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C871D-35E3-446F-AA36-BC9FA87E567F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C5CA972-7474-45BA-AACF-F47EE381C34B}">
      <dgm:prSet phldrT="[Текст]"/>
      <dgm:spPr/>
      <dgm:t>
        <a:bodyPr/>
        <a:lstStyle/>
        <a:p>
          <a:r>
            <a:rPr lang="ru-RU" b="1" i="0" dirty="0" smtClean="0"/>
            <a:t>объединяет органы управления, силы и средства федеральных органов исполнительной власти, органов исполнительной власти субъектов РФ, органов местного самоуправления и организаций, в полномочия которых входит решение вопросов в области защиты населения и территорий от чрезвычайных ситуаций</a:t>
          </a:r>
          <a:endParaRPr lang="ru-RU" b="1" dirty="0"/>
        </a:p>
      </dgm:t>
    </dgm:pt>
    <dgm:pt modelId="{892F4337-2BC7-4984-804A-84D17E6DE4D3}" type="parTrans" cxnId="{F47C7F89-5073-4FC0-B42F-000F0BD6CDA3}">
      <dgm:prSet/>
      <dgm:spPr/>
      <dgm:t>
        <a:bodyPr/>
        <a:lstStyle/>
        <a:p>
          <a:endParaRPr lang="ru-RU"/>
        </a:p>
      </dgm:t>
    </dgm:pt>
    <dgm:pt modelId="{BAD2F602-B18D-437F-8F2D-64DE1603B481}" type="sibTrans" cxnId="{F47C7F89-5073-4FC0-B42F-000F0BD6CDA3}">
      <dgm:prSet/>
      <dgm:spPr/>
      <dgm:t>
        <a:bodyPr/>
        <a:lstStyle/>
        <a:p>
          <a:endParaRPr lang="ru-RU"/>
        </a:p>
      </dgm:t>
    </dgm:pt>
    <dgm:pt modelId="{1971F345-E42A-4A73-B924-278D3FF4D114}" type="pres">
      <dgm:prSet presAssocID="{234C871D-35E3-446F-AA36-BC9FA87E56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07D282-3231-418B-8194-0A77C40CA228}" type="pres">
      <dgm:prSet presAssocID="{EC5CA972-7474-45BA-AACF-F47EE381C34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A90B77-F5F3-40F1-9D5F-A5FE494AD306}" type="presOf" srcId="{EC5CA972-7474-45BA-AACF-F47EE381C34B}" destId="{6707D282-3231-418B-8194-0A77C40CA228}" srcOrd="0" destOrd="0" presId="urn:microsoft.com/office/officeart/2005/8/layout/default"/>
    <dgm:cxn modelId="{F47C7F89-5073-4FC0-B42F-000F0BD6CDA3}" srcId="{234C871D-35E3-446F-AA36-BC9FA87E567F}" destId="{EC5CA972-7474-45BA-AACF-F47EE381C34B}" srcOrd="0" destOrd="0" parTransId="{892F4337-2BC7-4984-804A-84D17E6DE4D3}" sibTransId="{BAD2F602-B18D-437F-8F2D-64DE1603B481}"/>
    <dgm:cxn modelId="{B75CE08F-957D-4074-BBDB-07732B08841D}" type="presOf" srcId="{234C871D-35E3-446F-AA36-BC9FA87E567F}" destId="{1971F345-E42A-4A73-B924-278D3FF4D114}" srcOrd="0" destOrd="0" presId="urn:microsoft.com/office/officeart/2005/8/layout/default"/>
    <dgm:cxn modelId="{F5636B2F-2D48-43CA-8315-DAD7A5D9ABEA}" type="presParOf" srcId="{1971F345-E42A-4A73-B924-278D3FF4D114}" destId="{6707D282-3231-418B-8194-0A77C40CA228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57B129-9A8A-4542-BCCC-B56A4DC90F0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58A650A-8A27-4DAB-8EB8-28D3A53E05B6}">
      <dgm:prSet phldrT="[Текст]"/>
      <dgm:spPr/>
      <dgm:t>
        <a:bodyPr/>
        <a:lstStyle/>
        <a:p>
          <a:r>
            <a:rPr lang="ru-RU" b="1" i="1" dirty="0" smtClean="0"/>
            <a:t>на местном уровне</a:t>
          </a:r>
          <a:r>
            <a:rPr lang="ru-RU" b="0" i="0" dirty="0" smtClean="0"/>
            <a:t>  </a:t>
          </a:r>
          <a:endParaRPr lang="ru-RU" dirty="0"/>
        </a:p>
      </dgm:t>
    </dgm:pt>
    <dgm:pt modelId="{B4D423E2-46B6-446C-B904-0672278E0581}" type="parTrans" cxnId="{10F29F37-190B-4DC7-AB6C-15EDF77860A6}">
      <dgm:prSet/>
      <dgm:spPr/>
      <dgm:t>
        <a:bodyPr/>
        <a:lstStyle/>
        <a:p>
          <a:endParaRPr lang="ru-RU"/>
        </a:p>
      </dgm:t>
    </dgm:pt>
    <dgm:pt modelId="{52587A3E-AEB9-474D-A88A-DBCD2013BCD4}" type="sibTrans" cxnId="{10F29F37-190B-4DC7-AB6C-15EDF77860A6}">
      <dgm:prSet/>
      <dgm:spPr/>
      <dgm:t>
        <a:bodyPr/>
        <a:lstStyle/>
        <a:p>
          <a:endParaRPr lang="ru-RU"/>
        </a:p>
      </dgm:t>
    </dgm:pt>
    <dgm:pt modelId="{60D3DC6D-1380-4EE9-8332-8E9E097A1E6B}">
      <dgm:prSet phldrT="[Текст]"/>
      <dgm:spPr/>
      <dgm:t>
        <a:bodyPr/>
        <a:lstStyle/>
        <a:p>
          <a:r>
            <a:rPr lang="ru-RU" b="0" i="0" dirty="0" smtClean="0"/>
            <a:t>комиссия по предупреждению и ликвидации ЧС и обеспечению пожарной безопасности органа местного самоуправления</a:t>
          </a:r>
          <a:endParaRPr lang="ru-RU" dirty="0"/>
        </a:p>
      </dgm:t>
    </dgm:pt>
    <dgm:pt modelId="{4FCC820A-E085-4918-BC0C-C5831120E851}" type="parTrans" cxnId="{AA013DFC-DC09-4A0C-8CCF-8EAFEC512B96}">
      <dgm:prSet/>
      <dgm:spPr/>
      <dgm:t>
        <a:bodyPr/>
        <a:lstStyle/>
        <a:p>
          <a:endParaRPr lang="ru-RU"/>
        </a:p>
      </dgm:t>
    </dgm:pt>
    <dgm:pt modelId="{41360E47-C631-402B-8742-7AEDF2935BD7}" type="sibTrans" cxnId="{AA013DFC-DC09-4A0C-8CCF-8EAFEC512B96}">
      <dgm:prSet/>
      <dgm:spPr/>
      <dgm:t>
        <a:bodyPr/>
        <a:lstStyle/>
        <a:p>
          <a:endParaRPr lang="ru-RU"/>
        </a:p>
      </dgm:t>
    </dgm:pt>
    <dgm:pt modelId="{41320990-A99E-4A32-8610-1328DCC63D7D}">
      <dgm:prSet phldrT="[Текст]"/>
      <dgm:spPr/>
      <dgm:t>
        <a:bodyPr/>
        <a:lstStyle/>
        <a:p>
          <a:r>
            <a:rPr lang="ru-RU" b="1" i="1" dirty="0" smtClean="0"/>
            <a:t>на объектовом уровне</a:t>
          </a:r>
          <a:endParaRPr lang="ru-RU" dirty="0"/>
        </a:p>
      </dgm:t>
    </dgm:pt>
    <dgm:pt modelId="{14ABBDFB-336F-4BE4-A062-BE9A1DA12BDD}" type="parTrans" cxnId="{53B97B3B-90DE-45C3-869E-551B73273B88}">
      <dgm:prSet/>
      <dgm:spPr/>
      <dgm:t>
        <a:bodyPr/>
        <a:lstStyle/>
        <a:p>
          <a:endParaRPr lang="ru-RU"/>
        </a:p>
      </dgm:t>
    </dgm:pt>
    <dgm:pt modelId="{BAB53B54-2FA0-440F-9578-5140E3B559AC}" type="sibTrans" cxnId="{53B97B3B-90DE-45C3-869E-551B73273B88}">
      <dgm:prSet/>
      <dgm:spPr/>
      <dgm:t>
        <a:bodyPr/>
        <a:lstStyle/>
        <a:p>
          <a:endParaRPr lang="ru-RU"/>
        </a:p>
      </dgm:t>
    </dgm:pt>
    <dgm:pt modelId="{420EF5A0-B326-478C-A78A-1A2B87C510D9}">
      <dgm:prSet phldrT="[Текст]"/>
      <dgm:spPr/>
      <dgm:t>
        <a:bodyPr/>
        <a:lstStyle/>
        <a:p>
          <a:r>
            <a:rPr lang="ru-RU" b="0" i="0" dirty="0" smtClean="0"/>
            <a:t>комиссия по предупреждению и ликвидации чрезвычайных ситуаций и обеспечению пожарной безопасности организации</a:t>
          </a:r>
          <a:endParaRPr lang="ru-RU" dirty="0"/>
        </a:p>
      </dgm:t>
    </dgm:pt>
    <dgm:pt modelId="{072602BC-D933-4779-84FF-07E97C1F4B18}" type="parTrans" cxnId="{BFF8547B-F37A-4DDC-9AC2-B6036D6EF38E}">
      <dgm:prSet/>
      <dgm:spPr/>
      <dgm:t>
        <a:bodyPr/>
        <a:lstStyle/>
        <a:p>
          <a:endParaRPr lang="ru-RU"/>
        </a:p>
      </dgm:t>
    </dgm:pt>
    <dgm:pt modelId="{DE6916DE-993A-42D8-8EC4-9FACF2F24BAA}" type="sibTrans" cxnId="{BFF8547B-F37A-4DDC-9AC2-B6036D6EF38E}">
      <dgm:prSet/>
      <dgm:spPr/>
      <dgm:t>
        <a:bodyPr/>
        <a:lstStyle/>
        <a:p>
          <a:endParaRPr lang="ru-RU"/>
        </a:p>
      </dgm:t>
    </dgm:pt>
    <dgm:pt modelId="{870F5F0C-6241-4231-AE3C-E3436B09B8BB}" type="pres">
      <dgm:prSet presAssocID="{2B57B129-9A8A-4542-BCCC-B56A4DC90F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B0B63-4E4A-4FD3-8BC5-D0FEE22DCE62}" type="pres">
      <dgm:prSet presAssocID="{D58A650A-8A27-4DAB-8EB8-28D3A53E05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81758-43B8-4546-854E-222C7DF18B98}" type="pres">
      <dgm:prSet presAssocID="{D58A650A-8A27-4DAB-8EB8-28D3A53E05B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C930D-ABE4-4687-97B6-560787E1D8D4}" type="pres">
      <dgm:prSet presAssocID="{41320990-A99E-4A32-8610-1328DCC63D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68530-686C-4D1E-8B28-0771220D34BE}" type="pres">
      <dgm:prSet presAssocID="{41320990-A99E-4A32-8610-1328DCC63D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A87E00-EEA6-4FBF-AEE4-B712F4A1BD81}" type="presOf" srcId="{60D3DC6D-1380-4EE9-8332-8E9E097A1E6B}" destId="{EC081758-43B8-4546-854E-222C7DF18B98}" srcOrd="0" destOrd="0" presId="urn:microsoft.com/office/officeart/2005/8/layout/vList2"/>
    <dgm:cxn modelId="{53B97B3B-90DE-45C3-869E-551B73273B88}" srcId="{2B57B129-9A8A-4542-BCCC-B56A4DC90F0B}" destId="{41320990-A99E-4A32-8610-1328DCC63D7D}" srcOrd="1" destOrd="0" parTransId="{14ABBDFB-336F-4BE4-A062-BE9A1DA12BDD}" sibTransId="{BAB53B54-2FA0-440F-9578-5140E3B559AC}"/>
    <dgm:cxn modelId="{BFF8547B-F37A-4DDC-9AC2-B6036D6EF38E}" srcId="{41320990-A99E-4A32-8610-1328DCC63D7D}" destId="{420EF5A0-B326-478C-A78A-1A2B87C510D9}" srcOrd="0" destOrd="0" parTransId="{072602BC-D933-4779-84FF-07E97C1F4B18}" sibTransId="{DE6916DE-993A-42D8-8EC4-9FACF2F24BAA}"/>
    <dgm:cxn modelId="{10F29F37-190B-4DC7-AB6C-15EDF77860A6}" srcId="{2B57B129-9A8A-4542-BCCC-B56A4DC90F0B}" destId="{D58A650A-8A27-4DAB-8EB8-28D3A53E05B6}" srcOrd="0" destOrd="0" parTransId="{B4D423E2-46B6-446C-B904-0672278E0581}" sibTransId="{52587A3E-AEB9-474D-A88A-DBCD2013BCD4}"/>
    <dgm:cxn modelId="{BB8B14A4-E073-4623-9442-8A28CA5EFC2B}" type="presOf" srcId="{41320990-A99E-4A32-8610-1328DCC63D7D}" destId="{CEAC930D-ABE4-4687-97B6-560787E1D8D4}" srcOrd="0" destOrd="0" presId="urn:microsoft.com/office/officeart/2005/8/layout/vList2"/>
    <dgm:cxn modelId="{96379623-9D34-4652-8A1B-5176DD21F352}" type="presOf" srcId="{D58A650A-8A27-4DAB-8EB8-28D3A53E05B6}" destId="{56CB0B63-4E4A-4FD3-8BC5-D0FEE22DCE62}" srcOrd="0" destOrd="0" presId="urn:microsoft.com/office/officeart/2005/8/layout/vList2"/>
    <dgm:cxn modelId="{EDB3D50F-8F55-4DE1-8A6A-8EEF42D6163C}" type="presOf" srcId="{2B57B129-9A8A-4542-BCCC-B56A4DC90F0B}" destId="{870F5F0C-6241-4231-AE3C-E3436B09B8BB}" srcOrd="0" destOrd="0" presId="urn:microsoft.com/office/officeart/2005/8/layout/vList2"/>
    <dgm:cxn modelId="{AA013DFC-DC09-4A0C-8CCF-8EAFEC512B96}" srcId="{D58A650A-8A27-4DAB-8EB8-28D3A53E05B6}" destId="{60D3DC6D-1380-4EE9-8332-8E9E097A1E6B}" srcOrd="0" destOrd="0" parTransId="{4FCC820A-E085-4918-BC0C-C5831120E851}" sibTransId="{41360E47-C631-402B-8742-7AEDF2935BD7}"/>
    <dgm:cxn modelId="{81F30037-90C4-4700-98B9-CCFF0012C992}" type="presOf" srcId="{420EF5A0-B326-478C-A78A-1A2B87C510D9}" destId="{30168530-686C-4D1E-8B28-0771220D34BE}" srcOrd="0" destOrd="0" presId="urn:microsoft.com/office/officeart/2005/8/layout/vList2"/>
    <dgm:cxn modelId="{BDB97110-3FEF-49CC-8BCA-1C5A6972BED7}" type="presParOf" srcId="{870F5F0C-6241-4231-AE3C-E3436B09B8BB}" destId="{56CB0B63-4E4A-4FD3-8BC5-D0FEE22DCE62}" srcOrd="0" destOrd="0" presId="urn:microsoft.com/office/officeart/2005/8/layout/vList2"/>
    <dgm:cxn modelId="{3A3BA7AE-93E2-43A6-A74B-EBB82515FCED}" type="presParOf" srcId="{870F5F0C-6241-4231-AE3C-E3436B09B8BB}" destId="{EC081758-43B8-4546-854E-222C7DF18B98}" srcOrd="1" destOrd="0" presId="urn:microsoft.com/office/officeart/2005/8/layout/vList2"/>
    <dgm:cxn modelId="{04D3DBE4-70E0-4A77-99DB-533BA3D40AEB}" type="presParOf" srcId="{870F5F0C-6241-4231-AE3C-E3436B09B8BB}" destId="{CEAC930D-ABE4-4687-97B6-560787E1D8D4}" srcOrd="2" destOrd="0" presId="urn:microsoft.com/office/officeart/2005/8/layout/vList2"/>
    <dgm:cxn modelId="{A697A4FF-C56A-4A79-B040-D01E6D24A7E3}" type="presParOf" srcId="{870F5F0C-6241-4231-AE3C-E3436B09B8BB}" destId="{30168530-686C-4D1E-8B28-0771220D34BE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0174A8-2D9B-4F44-8F7A-6D35311A8A38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6546396-7091-4DBA-A144-2D6338972D3C}">
      <dgm:prSet phldrT="[Текст]"/>
      <dgm:spPr/>
      <dgm:t>
        <a:bodyPr/>
        <a:lstStyle/>
        <a:p>
          <a:r>
            <a:rPr lang="ru-RU" b="1" dirty="0" smtClean="0"/>
            <a:t>В состав сил и средств каждого уровня единой системы входят силы и средства постоянной готовности, предназначенные для оперативного реагирования на ЧС и проведения работ по их ликвидации</a:t>
          </a:r>
        </a:p>
      </dgm:t>
    </dgm:pt>
    <dgm:pt modelId="{641EBACA-F01E-4F29-B6AF-DB2FFD630238}" type="parTrans" cxnId="{12FEA296-FB46-43FB-BA85-A323828107F7}">
      <dgm:prSet/>
      <dgm:spPr/>
      <dgm:t>
        <a:bodyPr/>
        <a:lstStyle/>
        <a:p>
          <a:endParaRPr lang="ru-RU"/>
        </a:p>
      </dgm:t>
    </dgm:pt>
    <dgm:pt modelId="{63D03BD5-BB41-451E-8667-A1F3E784CE22}" type="sibTrans" cxnId="{12FEA296-FB46-43FB-BA85-A323828107F7}">
      <dgm:prSet/>
      <dgm:spPr/>
      <dgm:t>
        <a:bodyPr/>
        <a:lstStyle/>
        <a:p>
          <a:endParaRPr lang="ru-RU"/>
        </a:p>
      </dgm:t>
    </dgm:pt>
    <dgm:pt modelId="{0A8CCE82-AAC6-43FF-92E7-8326D4A4A03E}">
      <dgm:prSet phldrT="[Текст]" custT="1"/>
      <dgm:spPr/>
      <dgm:t>
        <a:bodyPr/>
        <a:lstStyle/>
        <a:p>
          <a:r>
            <a:rPr lang="ru-RU" sz="2400" dirty="0" smtClean="0"/>
            <a:t>Основу сил постоянной готовности составляют аварийно-спасательные службы, аварийно-спасательные формирования, иные службы и формирования, оснащенные специальной техникой, оборудованием, снаряжением, инструментом, материалами с учетом обеспечения проведения аварийно-спасательных и других неотложных работ в зоне ЧС в течение не менее 3 суток.</a:t>
          </a:r>
          <a:endParaRPr lang="ru-RU" sz="2400" dirty="0"/>
        </a:p>
      </dgm:t>
    </dgm:pt>
    <dgm:pt modelId="{2DB6184C-1FB4-43CE-96EA-294D75CCFD63}" type="parTrans" cxnId="{6C7828F1-01B6-4072-8204-0DBBE08596AB}">
      <dgm:prSet/>
      <dgm:spPr/>
      <dgm:t>
        <a:bodyPr/>
        <a:lstStyle/>
        <a:p>
          <a:endParaRPr lang="ru-RU"/>
        </a:p>
      </dgm:t>
    </dgm:pt>
    <dgm:pt modelId="{03719EE9-DEEC-4AB8-A85E-3B065245691F}" type="sibTrans" cxnId="{6C7828F1-01B6-4072-8204-0DBBE08596AB}">
      <dgm:prSet/>
      <dgm:spPr/>
      <dgm:t>
        <a:bodyPr/>
        <a:lstStyle/>
        <a:p>
          <a:endParaRPr lang="ru-RU"/>
        </a:p>
      </dgm:t>
    </dgm:pt>
    <dgm:pt modelId="{C5A49EBB-07B3-434C-9BE4-09993FF05856}" type="pres">
      <dgm:prSet presAssocID="{100174A8-2D9B-4F44-8F7A-6D35311A8A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E83539-C5C0-4C24-9AB3-911703303867}" type="pres">
      <dgm:prSet presAssocID="{E6546396-7091-4DBA-A144-2D6338972D3C}" presName="root" presStyleCnt="0"/>
      <dgm:spPr/>
    </dgm:pt>
    <dgm:pt modelId="{97C254E5-6E8E-4A26-AB65-99D94A09EA0F}" type="pres">
      <dgm:prSet presAssocID="{E6546396-7091-4DBA-A144-2D6338972D3C}" presName="rootComposite" presStyleCnt="0"/>
      <dgm:spPr/>
    </dgm:pt>
    <dgm:pt modelId="{536BF3AE-A581-488D-AE19-DF9E777739F3}" type="pres">
      <dgm:prSet presAssocID="{E6546396-7091-4DBA-A144-2D6338972D3C}" presName="rootText" presStyleLbl="node1" presStyleIdx="0" presStyleCnt="1" custScaleX="211825"/>
      <dgm:spPr/>
      <dgm:t>
        <a:bodyPr/>
        <a:lstStyle/>
        <a:p>
          <a:endParaRPr lang="ru-RU"/>
        </a:p>
      </dgm:t>
    </dgm:pt>
    <dgm:pt modelId="{E59FFBAA-5E7B-441C-82B2-3EEDCCEDB606}" type="pres">
      <dgm:prSet presAssocID="{E6546396-7091-4DBA-A144-2D6338972D3C}" presName="rootConnector" presStyleLbl="node1" presStyleIdx="0" presStyleCnt="1"/>
      <dgm:spPr/>
      <dgm:t>
        <a:bodyPr/>
        <a:lstStyle/>
        <a:p>
          <a:endParaRPr lang="ru-RU"/>
        </a:p>
      </dgm:t>
    </dgm:pt>
    <dgm:pt modelId="{477CEE22-45EC-407E-80CB-43723B136276}" type="pres">
      <dgm:prSet presAssocID="{E6546396-7091-4DBA-A144-2D6338972D3C}" presName="childShape" presStyleCnt="0"/>
      <dgm:spPr/>
    </dgm:pt>
    <dgm:pt modelId="{7F523989-BCFA-4F11-8D47-10183FD83BF4}" type="pres">
      <dgm:prSet presAssocID="{2DB6184C-1FB4-43CE-96EA-294D75CCFD6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1F9033DA-2931-4CA8-9C0A-FA33D81B8D1A}" type="pres">
      <dgm:prSet presAssocID="{0A8CCE82-AAC6-43FF-92E7-8326D4A4A03E}" presName="childText" presStyleLbl="bgAcc1" presStyleIdx="0" presStyleCnt="1" custScaleX="241048" custScaleY="15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EA296-FB46-43FB-BA85-A323828107F7}" srcId="{100174A8-2D9B-4F44-8F7A-6D35311A8A38}" destId="{E6546396-7091-4DBA-A144-2D6338972D3C}" srcOrd="0" destOrd="0" parTransId="{641EBACA-F01E-4F29-B6AF-DB2FFD630238}" sibTransId="{63D03BD5-BB41-451E-8667-A1F3E784CE22}"/>
    <dgm:cxn modelId="{13DFE586-5152-4CD3-A3DF-856C76BE9E38}" type="presOf" srcId="{E6546396-7091-4DBA-A144-2D6338972D3C}" destId="{E59FFBAA-5E7B-441C-82B2-3EEDCCEDB606}" srcOrd="1" destOrd="0" presId="urn:microsoft.com/office/officeart/2005/8/layout/hierarchy3"/>
    <dgm:cxn modelId="{E53ABEA0-3E16-42D3-B47B-297C3923D168}" type="presOf" srcId="{100174A8-2D9B-4F44-8F7A-6D35311A8A38}" destId="{C5A49EBB-07B3-434C-9BE4-09993FF05856}" srcOrd="0" destOrd="0" presId="urn:microsoft.com/office/officeart/2005/8/layout/hierarchy3"/>
    <dgm:cxn modelId="{6C7828F1-01B6-4072-8204-0DBBE08596AB}" srcId="{E6546396-7091-4DBA-A144-2D6338972D3C}" destId="{0A8CCE82-AAC6-43FF-92E7-8326D4A4A03E}" srcOrd="0" destOrd="0" parTransId="{2DB6184C-1FB4-43CE-96EA-294D75CCFD63}" sibTransId="{03719EE9-DEEC-4AB8-A85E-3B065245691F}"/>
    <dgm:cxn modelId="{89025FDA-FE88-4D55-A269-8FF84E27E15D}" type="presOf" srcId="{2DB6184C-1FB4-43CE-96EA-294D75CCFD63}" destId="{7F523989-BCFA-4F11-8D47-10183FD83BF4}" srcOrd="0" destOrd="0" presId="urn:microsoft.com/office/officeart/2005/8/layout/hierarchy3"/>
    <dgm:cxn modelId="{31749660-D9D7-4E67-9166-604AEFE7E452}" type="presOf" srcId="{0A8CCE82-AAC6-43FF-92E7-8326D4A4A03E}" destId="{1F9033DA-2931-4CA8-9C0A-FA33D81B8D1A}" srcOrd="0" destOrd="0" presId="urn:microsoft.com/office/officeart/2005/8/layout/hierarchy3"/>
    <dgm:cxn modelId="{10F652D4-2484-485F-B546-B0E2F9C74549}" type="presOf" srcId="{E6546396-7091-4DBA-A144-2D6338972D3C}" destId="{536BF3AE-A581-488D-AE19-DF9E777739F3}" srcOrd="0" destOrd="0" presId="urn:microsoft.com/office/officeart/2005/8/layout/hierarchy3"/>
    <dgm:cxn modelId="{F29BFE63-E8AA-49E9-983A-6DBD09636D7C}" type="presParOf" srcId="{C5A49EBB-07B3-434C-9BE4-09993FF05856}" destId="{24E83539-C5C0-4C24-9AB3-911703303867}" srcOrd="0" destOrd="0" presId="urn:microsoft.com/office/officeart/2005/8/layout/hierarchy3"/>
    <dgm:cxn modelId="{0629BA1B-CABC-4C01-8EE8-888E4EA6C3E6}" type="presParOf" srcId="{24E83539-C5C0-4C24-9AB3-911703303867}" destId="{97C254E5-6E8E-4A26-AB65-99D94A09EA0F}" srcOrd="0" destOrd="0" presId="urn:microsoft.com/office/officeart/2005/8/layout/hierarchy3"/>
    <dgm:cxn modelId="{6BCC4FF6-9F8E-474E-885D-5B2E7B895167}" type="presParOf" srcId="{97C254E5-6E8E-4A26-AB65-99D94A09EA0F}" destId="{536BF3AE-A581-488D-AE19-DF9E777739F3}" srcOrd="0" destOrd="0" presId="urn:microsoft.com/office/officeart/2005/8/layout/hierarchy3"/>
    <dgm:cxn modelId="{9B709E75-0479-41BF-8CD5-8162688A747C}" type="presParOf" srcId="{97C254E5-6E8E-4A26-AB65-99D94A09EA0F}" destId="{E59FFBAA-5E7B-441C-82B2-3EEDCCEDB606}" srcOrd="1" destOrd="0" presId="urn:microsoft.com/office/officeart/2005/8/layout/hierarchy3"/>
    <dgm:cxn modelId="{8CCF8071-CB36-48E9-9A78-8E05AE707539}" type="presParOf" srcId="{24E83539-C5C0-4C24-9AB3-911703303867}" destId="{477CEE22-45EC-407E-80CB-43723B136276}" srcOrd="1" destOrd="0" presId="urn:microsoft.com/office/officeart/2005/8/layout/hierarchy3"/>
    <dgm:cxn modelId="{C41CCB05-1F4E-4FAB-9E12-8EACE49BDC1C}" type="presParOf" srcId="{477CEE22-45EC-407E-80CB-43723B136276}" destId="{7F523989-BCFA-4F11-8D47-10183FD83BF4}" srcOrd="0" destOrd="0" presId="urn:microsoft.com/office/officeart/2005/8/layout/hierarchy3"/>
    <dgm:cxn modelId="{8C897FFC-3F83-4998-ACC5-440490ABC969}" type="presParOf" srcId="{477CEE22-45EC-407E-80CB-43723B136276}" destId="{1F9033DA-2931-4CA8-9C0A-FA33D81B8D1A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BA6910-2CC2-4ED0-9E76-DF27A6A2B8E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CE39A7C-A4FF-426E-81A3-7F5D6D19E89F}">
      <dgm:prSet phldrT="[Текст]" custT="1"/>
      <dgm:spPr/>
      <dgm:t>
        <a:bodyPr/>
        <a:lstStyle/>
        <a:p>
          <a:r>
            <a:rPr lang="ru-RU" sz="2400" b="1" i="0" dirty="0" smtClean="0"/>
            <a:t>войска ГО </a:t>
          </a:r>
          <a:endParaRPr lang="ru-RU" sz="2400" b="1" dirty="0"/>
        </a:p>
      </dgm:t>
    </dgm:pt>
    <dgm:pt modelId="{9F9AEB10-F83A-4E43-BCD8-6A17B2D4AC8E}" type="parTrans" cxnId="{3D230E45-CBED-49A5-A339-459B856FAEED}">
      <dgm:prSet/>
      <dgm:spPr/>
      <dgm:t>
        <a:bodyPr/>
        <a:lstStyle/>
        <a:p>
          <a:endParaRPr lang="ru-RU"/>
        </a:p>
      </dgm:t>
    </dgm:pt>
    <dgm:pt modelId="{D8CAF9CC-66C8-4D9E-8158-FAAB5730F922}" type="sibTrans" cxnId="{3D230E45-CBED-49A5-A339-459B856FAEED}">
      <dgm:prSet/>
      <dgm:spPr/>
      <dgm:t>
        <a:bodyPr/>
        <a:lstStyle/>
        <a:p>
          <a:endParaRPr lang="ru-RU"/>
        </a:p>
      </dgm:t>
    </dgm:pt>
    <dgm:pt modelId="{6CBABA06-C155-4768-9DE7-EB4809F88E2D}">
      <dgm:prSet custT="1"/>
      <dgm:spPr/>
      <dgm:t>
        <a:bodyPr/>
        <a:lstStyle/>
        <a:p>
          <a:r>
            <a:rPr lang="ru-RU" sz="2400" b="1" i="0" dirty="0" smtClean="0"/>
            <a:t>поисково-спасательную службу МЧС России;</a:t>
          </a:r>
          <a:endParaRPr lang="ru-RU" sz="2400" b="1" i="0" dirty="0"/>
        </a:p>
      </dgm:t>
    </dgm:pt>
    <dgm:pt modelId="{806BF287-C962-4711-946F-5C78EB83EB82}" type="parTrans" cxnId="{042250A1-0989-4350-AA4E-E835FF8869E3}">
      <dgm:prSet/>
      <dgm:spPr/>
      <dgm:t>
        <a:bodyPr/>
        <a:lstStyle/>
        <a:p>
          <a:endParaRPr lang="ru-RU"/>
        </a:p>
      </dgm:t>
    </dgm:pt>
    <dgm:pt modelId="{3A34704D-032B-48C0-BEB5-F64BD4BB7E70}" type="sibTrans" cxnId="{042250A1-0989-4350-AA4E-E835FF8869E3}">
      <dgm:prSet/>
      <dgm:spPr/>
      <dgm:t>
        <a:bodyPr/>
        <a:lstStyle/>
        <a:p>
          <a:endParaRPr lang="ru-RU"/>
        </a:p>
      </dgm:t>
    </dgm:pt>
    <dgm:pt modelId="{549A69A5-487E-4B0E-8DAB-E745786F2A3E}">
      <dgm:prSet custT="1"/>
      <dgm:spPr/>
      <dgm:t>
        <a:bodyPr/>
        <a:lstStyle/>
        <a:p>
          <a:r>
            <a:rPr lang="ru-RU" sz="2400" b="1" i="0" dirty="0" smtClean="0"/>
            <a:t>Государственную противопожарную службу МЧС России;</a:t>
          </a:r>
          <a:endParaRPr lang="ru-RU" sz="2400" b="1" i="0" dirty="0"/>
        </a:p>
      </dgm:t>
    </dgm:pt>
    <dgm:pt modelId="{20FE5557-50A1-4D03-99F2-56E6B6822ADC}" type="parTrans" cxnId="{BF941106-B002-4EA0-A296-B6A1B6BADAD1}">
      <dgm:prSet/>
      <dgm:spPr/>
      <dgm:t>
        <a:bodyPr/>
        <a:lstStyle/>
        <a:p>
          <a:endParaRPr lang="ru-RU"/>
        </a:p>
      </dgm:t>
    </dgm:pt>
    <dgm:pt modelId="{5DC338D8-7390-419F-9898-FAA327129CC1}" type="sibTrans" cxnId="{BF941106-B002-4EA0-A296-B6A1B6BADAD1}">
      <dgm:prSet/>
      <dgm:spPr/>
      <dgm:t>
        <a:bodyPr/>
        <a:lstStyle/>
        <a:p>
          <a:endParaRPr lang="ru-RU"/>
        </a:p>
      </dgm:t>
    </dgm:pt>
    <dgm:pt modelId="{0F00CD88-5EFC-4DF1-BE14-031BA9A27492}">
      <dgm:prSet custT="1"/>
      <dgm:spPr/>
      <dgm:t>
        <a:bodyPr/>
        <a:lstStyle/>
        <a:p>
          <a:r>
            <a:rPr lang="ru-RU" sz="2400" b="1" i="0" dirty="0" smtClean="0"/>
            <a:t>соединения и воинские части ВС, предназначенные для ликвидации последствий катастроф;</a:t>
          </a:r>
          <a:endParaRPr lang="ru-RU" sz="2400" b="1" i="0" dirty="0"/>
        </a:p>
      </dgm:t>
    </dgm:pt>
    <dgm:pt modelId="{86F002EE-595B-47A9-B22C-721448F0426D}" type="parTrans" cxnId="{E199CAAD-960C-405E-95BC-E4016B1CD101}">
      <dgm:prSet/>
      <dgm:spPr/>
      <dgm:t>
        <a:bodyPr/>
        <a:lstStyle/>
        <a:p>
          <a:endParaRPr lang="ru-RU"/>
        </a:p>
      </dgm:t>
    </dgm:pt>
    <dgm:pt modelId="{6CD9BD3F-C49A-4D90-974E-0F58DF90EAC3}" type="sibTrans" cxnId="{E199CAAD-960C-405E-95BC-E4016B1CD101}">
      <dgm:prSet/>
      <dgm:spPr/>
      <dgm:t>
        <a:bodyPr/>
        <a:lstStyle/>
        <a:p>
          <a:endParaRPr lang="ru-RU"/>
        </a:p>
      </dgm:t>
    </dgm:pt>
    <dgm:pt modelId="{495C37E4-0AC0-4ED4-8968-1CC2DF174C32}">
      <dgm:prSet custT="1"/>
      <dgm:spPr/>
      <dgm:t>
        <a:bodyPr/>
        <a:lstStyle/>
        <a:p>
          <a:r>
            <a:rPr lang="ru-RU" sz="2400" b="1" i="0" dirty="0" smtClean="0"/>
            <a:t>аварийно-спасательные, восстановительные формирования</a:t>
          </a:r>
          <a:endParaRPr lang="ru-RU" sz="2400" b="1" i="0" dirty="0"/>
        </a:p>
      </dgm:t>
    </dgm:pt>
    <dgm:pt modelId="{11EBB17A-6E82-47AC-B559-7D1A8F742E8E}" type="parTrans" cxnId="{3B323479-6C26-46E8-A645-F258B44F13E3}">
      <dgm:prSet/>
      <dgm:spPr/>
      <dgm:t>
        <a:bodyPr/>
        <a:lstStyle/>
        <a:p>
          <a:endParaRPr lang="ru-RU"/>
        </a:p>
      </dgm:t>
    </dgm:pt>
    <dgm:pt modelId="{4F8D840B-D0C1-4835-AFDC-1282EF5726A7}" type="sibTrans" cxnId="{3B323479-6C26-46E8-A645-F258B44F13E3}">
      <dgm:prSet/>
      <dgm:spPr/>
      <dgm:t>
        <a:bodyPr/>
        <a:lstStyle/>
        <a:p>
          <a:endParaRPr lang="ru-RU"/>
        </a:p>
      </dgm:t>
    </dgm:pt>
    <dgm:pt modelId="{4416D95C-4FD7-4E0A-9658-0C378C266155}">
      <dgm:prSet custT="1"/>
      <dgm:spPr/>
      <dgm:t>
        <a:bodyPr/>
        <a:lstStyle/>
        <a:p>
          <a:r>
            <a:rPr lang="ru-RU" sz="2400" b="1" i="0" dirty="0" smtClean="0"/>
            <a:t>учреждения и формирования служб экстренной медицинской помощи</a:t>
          </a:r>
          <a:endParaRPr lang="ru-RU" sz="2400" b="1" i="0" dirty="0"/>
        </a:p>
      </dgm:t>
    </dgm:pt>
    <dgm:pt modelId="{3408645A-9ACF-4374-94D0-930782805677}" type="parTrans" cxnId="{59C75955-3E12-4A50-9CBB-22BC00650748}">
      <dgm:prSet/>
      <dgm:spPr/>
      <dgm:t>
        <a:bodyPr/>
        <a:lstStyle/>
        <a:p>
          <a:endParaRPr lang="ru-RU"/>
        </a:p>
      </dgm:t>
    </dgm:pt>
    <dgm:pt modelId="{4C5FCCAE-8DFD-48D1-8ADE-6FF306745D73}" type="sibTrans" cxnId="{59C75955-3E12-4A50-9CBB-22BC00650748}">
      <dgm:prSet/>
      <dgm:spPr/>
      <dgm:t>
        <a:bodyPr/>
        <a:lstStyle/>
        <a:p>
          <a:endParaRPr lang="ru-RU"/>
        </a:p>
      </dgm:t>
    </dgm:pt>
    <dgm:pt modelId="{7C82DC67-0CE2-4B7D-8450-8ED1D5C75012}" type="pres">
      <dgm:prSet presAssocID="{02BA6910-2CC2-4ED0-9E76-DF27A6A2B8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3A7495-9CF4-41F0-8B2C-0BD322857C27}" type="pres">
      <dgm:prSet presAssocID="{ECE39A7C-A4FF-426E-81A3-7F5D6D19E89F}" presName="node" presStyleLbl="node1" presStyleIdx="0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D8BE4-9019-468C-A7FD-45448B9B3A13}" type="pres">
      <dgm:prSet presAssocID="{D8CAF9CC-66C8-4D9E-8158-FAAB5730F922}" presName="sibTrans" presStyleCnt="0"/>
      <dgm:spPr/>
    </dgm:pt>
    <dgm:pt modelId="{3039A7EF-BEBA-404A-9974-F097C05C6BEF}" type="pres">
      <dgm:prSet presAssocID="{6CBABA06-C155-4768-9DE7-EB4809F88E2D}" presName="node" presStyleLbl="node1" presStyleIdx="1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57963-1DE5-4A9D-AEC4-FD4315029D32}" type="pres">
      <dgm:prSet presAssocID="{3A34704D-032B-48C0-BEB5-F64BD4BB7E70}" presName="sibTrans" presStyleCnt="0"/>
      <dgm:spPr/>
    </dgm:pt>
    <dgm:pt modelId="{C2F48AE4-B381-4E53-B4F7-F19CCF7BF491}" type="pres">
      <dgm:prSet presAssocID="{549A69A5-487E-4B0E-8DAB-E745786F2A3E}" presName="node" presStyleLbl="node1" presStyleIdx="2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B91D8-6C2D-4B57-BE05-2B733C06B345}" type="pres">
      <dgm:prSet presAssocID="{5DC338D8-7390-419F-9898-FAA327129CC1}" presName="sibTrans" presStyleCnt="0"/>
      <dgm:spPr/>
    </dgm:pt>
    <dgm:pt modelId="{B0C04BE1-0CC0-41D4-AD6D-A99D4EFA6BF2}" type="pres">
      <dgm:prSet presAssocID="{0F00CD88-5EFC-4DF1-BE14-031BA9A27492}" presName="node" presStyleLbl="node1" presStyleIdx="3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D2F81-3315-4CF7-BCF2-31C20AA6F2E9}" type="pres">
      <dgm:prSet presAssocID="{6CD9BD3F-C49A-4D90-974E-0F58DF90EAC3}" presName="sibTrans" presStyleCnt="0"/>
      <dgm:spPr/>
    </dgm:pt>
    <dgm:pt modelId="{DEAD8724-14FF-491E-8F51-D96807AF2100}" type="pres">
      <dgm:prSet presAssocID="{495C37E4-0AC0-4ED4-8968-1CC2DF174C32}" presName="node" presStyleLbl="node1" presStyleIdx="4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CDE80-BFED-42DA-9FE7-C644A3447D01}" type="pres">
      <dgm:prSet presAssocID="{4F8D840B-D0C1-4835-AFDC-1282EF5726A7}" presName="sibTrans" presStyleCnt="0"/>
      <dgm:spPr/>
    </dgm:pt>
    <dgm:pt modelId="{FA318ACF-18DB-490A-A88B-741620691573}" type="pres">
      <dgm:prSet presAssocID="{4416D95C-4FD7-4E0A-9658-0C378C266155}" presName="node" presStyleLbl="node1" presStyleIdx="5" presStyleCnt="6" custScaleX="197170" custScaleY="114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57FFD-C81E-48B8-8785-2B05257B08C1}" type="presOf" srcId="{549A69A5-487E-4B0E-8DAB-E745786F2A3E}" destId="{C2F48AE4-B381-4E53-B4F7-F19CCF7BF491}" srcOrd="0" destOrd="0" presId="urn:microsoft.com/office/officeart/2005/8/layout/default"/>
    <dgm:cxn modelId="{3D230E45-CBED-49A5-A339-459B856FAEED}" srcId="{02BA6910-2CC2-4ED0-9E76-DF27A6A2B8E0}" destId="{ECE39A7C-A4FF-426E-81A3-7F5D6D19E89F}" srcOrd="0" destOrd="0" parTransId="{9F9AEB10-F83A-4E43-BCD8-6A17B2D4AC8E}" sibTransId="{D8CAF9CC-66C8-4D9E-8158-FAAB5730F922}"/>
    <dgm:cxn modelId="{601B4D00-4AD6-49C7-9BEA-4BF288413C36}" type="presOf" srcId="{02BA6910-2CC2-4ED0-9E76-DF27A6A2B8E0}" destId="{7C82DC67-0CE2-4B7D-8450-8ED1D5C75012}" srcOrd="0" destOrd="0" presId="urn:microsoft.com/office/officeart/2005/8/layout/default"/>
    <dgm:cxn modelId="{3C995151-4F0D-4541-BDF9-DF1B504B6261}" type="presOf" srcId="{ECE39A7C-A4FF-426E-81A3-7F5D6D19E89F}" destId="{AD3A7495-9CF4-41F0-8B2C-0BD322857C27}" srcOrd="0" destOrd="0" presId="urn:microsoft.com/office/officeart/2005/8/layout/default"/>
    <dgm:cxn modelId="{042250A1-0989-4350-AA4E-E835FF8869E3}" srcId="{02BA6910-2CC2-4ED0-9E76-DF27A6A2B8E0}" destId="{6CBABA06-C155-4768-9DE7-EB4809F88E2D}" srcOrd="1" destOrd="0" parTransId="{806BF287-C962-4711-946F-5C78EB83EB82}" sibTransId="{3A34704D-032B-48C0-BEB5-F64BD4BB7E70}"/>
    <dgm:cxn modelId="{2BAAC80A-3341-47DA-8122-BE266ED7866F}" type="presOf" srcId="{0F00CD88-5EFC-4DF1-BE14-031BA9A27492}" destId="{B0C04BE1-0CC0-41D4-AD6D-A99D4EFA6BF2}" srcOrd="0" destOrd="0" presId="urn:microsoft.com/office/officeart/2005/8/layout/default"/>
    <dgm:cxn modelId="{579870D7-34E2-45BE-A56E-1C8732535B0D}" type="presOf" srcId="{6CBABA06-C155-4768-9DE7-EB4809F88E2D}" destId="{3039A7EF-BEBA-404A-9974-F097C05C6BEF}" srcOrd="0" destOrd="0" presId="urn:microsoft.com/office/officeart/2005/8/layout/default"/>
    <dgm:cxn modelId="{18FF3DDE-6F3D-4EB3-9C27-C1E1FDF7E12D}" type="presOf" srcId="{495C37E4-0AC0-4ED4-8968-1CC2DF174C32}" destId="{DEAD8724-14FF-491E-8F51-D96807AF2100}" srcOrd="0" destOrd="0" presId="urn:microsoft.com/office/officeart/2005/8/layout/default"/>
    <dgm:cxn modelId="{BF941106-B002-4EA0-A296-B6A1B6BADAD1}" srcId="{02BA6910-2CC2-4ED0-9E76-DF27A6A2B8E0}" destId="{549A69A5-487E-4B0E-8DAB-E745786F2A3E}" srcOrd="2" destOrd="0" parTransId="{20FE5557-50A1-4D03-99F2-56E6B6822ADC}" sibTransId="{5DC338D8-7390-419F-9898-FAA327129CC1}"/>
    <dgm:cxn modelId="{59C75955-3E12-4A50-9CBB-22BC00650748}" srcId="{02BA6910-2CC2-4ED0-9E76-DF27A6A2B8E0}" destId="{4416D95C-4FD7-4E0A-9658-0C378C266155}" srcOrd="5" destOrd="0" parTransId="{3408645A-9ACF-4374-94D0-930782805677}" sibTransId="{4C5FCCAE-8DFD-48D1-8ADE-6FF306745D73}"/>
    <dgm:cxn modelId="{A0B6EA02-378B-4D43-91C0-D72BC715B698}" type="presOf" srcId="{4416D95C-4FD7-4E0A-9658-0C378C266155}" destId="{FA318ACF-18DB-490A-A88B-741620691573}" srcOrd="0" destOrd="0" presId="urn:microsoft.com/office/officeart/2005/8/layout/default"/>
    <dgm:cxn modelId="{E199CAAD-960C-405E-95BC-E4016B1CD101}" srcId="{02BA6910-2CC2-4ED0-9E76-DF27A6A2B8E0}" destId="{0F00CD88-5EFC-4DF1-BE14-031BA9A27492}" srcOrd="3" destOrd="0" parTransId="{86F002EE-595B-47A9-B22C-721448F0426D}" sibTransId="{6CD9BD3F-C49A-4D90-974E-0F58DF90EAC3}"/>
    <dgm:cxn modelId="{3B323479-6C26-46E8-A645-F258B44F13E3}" srcId="{02BA6910-2CC2-4ED0-9E76-DF27A6A2B8E0}" destId="{495C37E4-0AC0-4ED4-8968-1CC2DF174C32}" srcOrd="4" destOrd="0" parTransId="{11EBB17A-6E82-47AC-B559-7D1A8F742E8E}" sibTransId="{4F8D840B-D0C1-4835-AFDC-1282EF5726A7}"/>
    <dgm:cxn modelId="{02FCE526-3A68-4D16-8CBF-CFE72EA3354D}" type="presParOf" srcId="{7C82DC67-0CE2-4B7D-8450-8ED1D5C75012}" destId="{AD3A7495-9CF4-41F0-8B2C-0BD322857C27}" srcOrd="0" destOrd="0" presId="urn:microsoft.com/office/officeart/2005/8/layout/default"/>
    <dgm:cxn modelId="{61D6043A-1E59-4FC2-AE48-D9D7DEC4E155}" type="presParOf" srcId="{7C82DC67-0CE2-4B7D-8450-8ED1D5C75012}" destId="{60AD8BE4-9019-468C-A7FD-45448B9B3A13}" srcOrd="1" destOrd="0" presId="urn:microsoft.com/office/officeart/2005/8/layout/default"/>
    <dgm:cxn modelId="{237EB41B-99E6-4329-A699-20F3087C5904}" type="presParOf" srcId="{7C82DC67-0CE2-4B7D-8450-8ED1D5C75012}" destId="{3039A7EF-BEBA-404A-9974-F097C05C6BEF}" srcOrd="2" destOrd="0" presId="urn:microsoft.com/office/officeart/2005/8/layout/default"/>
    <dgm:cxn modelId="{99E45C37-E6A0-4977-A4AC-FE267F73B79F}" type="presParOf" srcId="{7C82DC67-0CE2-4B7D-8450-8ED1D5C75012}" destId="{AE257963-1DE5-4A9D-AEC4-FD4315029D32}" srcOrd="3" destOrd="0" presId="urn:microsoft.com/office/officeart/2005/8/layout/default"/>
    <dgm:cxn modelId="{C7D194D2-9C25-4062-8F2A-6A94565C3C51}" type="presParOf" srcId="{7C82DC67-0CE2-4B7D-8450-8ED1D5C75012}" destId="{C2F48AE4-B381-4E53-B4F7-F19CCF7BF491}" srcOrd="4" destOrd="0" presId="urn:microsoft.com/office/officeart/2005/8/layout/default"/>
    <dgm:cxn modelId="{439AED2C-23BD-4DF5-8FA8-9E7DD856B2FE}" type="presParOf" srcId="{7C82DC67-0CE2-4B7D-8450-8ED1D5C75012}" destId="{60AB91D8-6C2D-4B57-BE05-2B733C06B345}" srcOrd="5" destOrd="0" presId="urn:microsoft.com/office/officeart/2005/8/layout/default"/>
    <dgm:cxn modelId="{67C3C84C-7090-41BF-B9AF-BA5483DB5181}" type="presParOf" srcId="{7C82DC67-0CE2-4B7D-8450-8ED1D5C75012}" destId="{B0C04BE1-0CC0-41D4-AD6D-A99D4EFA6BF2}" srcOrd="6" destOrd="0" presId="urn:microsoft.com/office/officeart/2005/8/layout/default"/>
    <dgm:cxn modelId="{13B5E075-D454-4B72-A5F5-4A3F72352F15}" type="presParOf" srcId="{7C82DC67-0CE2-4B7D-8450-8ED1D5C75012}" destId="{EE7D2F81-3315-4CF7-BCF2-31C20AA6F2E9}" srcOrd="7" destOrd="0" presId="urn:microsoft.com/office/officeart/2005/8/layout/default"/>
    <dgm:cxn modelId="{7FF3BC88-6822-4F73-9C47-0F124564A804}" type="presParOf" srcId="{7C82DC67-0CE2-4B7D-8450-8ED1D5C75012}" destId="{DEAD8724-14FF-491E-8F51-D96807AF2100}" srcOrd="8" destOrd="0" presId="urn:microsoft.com/office/officeart/2005/8/layout/default"/>
    <dgm:cxn modelId="{50A38651-FDAC-4863-BED1-4D281AEA6900}" type="presParOf" srcId="{7C82DC67-0CE2-4B7D-8450-8ED1D5C75012}" destId="{B14CDE80-BFED-42DA-9FE7-C644A3447D01}" srcOrd="9" destOrd="0" presId="urn:microsoft.com/office/officeart/2005/8/layout/default"/>
    <dgm:cxn modelId="{C5F525CD-B6B0-481F-974F-99110D5F1800}" type="presParOf" srcId="{7C82DC67-0CE2-4B7D-8450-8ED1D5C75012}" destId="{FA318ACF-18DB-490A-A88B-741620691573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17CBD38-31D4-426D-B3F6-EBA5C5CADAE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4993529-5C6C-4A18-AD20-436D9D24F574}">
      <dgm:prSet phldrT="[Текст]"/>
      <dgm:spPr/>
      <dgm:t>
        <a:bodyPr/>
        <a:lstStyle/>
        <a:p>
          <a:r>
            <a:rPr lang="ru-RU" b="0" i="0" dirty="0" smtClean="0"/>
            <a:t>режим повышенной готовности -</a:t>
          </a:r>
        </a:p>
      </dgm:t>
    </dgm:pt>
    <dgm:pt modelId="{01B2AC3E-62C4-4395-9FAB-039B035B5F43}" type="parTrans" cxnId="{55E22607-D861-47D9-9D61-953E8C05EB02}">
      <dgm:prSet/>
      <dgm:spPr/>
      <dgm:t>
        <a:bodyPr/>
        <a:lstStyle/>
        <a:p>
          <a:endParaRPr lang="ru-RU"/>
        </a:p>
      </dgm:t>
    </dgm:pt>
    <dgm:pt modelId="{43AF0BF0-3425-49D9-B362-3260685D7CFF}" type="sibTrans" cxnId="{55E22607-D861-47D9-9D61-953E8C05EB02}">
      <dgm:prSet/>
      <dgm:spPr/>
      <dgm:t>
        <a:bodyPr/>
        <a:lstStyle/>
        <a:p>
          <a:endParaRPr lang="ru-RU"/>
        </a:p>
      </dgm:t>
    </dgm:pt>
    <dgm:pt modelId="{79CF029C-9D33-42F8-B6C1-21BB81CECB84}">
      <dgm:prSet phldrT="[Текст]"/>
      <dgm:spPr/>
      <dgm:t>
        <a:bodyPr/>
        <a:lstStyle/>
        <a:p>
          <a:r>
            <a:rPr lang="ru-RU" b="0" i="0" dirty="0" smtClean="0"/>
            <a:t>при угрозе возникновения чрезвычайных ситуаций</a:t>
          </a:r>
          <a:endParaRPr lang="ru-RU" dirty="0"/>
        </a:p>
      </dgm:t>
    </dgm:pt>
    <dgm:pt modelId="{EB6E14E0-FA2C-4759-B4FE-381DD29101E8}" type="parTrans" cxnId="{A3985BAB-EC72-4AF3-B2B6-FE9BC30BA546}">
      <dgm:prSet/>
      <dgm:spPr/>
      <dgm:t>
        <a:bodyPr/>
        <a:lstStyle/>
        <a:p>
          <a:endParaRPr lang="ru-RU"/>
        </a:p>
      </dgm:t>
    </dgm:pt>
    <dgm:pt modelId="{CB016AB4-2802-42FD-9147-5A134772A644}" type="sibTrans" cxnId="{A3985BAB-EC72-4AF3-B2B6-FE9BC30BA546}">
      <dgm:prSet/>
      <dgm:spPr/>
      <dgm:t>
        <a:bodyPr/>
        <a:lstStyle/>
        <a:p>
          <a:endParaRPr lang="ru-RU"/>
        </a:p>
      </dgm:t>
    </dgm:pt>
    <dgm:pt modelId="{E4C4A2B0-BA49-4E29-921E-A6FC996BF588}">
      <dgm:prSet phldrT="[Текст]"/>
      <dgm:spPr/>
      <dgm:t>
        <a:bodyPr/>
        <a:lstStyle/>
        <a:p>
          <a:r>
            <a:rPr lang="ru-RU" b="0" i="0" dirty="0" smtClean="0"/>
            <a:t>режим чрезвычайной ситуации </a:t>
          </a:r>
          <a:endParaRPr lang="ru-RU" dirty="0"/>
        </a:p>
      </dgm:t>
    </dgm:pt>
    <dgm:pt modelId="{0785405E-CD84-430A-B8A0-AE305287DC52}" type="parTrans" cxnId="{173D46B4-C111-4044-B272-85F1E45F8495}">
      <dgm:prSet/>
      <dgm:spPr/>
      <dgm:t>
        <a:bodyPr/>
        <a:lstStyle/>
        <a:p>
          <a:endParaRPr lang="ru-RU"/>
        </a:p>
      </dgm:t>
    </dgm:pt>
    <dgm:pt modelId="{C2B14BD3-E575-4BE2-952E-B536A05DFDFA}" type="sibTrans" cxnId="{173D46B4-C111-4044-B272-85F1E45F8495}">
      <dgm:prSet/>
      <dgm:spPr/>
      <dgm:t>
        <a:bodyPr/>
        <a:lstStyle/>
        <a:p>
          <a:endParaRPr lang="ru-RU"/>
        </a:p>
      </dgm:t>
    </dgm:pt>
    <dgm:pt modelId="{A94FC8AC-E06C-49EA-B9BE-59F75152CF9D}">
      <dgm:prSet phldrT="[Текст]"/>
      <dgm:spPr/>
      <dgm:t>
        <a:bodyPr/>
        <a:lstStyle/>
        <a:p>
          <a:r>
            <a:rPr lang="ru-RU" b="0" i="0" dirty="0" smtClean="0"/>
            <a:t> при возникновении и ликвидации чрезвычайных ситуаций</a:t>
          </a:r>
          <a:endParaRPr lang="ru-RU" dirty="0"/>
        </a:p>
      </dgm:t>
    </dgm:pt>
    <dgm:pt modelId="{F0E631D0-B099-44AC-A0D5-1950989E44A8}" type="parTrans" cxnId="{85ECECE2-0620-4AB4-BAFC-5AA7F03E237C}">
      <dgm:prSet/>
      <dgm:spPr/>
      <dgm:t>
        <a:bodyPr/>
        <a:lstStyle/>
        <a:p>
          <a:endParaRPr lang="ru-RU"/>
        </a:p>
      </dgm:t>
    </dgm:pt>
    <dgm:pt modelId="{5D3FBB0E-8C07-4EE5-9968-0B4A59119DE8}" type="sibTrans" cxnId="{85ECECE2-0620-4AB4-BAFC-5AA7F03E237C}">
      <dgm:prSet/>
      <dgm:spPr/>
      <dgm:t>
        <a:bodyPr/>
        <a:lstStyle/>
        <a:p>
          <a:endParaRPr lang="ru-RU"/>
        </a:p>
      </dgm:t>
    </dgm:pt>
    <dgm:pt modelId="{C3EBFB63-0183-43DB-B42B-7812E3271E6B}" type="pres">
      <dgm:prSet presAssocID="{017CBD38-31D4-426D-B3F6-EBA5C5CAD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82EA9C-C3D5-4E92-9325-179D60F1108F}" type="pres">
      <dgm:prSet presAssocID="{D4993529-5C6C-4A18-AD20-436D9D24F57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15C69-1F95-484E-B1E2-A6578F68ED23}" type="pres">
      <dgm:prSet presAssocID="{D4993529-5C6C-4A18-AD20-436D9D24F57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10010-A6AC-45B6-93BB-8B1CB46B2A46}" type="pres">
      <dgm:prSet presAssocID="{E4C4A2B0-BA49-4E29-921E-A6FC996BF5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56AE8-5B4E-46AB-883D-E193D1B859B1}" type="pres">
      <dgm:prSet presAssocID="{E4C4A2B0-BA49-4E29-921E-A6FC996BF58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ECECE2-0620-4AB4-BAFC-5AA7F03E237C}" srcId="{E4C4A2B0-BA49-4E29-921E-A6FC996BF588}" destId="{A94FC8AC-E06C-49EA-B9BE-59F75152CF9D}" srcOrd="0" destOrd="0" parTransId="{F0E631D0-B099-44AC-A0D5-1950989E44A8}" sibTransId="{5D3FBB0E-8C07-4EE5-9968-0B4A59119DE8}"/>
    <dgm:cxn modelId="{A3985BAB-EC72-4AF3-B2B6-FE9BC30BA546}" srcId="{D4993529-5C6C-4A18-AD20-436D9D24F574}" destId="{79CF029C-9D33-42F8-B6C1-21BB81CECB84}" srcOrd="0" destOrd="0" parTransId="{EB6E14E0-FA2C-4759-B4FE-381DD29101E8}" sibTransId="{CB016AB4-2802-42FD-9147-5A134772A644}"/>
    <dgm:cxn modelId="{C28DB25F-5E74-4916-906B-7C2A3E0AA2B0}" type="presOf" srcId="{A94FC8AC-E06C-49EA-B9BE-59F75152CF9D}" destId="{E1656AE8-5B4E-46AB-883D-E193D1B859B1}" srcOrd="0" destOrd="0" presId="urn:microsoft.com/office/officeart/2005/8/layout/vList2"/>
    <dgm:cxn modelId="{55C67C2D-F25A-4F70-9784-C912E2CA08CB}" type="presOf" srcId="{79CF029C-9D33-42F8-B6C1-21BB81CECB84}" destId="{B1915C69-1F95-484E-B1E2-A6578F68ED23}" srcOrd="0" destOrd="0" presId="urn:microsoft.com/office/officeart/2005/8/layout/vList2"/>
    <dgm:cxn modelId="{55E22607-D861-47D9-9D61-953E8C05EB02}" srcId="{017CBD38-31D4-426D-B3F6-EBA5C5CADAE5}" destId="{D4993529-5C6C-4A18-AD20-436D9D24F574}" srcOrd="0" destOrd="0" parTransId="{01B2AC3E-62C4-4395-9FAB-039B035B5F43}" sibTransId="{43AF0BF0-3425-49D9-B362-3260685D7CFF}"/>
    <dgm:cxn modelId="{651F35D1-39C9-4440-BA2C-1D0384213021}" type="presOf" srcId="{D4993529-5C6C-4A18-AD20-436D9D24F574}" destId="{3082EA9C-C3D5-4E92-9325-179D60F1108F}" srcOrd="0" destOrd="0" presId="urn:microsoft.com/office/officeart/2005/8/layout/vList2"/>
    <dgm:cxn modelId="{10DE6D43-2E86-4C67-9225-B912197890B1}" type="presOf" srcId="{E4C4A2B0-BA49-4E29-921E-A6FC996BF588}" destId="{14E10010-A6AC-45B6-93BB-8B1CB46B2A46}" srcOrd="0" destOrd="0" presId="urn:microsoft.com/office/officeart/2005/8/layout/vList2"/>
    <dgm:cxn modelId="{173D46B4-C111-4044-B272-85F1E45F8495}" srcId="{017CBD38-31D4-426D-B3F6-EBA5C5CADAE5}" destId="{E4C4A2B0-BA49-4E29-921E-A6FC996BF588}" srcOrd="1" destOrd="0" parTransId="{0785405E-CD84-430A-B8A0-AE305287DC52}" sibTransId="{C2B14BD3-E575-4BE2-952E-B536A05DFDFA}"/>
    <dgm:cxn modelId="{571DC98D-44BA-4DA2-8E65-85A860752E86}" type="presOf" srcId="{017CBD38-31D4-426D-B3F6-EBA5C5CADAE5}" destId="{C3EBFB63-0183-43DB-B42B-7812E3271E6B}" srcOrd="0" destOrd="0" presId="urn:microsoft.com/office/officeart/2005/8/layout/vList2"/>
    <dgm:cxn modelId="{D24735F3-F01A-4FE0-86DF-46392C2FFFF9}" type="presParOf" srcId="{C3EBFB63-0183-43DB-B42B-7812E3271E6B}" destId="{3082EA9C-C3D5-4E92-9325-179D60F1108F}" srcOrd="0" destOrd="0" presId="urn:microsoft.com/office/officeart/2005/8/layout/vList2"/>
    <dgm:cxn modelId="{B4E7407E-3A98-4366-97B7-B8941D65F012}" type="presParOf" srcId="{C3EBFB63-0183-43DB-B42B-7812E3271E6B}" destId="{B1915C69-1F95-484E-B1E2-A6578F68ED23}" srcOrd="1" destOrd="0" presId="urn:microsoft.com/office/officeart/2005/8/layout/vList2"/>
    <dgm:cxn modelId="{4B7E646B-9FC7-41FB-8A0F-1EC613D07B5E}" type="presParOf" srcId="{C3EBFB63-0183-43DB-B42B-7812E3271E6B}" destId="{14E10010-A6AC-45B6-93BB-8B1CB46B2A46}" srcOrd="2" destOrd="0" presId="urn:microsoft.com/office/officeart/2005/8/layout/vList2"/>
    <dgm:cxn modelId="{8DCDCEDC-2A94-4502-8E75-F28423857F60}" type="presParOf" srcId="{C3EBFB63-0183-43DB-B42B-7812E3271E6B}" destId="{E1656AE8-5B4E-46AB-883D-E193D1B859B1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AAECD3-9DF6-456E-9953-1595F9BE6FA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CC12B77-CBB4-40D2-AFDC-493064D5CAC9}">
      <dgm:prSet phldrT="[Текст]" custT="1"/>
      <dgm:spPr/>
      <dgm:t>
        <a:bodyPr/>
        <a:lstStyle/>
        <a:p>
          <a:r>
            <a:rPr lang="ru-RU" sz="2800" b="0" i="0" dirty="0" smtClean="0"/>
            <a:t>Общее руководство ГО в стране возложено на Правительство РФ</a:t>
          </a:r>
          <a:endParaRPr lang="ru-RU" sz="2800" dirty="0"/>
        </a:p>
      </dgm:t>
    </dgm:pt>
    <dgm:pt modelId="{C189E7F9-7908-4F24-BFF5-1430F6177F06}" type="parTrans" cxnId="{61C20721-C1B6-465A-A383-BB60092DB04C}">
      <dgm:prSet/>
      <dgm:spPr/>
      <dgm:t>
        <a:bodyPr/>
        <a:lstStyle/>
        <a:p>
          <a:endParaRPr lang="ru-RU"/>
        </a:p>
      </dgm:t>
    </dgm:pt>
    <dgm:pt modelId="{67D5E392-4066-4C43-9E33-811CC50A6DAF}" type="sibTrans" cxnId="{61C20721-C1B6-465A-A383-BB60092DB04C}">
      <dgm:prSet/>
      <dgm:spPr/>
      <dgm:t>
        <a:bodyPr/>
        <a:lstStyle/>
        <a:p>
          <a:endParaRPr lang="ru-RU"/>
        </a:p>
      </dgm:t>
    </dgm:pt>
    <dgm:pt modelId="{B499FD4A-DCBA-4B10-B246-DC2CF96D7703}">
      <dgm:prSet phldrT="[Текст]" custT="1"/>
      <dgm:spPr/>
      <dgm:t>
        <a:bodyPr/>
        <a:lstStyle/>
        <a:p>
          <a:r>
            <a:rPr lang="ru-RU" sz="2800" b="0" i="0" dirty="0" smtClean="0"/>
            <a:t>Непосредственное руководство ГО РФ возложено на МЧС</a:t>
          </a:r>
          <a:endParaRPr lang="ru-RU" sz="2800" dirty="0"/>
        </a:p>
      </dgm:t>
    </dgm:pt>
    <dgm:pt modelId="{CF352B8F-9374-464A-9182-968F25395B48}" type="parTrans" cxnId="{CE6F3ECF-9C7C-42E0-A489-86EB7EA8D2D7}">
      <dgm:prSet/>
      <dgm:spPr/>
    </dgm:pt>
    <dgm:pt modelId="{58825A1C-ADAB-4F03-8FEF-329ADC847243}" type="sibTrans" cxnId="{CE6F3ECF-9C7C-42E0-A489-86EB7EA8D2D7}">
      <dgm:prSet/>
      <dgm:spPr/>
    </dgm:pt>
    <dgm:pt modelId="{52028279-D488-4B72-A36F-A3D46F0086E4}" type="pres">
      <dgm:prSet presAssocID="{8CAAECD3-9DF6-456E-9953-1595F9BE6F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989801-E609-4840-B849-1F2DB2665D46}" type="pres">
      <dgm:prSet presAssocID="{CCC12B77-CBB4-40D2-AFDC-493064D5CAC9}" presName="parentLin" presStyleCnt="0"/>
      <dgm:spPr/>
    </dgm:pt>
    <dgm:pt modelId="{FC23D90B-A170-4470-86D2-CC72D7D05373}" type="pres">
      <dgm:prSet presAssocID="{CCC12B77-CBB4-40D2-AFDC-493064D5CAC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7218C42-48A4-411B-AB87-EFA16C15B78E}" type="pres">
      <dgm:prSet presAssocID="{CCC12B77-CBB4-40D2-AFDC-493064D5CA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F70E1-2AA0-4324-AD13-7B03D8820A60}" type="pres">
      <dgm:prSet presAssocID="{CCC12B77-CBB4-40D2-AFDC-493064D5CAC9}" presName="negativeSpace" presStyleCnt="0"/>
      <dgm:spPr/>
    </dgm:pt>
    <dgm:pt modelId="{347C63CE-9F02-453E-BAAF-3E5116E77942}" type="pres">
      <dgm:prSet presAssocID="{CCC12B77-CBB4-40D2-AFDC-493064D5CAC9}" presName="childText" presStyleLbl="conFgAcc1" presStyleIdx="0" presStyleCnt="2">
        <dgm:presLayoutVars>
          <dgm:bulletEnabled val="1"/>
        </dgm:presLayoutVars>
      </dgm:prSet>
      <dgm:spPr/>
    </dgm:pt>
    <dgm:pt modelId="{54D1B904-D217-45D9-BA02-A824CD6CCB5D}" type="pres">
      <dgm:prSet presAssocID="{67D5E392-4066-4C43-9E33-811CC50A6DAF}" presName="spaceBetweenRectangles" presStyleCnt="0"/>
      <dgm:spPr/>
    </dgm:pt>
    <dgm:pt modelId="{CB836B4A-AE0F-489E-BC14-6FFACF270DB5}" type="pres">
      <dgm:prSet presAssocID="{B499FD4A-DCBA-4B10-B246-DC2CF96D7703}" presName="parentLin" presStyleCnt="0"/>
      <dgm:spPr/>
    </dgm:pt>
    <dgm:pt modelId="{F93D8840-4644-4098-BF25-BF12247D9120}" type="pres">
      <dgm:prSet presAssocID="{B499FD4A-DCBA-4B10-B246-DC2CF96D770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66BBDB4-E3CA-4569-9B7A-D9B2B0F007BF}" type="pres">
      <dgm:prSet presAssocID="{B499FD4A-DCBA-4B10-B246-DC2CF96D77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B186A-772B-49F4-825D-FDAC2A0C0E1C}" type="pres">
      <dgm:prSet presAssocID="{B499FD4A-DCBA-4B10-B246-DC2CF96D7703}" presName="negativeSpace" presStyleCnt="0"/>
      <dgm:spPr/>
    </dgm:pt>
    <dgm:pt modelId="{DFCD2A1B-91EE-406C-BB53-64D13DFE9D4C}" type="pres">
      <dgm:prSet presAssocID="{B499FD4A-DCBA-4B10-B246-DC2CF96D770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1C20721-C1B6-465A-A383-BB60092DB04C}" srcId="{8CAAECD3-9DF6-456E-9953-1595F9BE6FA2}" destId="{CCC12B77-CBB4-40D2-AFDC-493064D5CAC9}" srcOrd="0" destOrd="0" parTransId="{C189E7F9-7908-4F24-BFF5-1430F6177F06}" sibTransId="{67D5E392-4066-4C43-9E33-811CC50A6DAF}"/>
    <dgm:cxn modelId="{48607B8A-2B81-4455-83DD-047B3481A351}" type="presOf" srcId="{B499FD4A-DCBA-4B10-B246-DC2CF96D7703}" destId="{F93D8840-4644-4098-BF25-BF12247D9120}" srcOrd="0" destOrd="0" presId="urn:microsoft.com/office/officeart/2005/8/layout/list1"/>
    <dgm:cxn modelId="{CE6F3ECF-9C7C-42E0-A489-86EB7EA8D2D7}" srcId="{8CAAECD3-9DF6-456E-9953-1595F9BE6FA2}" destId="{B499FD4A-DCBA-4B10-B246-DC2CF96D7703}" srcOrd="1" destOrd="0" parTransId="{CF352B8F-9374-464A-9182-968F25395B48}" sibTransId="{58825A1C-ADAB-4F03-8FEF-329ADC847243}"/>
    <dgm:cxn modelId="{C8754D87-1DB3-43EE-AB91-A50FB11CF480}" type="presOf" srcId="{CCC12B77-CBB4-40D2-AFDC-493064D5CAC9}" destId="{F7218C42-48A4-411B-AB87-EFA16C15B78E}" srcOrd="1" destOrd="0" presId="urn:microsoft.com/office/officeart/2005/8/layout/list1"/>
    <dgm:cxn modelId="{5FF1FDCA-CD55-4AE0-AFDE-CD4231601CF0}" type="presOf" srcId="{CCC12B77-CBB4-40D2-AFDC-493064D5CAC9}" destId="{FC23D90B-A170-4470-86D2-CC72D7D05373}" srcOrd="0" destOrd="0" presId="urn:microsoft.com/office/officeart/2005/8/layout/list1"/>
    <dgm:cxn modelId="{5B3621DE-5E0B-4377-8871-7D3D891B861D}" type="presOf" srcId="{8CAAECD3-9DF6-456E-9953-1595F9BE6FA2}" destId="{52028279-D488-4B72-A36F-A3D46F0086E4}" srcOrd="0" destOrd="0" presId="urn:microsoft.com/office/officeart/2005/8/layout/list1"/>
    <dgm:cxn modelId="{CD68232E-3F27-4533-9023-854E9CF425D7}" type="presOf" srcId="{B499FD4A-DCBA-4B10-B246-DC2CF96D7703}" destId="{766BBDB4-E3CA-4569-9B7A-D9B2B0F007BF}" srcOrd="1" destOrd="0" presId="urn:microsoft.com/office/officeart/2005/8/layout/list1"/>
    <dgm:cxn modelId="{113034FB-D2E7-4385-AAED-495DC2C54720}" type="presParOf" srcId="{52028279-D488-4B72-A36F-A3D46F0086E4}" destId="{F8989801-E609-4840-B849-1F2DB2665D46}" srcOrd="0" destOrd="0" presId="urn:microsoft.com/office/officeart/2005/8/layout/list1"/>
    <dgm:cxn modelId="{FF644B47-04A8-444F-953F-31E9807D26D4}" type="presParOf" srcId="{F8989801-E609-4840-B849-1F2DB2665D46}" destId="{FC23D90B-A170-4470-86D2-CC72D7D05373}" srcOrd="0" destOrd="0" presId="urn:microsoft.com/office/officeart/2005/8/layout/list1"/>
    <dgm:cxn modelId="{A3A0F1CD-44D0-4F3E-8E4B-5C71E5D2D5C3}" type="presParOf" srcId="{F8989801-E609-4840-B849-1F2DB2665D46}" destId="{F7218C42-48A4-411B-AB87-EFA16C15B78E}" srcOrd="1" destOrd="0" presId="urn:microsoft.com/office/officeart/2005/8/layout/list1"/>
    <dgm:cxn modelId="{09022B72-30F0-4019-A509-D06EC08B0FF2}" type="presParOf" srcId="{52028279-D488-4B72-A36F-A3D46F0086E4}" destId="{988F70E1-2AA0-4324-AD13-7B03D8820A60}" srcOrd="1" destOrd="0" presId="urn:microsoft.com/office/officeart/2005/8/layout/list1"/>
    <dgm:cxn modelId="{BA0A601A-3271-4462-94E4-89AACD24D00A}" type="presParOf" srcId="{52028279-D488-4B72-A36F-A3D46F0086E4}" destId="{347C63CE-9F02-453E-BAAF-3E5116E77942}" srcOrd="2" destOrd="0" presId="urn:microsoft.com/office/officeart/2005/8/layout/list1"/>
    <dgm:cxn modelId="{CCA30706-2500-4C20-96D4-CA298E7888B6}" type="presParOf" srcId="{52028279-D488-4B72-A36F-A3D46F0086E4}" destId="{54D1B904-D217-45D9-BA02-A824CD6CCB5D}" srcOrd="3" destOrd="0" presId="urn:microsoft.com/office/officeart/2005/8/layout/list1"/>
    <dgm:cxn modelId="{AC138D89-0D0C-493C-91DE-90879DDE1030}" type="presParOf" srcId="{52028279-D488-4B72-A36F-A3D46F0086E4}" destId="{CB836B4A-AE0F-489E-BC14-6FFACF270DB5}" srcOrd="4" destOrd="0" presId="urn:microsoft.com/office/officeart/2005/8/layout/list1"/>
    <dgm:cxn modelId="{79A3266A-E887-47E2-9A09-E965156615C0}" type="presParOf" srcId="{CB836B4A-AE0F-489E-BC14-6FFACF270DB5}" destId="{F93D8840-4644-4098-BF25-BF12247D9120}" srcOrd="0" destOrd="0" presId="urn:microsoft.com/office/officeart/2005/8/layout/list1"/>
    <dgm:cxn modelId="{EDA9F809-1E48-443D-824C-AAEB3D3B5F9D}" type="presParOf" srcId="{CB836B4A-AE0F-489E-BC14-6FFACF270DB5}" destId="{766BBDB4-E3CA-4569-9B7A-D9B2B0F007BF}" srcOrd="1" destOrd="0" presId="urn:microsoft.com/office/officeart/2005/8/layout/list1"/>
    <dgm:cxn modelId="{CBF73B14-3B4B-4902-A9A0-A4514BCC23C8}" type="presParOf" srcId="{52028279-D488-4B72-A36F-A3D46F0086E4}" destId="{9EEB186A-772B-49F4-825D-FDAC2A0C0E1C}" srcOrd="5" destOrd="0" presId="urn:microsoft.com/office/officeart/2005/8/layout/list1"/>
    <dgm:cxn modelId="{F7061D74-025C-4AE8-8EE4-47D1F4910971}" type="presParOf" srcId="{52028279-D488-4B72-A36F-A3D46F0086E4}" destId="{DFCD2A1B-91EE-406C-BB53-64D13DFE9D4C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4FA9EA-F6C5-476F-A8D2-F1BFA13B74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8743DF-AAD5-4659-B527-19C20C4789D3}">
      <dgm:prSet phldrT="[Текст]" custT="1"/>
      <dgm:spPr/>
      <dgm:t>
        <a:bodyPr/>
        <a:lstStyle/>
        <a:p>
          <a:r>
            <a:rPr lang="ru-RU" sz="3000" b="1" dirty="0" smtClean="0"/>
            <a:t>РСЧС</a:t>
          </a:r>
          <a:endParaRPr lang="ru-RU" sz="3000" b="1" dirty="0"/>
        </a:p>
      </dgm:t>
    </dgm:pt>
    <dgm:pt modelId="{8267B967-652D-4832-BBED-8FB5E90F6DE5}" type="parTrans" cxnId="{D3598623-D367-42CE-8D9D-8DC6006BF0AC}">
      <dgm:prSet/>
      <dgm:spPr/>
      <dgm:t>
        <a:bodyPr/>
        <a:lstStyle/>
        <a:p>
          <a:endParaRPr lang="ru-RU"/>
        </a:p>
      </dgm:t>
    </dgm:pt>
    <dgm:pt modelId="{03DC20D5-2076-4D26-AF68-6A4F4A20E82C}" type="sibTrans" cxnId="{D3598623-D367-42CE-8D9D-8DC6006BF0AC}">
      <dgm:prSet/>
      <dgm:spPr/>
      <dgm:t>
        <a:bodyPr/>
        <a:lstStyle/>
        <a:p>
          <a:endParaRPr lang="ru-RU"/>
        </a:p>
      </dgm:t>
    </dgm:pt>
    <dgm:pt modelId="{8E3AEDCC-C917-4985-B8E2-9282A86C0C82}">
      <dgm:prSet phldrT="[Текст]" custT="1"/>
      <dgm:spPr/>
      <dgm:t>
        <a:bodyPr/>
        <a:lstStyle/>
        <a:p>
          <a:r>
            <a:rPr lang="ru-RU" sz="3000" b="1" dirty="0" smtClean="0"/>
            <a:t>Функциональные подсистемы</a:t>
          </a:r>
          <a:endParaRPr lang="ru-RU" sz="3000" b="1" dirty="0"/>
        </a:p>
      </dgm:t>
    </dgm:pt>
    <dgm:pt modelId="{C3A8715B-2802-43D2-8771-5D543D470A6B}" type="parTrans" cxnId="{7499F80A-8F52-400B-9171-E21072047B35}">
      <dgm:prSet/>
      <dgm:spPr/>
      <dgm:t>
        <a:bodyPr/>
        <a:lstStyle/>
        <a:p>
          <a:endParaRPr lang="ru-RU" sz="3000" b="1" dirty="0"/>
        </a:p>
      </dgm:t>
    </dgm:pt>
    <dgm:pt modelId="{301DAA4F-FB7E-4252-93E7-D0835EC53773}" type="sibTrans" cxnId="{7499F80A-8F52-400B-9171-E21072047B35}">
      <dgm:prSet/>
      <dgm:spPr/>
      <dgm:t>
        <a:bodyPr/>
        <a:lstStyle/>
        <a:p>
          <a:endParaRPr lang="ru-RU"/>
        </a:p>
      </dgm:t>
    </dgm:pt>
    <dgm:pt modelId="{1CFBC987-F1BE-4F25-8621-4DB4812D6DB8}">
      <dgm:prSet custT="1"/>
      <dgm:spPr/>
      <dgm:t>
        <a:bodyPr/>
        <a:lstStyle/>
        <a:p>
          <a:r>
            <a:rPr lang="ru-RU" sz="3000" b="1" dirty="0" smtClean="0"/>
            <a:t>Территориальные подсистемы</a:t>
          </a:r>
          <a:endParaRPr lang="ru-RU" sz="3000" b="1" dirty="0"/>
        </a:p>
      </dgm:t>
    </dgm:pt>
    <dgm:pt modelId="{A4BFAC27-F7F8-4B74-8521-1B1636698220}" type="parTrans" cxnId="{74F076ED-FEC4-4D54-9EB1-C61692551C7F}">
      <dgm:prSet/>
      <dgm:spPr/>
      <dgm:t>
        <a:bodyPr/>
        <a:lstStyle/>
        <a:p>
          <a:endParaRPr lang="ru-RU" sz="3000" b="1" dirty="0"/>
        </a:p>
      </dgm:t>
    </dgm:pt>
    <dgm:pt modelId="{5E682E37-058C-460F-891A-A09F897F98DA}" type="sibTrans" cxnId="{74F076ED-FEC4-4D54-9EB1-C61692551C7F}">
      <dgm:prSet/>
      <dgm:spPr/>
      <dgm:t>
        <a:bodyPr/>
        <a:lstStyle/>
        <a:p>
          <a:endParaRPr lang="ru-RU"/>
        </a:p>
      </dgm:t>
    </dgm:pt>
    <dgm:pt modelId="{4803BA71-BD49-483B-95FB-0B5ADE772E56}" type="pres">
      <dgm:prSet presAssocID="{3D4FA9EA-F6C5-476F-A8D2-F1BFA13B74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99ED82-E190-4A0A-A0A7-3182A3A4B315}" type="pres">
      <dgm:prSet presAssocID="{FA8743DF-AAD5-4659-B527-19C20C4789D3}" presName="hierRoot1" presStyleCnt="0"/>
      <dgm:spPr/>
    </dgm:pt>
    <dgm:pt modelId="{42609D7B-04CC-4B21-9005-985D8B0DB85E}" type="pres">
      <dgm:prSet presAssocID="{FA8743DF-AAD5-4659-B527-19C20C4789D3}" presName="composite" presStyleCnt="0"/>
      <dgm:spPr/>
    </dgm:pt>
    <dgm:pt modelId="{78516D57-907E-44F7-9337-8660784F9454}" type="pres">
      <dgm:prSet presAssocID="{FA8743DF-AAD5-4659-B527-19C20C4789D3}" presName="background" presStyleLbl="node0" presStyleIdx="0" presStyleCnt="1"/>
      <dgm:spPr/>
    </dgm:pt>
    <dgm:pt modelId="{92BFC11E-9B7E-4A39-8122-B921320A1164}" type="pres">
      <dgm:prSet presAssocID="{FA8743DF-AAD5-4659-B527-19C20C4789D3}" presName="text" presStyleLbl="fgAcc0" presStyleIdx="0" presStyleCnt="1" custScaleX="129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0B3FD6-DCAD-4D2D-861A-A9AC29EEC63E}" type="pres">
      <dgm:prSet presAssocID="{FA8743DF-AAD5-4659-B527-19C20C4789D3}" presName="hierChild2" presStyleCnt="0"/>
      <dgm:spPr/>
    </dgm:pt>
    <dgm:pt modelId="{68EAEC60-EC5C-4383-BE17-435F29128297}" type="pres">
      <dgm:prSet presAssocID="{C3A8715B-2802-43D2-8771-5D543D470A6B}" presName="Name10" presStyleLbl="parChTrans1D2" presStyleIdx="0" presStyleCnt="2" custSzX="2187916"/>
      <dgm:spPr/>
      <dgm:t>
        <a:bodyPr/>
        <a:lstStyle/>
        <a:p>
          <a:endParaRPr lang="ru-RU"/>
        </a:p>
      </dgm:t>
    </dgm:pt>
    <dgm:pt modelId="{D96C1CE8-E386-43C8-9454-272B5D618323}" type="pres">
      <dgm:prSet presAssocID="{8E3AEDCC-C917-4985-B8E2-9282A86C0C82}" presName="hierRoot2" presStyleCnt="0"/>
      <dgm:spPr/>
    </dgm:pt>
    <dgm:pt modelId="{B8F61990-178F-4711-9518-4B57A0730564}" type="pres">
      <dgm:prSet presAssocID="{8E3AEDCC-C917-4985-B8E2-9282A86C0C82}" presName="composite2" presStyleCnt="0"/>
      <dgm:spPr/>
    </dgm:pt>
    <dgm:pt modelId="{95C06E0A-30CB-4CD9-AD7D-53EBC2A64C87}" type="pres">
      <dgm:prSet presAssocID="{8E3AEDCC-C917-4985-B8E2-9282A86C0C82}" presName="background2" presStyleLbl="node2" presStyleIdx="0" presStyleCnt="2"/>
      <dgm:spPr/>
    </dgm:pt>
    <dgm:pt modelId="{57C3F3B5-FB0F-46F4-B75E-7074A1999E89}" type="pres">
      <dgm:prSet presAssocID="{8E3AEDCC-C917-4985-B8E2-9282A86C0C82}" presName="text2" presStyleLbl="fgAcc2" presStyleIdx="0" presStyleCnt="2" custScaleX="129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1DBCF7-286E-4EFD-B556-2D03F74460D9}" type="pres">
      <dgm:prSet presAssocID="{8E3AEDCC-C917-4985-B8E2-9282A86C0C82}" presName="hierChild3" presStyleCnt="0"/>
      <dgm:spPr/>
    </dgm:pt>
    <dgm:pt modelId="{1D0C7D3B-8217-4C9E-9C56-624715482BF5}" type="pres">
      <dgm:prSet presAssocID="{A4BFAC27-F7F8-4B74-8521-1B1636698220}" presName="Name10" presStyleLbl="parChTrans1D2" presStyleIdx="1" presStyleCnt="2" custSzX="2187916"/>
      <dgm:spPr/>
      <dgm:t>
        <a:bodyPr/>
        <a:lstStyle/>
        <a:p>
          <a:endParaRPr lang="ru-RU"/>
        </a:p>
      </dgm:t>
    </dgm:pt>
    <dgm:pt modelId="{BCDCBFA2-C35C-44F4-95C4-8A209D19CB33}" type="pres">
      <dgm:prSet presAssocID="{1CFBC987-F1BE-4F25-8621-4DB4812D6DB8}" presName="hierRoot2" presStyleCnt="0"/>
      <dgm:spPr/>
    </dgm:pt>
    <dgm:pt modelId="{5A9A8554-66F1-4491-B19C-B51A420D0B21}" type="pres">
      <dgm:prSet presAssocID="{1CFBC987-F1BE-4F25-8621-4DB4812D6DB8}" presName="composite2" presStyleCnt="0"/>
      <dgm:spPr/>
    </dgm:pt>
    <dgm:pt modelId="{8C94A894-670E-4CCA-8AAA-22291C12ABBC}" type="pres">
      <dgm:prSet presAssocID="{1CFBC987-F1BE-4F25-8621-4DB4812D6DB8}" presName="background2" presStyleLbl="node2" presStyleIdx="1" presStyleCnt="2"/>
      <dgm:spPr/>
    </dgm:pt>
    <dgm:pt modelId="{D887080B-8175-456B-8933-06F860B70E2D}" type="pres">
      <dgm:prSet presAssocID="{1CFBC987-F1BE-4F25-8621-4DB4812D6DB8}" presName="text2" presStyleLbl="fgAcc2" presStyleIdx="1" presStyleCnt="2" custScaleX="129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D2751C-D5FC-45AE-ABFC-2666E2F88FA9}" type="pres">
      <dgm:prSet presAssocID="{1CFBC987-F1BE-4F25-8621-4DB4812D6DB8}" presName="hierChild3" presStyleCnt="0"/>
      <dgm:spPr/>
    </dgm:pt>
  </dgm:ptLst>
  <dgm:cxnLst>
    <dgm:cxn modelId="{42ECC2B9-443D-4E82-AD85-3C1383503B16}" type="presOf" srcId="{8E3AEDCC-C917-4985-B8E2-9282A86C0C82}" destId="{57C3F3B5-FB0F-46F4-B75E-7074A1999E89}" srcOrd="0" destOrd="0" presId="urn:microsoft.com/office/officeart/2005/8/layout/hierarchy1"/>
    <dgm:cxn modelId="{2E022148-A3AC-4C7D-9EA7-B49BFBA3639C}" type="presOf" srcId="{1CFBC987-F1BE-4F25-8621-4DB4812D6DB8}" destId="{D887080B-8175-456B-8933-06F860B70E2D}" srcOrd="0" destOrd="0" presId="urn:microsoft.com/office/officeart/2005/8/layout/hierarchy1"/>
    <dgm:cxn modelId="{F53F4F10-28CB-4C27-A69A-EC65F05AA1BC}" type="presOf" srcId="{FA8743DF-AAD5-4659-B527-19C20C4789D3}" destId="{92BFC11E-9B7E-4A39-8122-B921320A1164}" srcOrd="0" destOrd="0" presId="urn:microsoft.com/office/officeart/2005/8/layout/hierarchy1"/>
    <dgm:cxn modelId="{811BD065-DA8C-49B3-876B-B72E3C9E4394}" type="presOf" srcId="{C3A8715B-2802-43D2-8771-5D543D470A6B}" destId="{68EAEC60-EC5C-4383-BE17-435F29128297}" srcOrd="0" destOrd="0" presId="urn:microsoft.com/office/officeart/2005/8/layout/hierarchy1"/>
    <dgm:cxn modelId="{D3598623-D367-42CE-8D9D-8DC6006BF0AC}" srcId="{3D4FA9EA-F6C5-476F-A8D2-F1BFA13B744A}" destId="{FA8743DF-AAD5-4659-B527-19C20C4789D3}" srcOrd="0" destOrd="0" parTransId="{8267B967-652D-4832-BBED-8FB5E90F6DE5}" sibTransId="{03DC20D5-2076-4D26-AF68-6A4F4A20E82C}"/>
    <dgm:cxn modelId="{137CF292-5B50-4103-96CF-C4E88F8064CF}" type="presOf" srcId="{A4BFAC27-F7F8-4B74-8521-1B1636698220}" destId="{1D0C7D3B-8217-4C9E-9C56-624715482BF5}" srcOrd="0" destOrd="0" presId="urn:microsoft.com/office/officeart/2005/8/layout/hierarchy1"/>
    <dgm:cxn modelId="{74F076ED-FEC4-4D54-9EB1-C61692551C7F}" srcId="{FA8743DF-AAD5-4659-B527-19C20C4789D3}" destId="{1CFBC987-F1BE-4F25-8621-4DB4812D6DB8}" srcOrd="1" destOrd="0" parTransId="{A4BFAC27-F7F8-4B74-8521-1B1636698220}" sibTransId="{5E682E37-058C-460F-891A-A09F897F98DA}"/>
    <dgm:cxn modelId="{7499F80A-8F52-400B-9171-E21072047B35}" srcId="{FA8743DF-AAD5-4659-B527-19C20C4789D3}" destId="{8E3AEDCC-C917-4985-B8E2-9282A86C0C82}" srcOrd="0" destOrd="0" parTransId="{C3A8715B-2802-43D2-8771-5D543D470A6B}" sibTransId="{301DAA4F-FB7E-4252-93E7-D0835EC53773}"/>
    <dgm:cxn modelId="{F11ABDA4-CDB6-48FA-87D8-70E27D82FBBE}" type="presOf" srcId="{3D4FA9EA-F6C5-476F-A8D2-F1BFA13B744A}" destId="{4803BA71-BD49-483B-95FB-0B5ADE772E56}" srcOrd="0" destOrd="0" presId="urn:microsoft.com/office/officeart/2005/8/layout/hierarchy1"/>
    <dgm:cxn modelId="{57F79C07-195A-4C24-B756-3432AE6021A4}" type="presParOf" srcId="{4803BA71-BD49-483B-95FB-0B5ADE772E56}" destId="{8999ED82-E190-4A0A-A0A7-3182A3A4B315}" srcOrd="0" destOrd="0" presId="urn:microsoft.com/office/officeart/2005/8/layout/hierarchy1"/>
    <dgm:cxn modelId="{DB470F52-3417-4BD3-A190-FF9F9628CDDF}" type="presParOf" srcId="{8999ED82-E190-4A0A-A0A7-3182A3A4B315}" destId="{42609D7B-04CC-4B21-9005-985D8B0DB85E}" srcOrd="0" destOrd="0" presId="urn:microsoft.com/office/officeart/2005/8/layout/hierarchy1"/>
    <dgm:cxn modelId="{14E7DC23-66F2-44D0-8659-207AF265DECD}" type="presParOf" srcId="{42609D7B-04CC-4B21-9005-985D8B0DB85E}" destId="{78516D57-907E-44F7-9337-8660784F9454}" srcOrd="0" destOrd="0" presId="urn:microsoft.com/office/officeart/2005/8/layout/hierarchy1"/>
    <dgm:cxn modelId="{9DE2A27A-DF99-4C7A-B9E0-C113D158BAFB}" type="presParOf" srcId="{42609D7B-04CC-4B21-9005-985D8B0DB85E}" destId="{92BFC11E-9B7E-4A39-8122-B921320A1164}" srcOrd="1" destOrd="0" presId="urn:microsoft.com/office/officeart/2005/8/layout/hierarchy1"/>
    <dgm:cxn modelId="{F7AA567C-13E9-4126-A0C4-E9D4EC5DBC54}" type="presParOf" srcId="{8999ED82-E190-4A0A-A0A7-3182A3A4B315}" destId="{220B3FD6-DCAD-4D2D-861A-A9AC29EEC63E}" srcOrd="1" destOrd="0" presId="urn:microsoft.com/office/officeart/2005/8/layout/hierarchy1"/>
    <dgm:cxn modelId="{0CC6D5D6-C11B-4470-BB89-867DC94A6D6B}" type="presParOf" srcId="{220B3FD6-DCAD-4D2D-861A-A9AC29EEC63E}" destId="{68EAEC60-EC5C-4383-BE17-435F29128297}" srcOrd="0" destOrd="0" presId="urn:microsoft.com/office/officeart/2005/8/layout/hierarchy1"/>
    <dgm:cxn modelId="{C5350C7B-591B-41D3-90D3-531DF588219A}" type="presParOf" srcId="{220B3FD6-DCAD-4D2D-861A-A9AC29EEC63E}" destId="{D96C1CE8-E386-43C8-9454-272B5D618323}" srcOrd="1" destOrd="0" presId="urn:microsoft.com/office/officeart/2005/8/layout/hierarchy1"/>
    <dgm:cxn modelId="{876E1099-DA13-459D-AEC1-13828C80A8EB}" type="presParOf" srcId="{D96C1CE8-E386-43C8-9454-272B5D618323}" destId="{B8F61990-178F-4711-9518-4B57A0730564}" srcOrd="0" destOrd="0" presId="urn:microsoft.com/office/officeart/2005/8/layout/hierarchy1"/>
    <dgm:cxn modelId="{B0AF4010-316B-46CF-9458-CAA833DB30A6}" type="presParOf" srcId="{B8F61990-178F-4711-9518-4B57A0730564}" destId="{95C06E0A-30CB-4CD9-AD7D-53EBC2A64C87}" srcOrd="0" destOrd="0" presId="urn:microsoft.com/office/officeart/2005/8/layout/hierarchy1"/>
    <dgm:cxn modelId="{B75DB9AF-ECDE-4D5F-9632-A9DD180094A8}" type="presParOf" srcId="{B8F61990-178F-4711-9518-4B57A0730564}" destId="{57C3F3B5-FB0F-46F4-B75E-7074A1999E89}" srcOrd="1" destOrd="0" presId="urn:microsoft.com/office/officeart/2005/8/layout/hierarchy1"/>
    <dgm:cxn modelId="{8CFEF956-83AB-4CCE-9CD7-4362B4FB6F67}" type="presParOf" srcId="{D96C1CE8-E386-43C8-9454-272B5D618323}" destId="{351DBCF7-286E-4EFD-B556-2D03F74460D9}" srcOrd="1" destOrd="0" presId="urn:microsoft.com/office/officeart/2005/8/layout/hierarchy1"/>
    <dgm:cxn modelId="{F52FF43E-2A4A-4E8B-8884-7D9C6A8D7B9F}" type="presParOf" srcId="{220B3FD6-DCAD-4D2D-861A-A9AC29EEC63E}" destId="{1D0C7D3B-8217-4C9E-9C56-624715482BF5}" srcOrd="2" destOrd="0" presId="urn:microsoft.com/office/officeart/2005/8/layout/hierarchy1"/>
    <dgm:cxn modelId="{9C252164-7479-4698-8D3A-E257AC0E5C67}" type="presParOf" srcId="{220B3FD6-DCAD-4D2D-861A-A9AC29EEC63E}" destId="{BCDCBFA2-C35C-44F4-95C4-8A209D19CB33}" srcOrd="3" destOrd="0" presId="urn:microsoft.com/office/officeart/2005/8/layout/hierarchy1"/>
    <dgm:cxn modelId="{BFA33901-F57D-4101-901C-C041765A0261}" type="presParOf" srcId="{BCDCBFA2-C35C-44F4-95C4-8A209D19CB33}" destId="{5A9A8554-66F1-4491-B19C-B51A420D0B21}" srcOrd="0" destOrd="0" presId="urn:microsoft.com/office/officeart/2005/8/layout/hierarchy1"/>
    <dgm:cxn modelId="{A26A73DF-ABB4-4525-9286-65A05A6BB161}" type="presParOf" srcId="{5A9A8554-66F1-4491-B19C-B51A420D0B21}" destId="{8C94A894-670E-4CCA-8AAA-22291C12ABBC}" srcOrd="0" destOrd="0" presId="urn:microsoft.com/office/officeart/2005/8/layout/hierarchy1"/>
    <dgm:cxn modelId="{52EBCFC4-466B-4076-BF53-5571A1C39A7B}" type="presParOf" srcId="{5A9A8554-66F1-4491-B19C-B51A420D0B21}" destId="{D887080B-8175-456B-8933-06F860B70E2D}" srcOrd="1" destOrd="0" presId="urn:microsoft.com/office/officeart/2005/8/layout/hierarchy1"/>
    <dgm:cxn modelId="{1C700DA2-D2F8-4742-A24F-979D2CDD80A5}" type="presParOf" srcId="{BCDCBFA2-C35C-44F4-95C4-8A209D19CB33}" destId="{EAD2751C-D5FC-45AE-ABFC-2666E2F88FA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A1AE5-D917-4EB6-91F0-D26256D7311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53F6AE-CB4C-462F-9191-739974234C42}">
      <dgm:prSet phldrT="[Текст]"/>
      <dgm:spPr/>
      <dgm:t>
        <a:bodyPr/>
        <a:lstStyle/>
        <a:p>
          <a:r>
            <a:rPr lang="ru-RU" b="1" i="0" dirty="0" smtClean="0"/>
            <a:t>МВД России</a:t>
          </a:r>
          <a:endParaRPr lang="ru-RU" b="1" dirty="0"/>
        </a:p>
      </dgm:t>
    </dgm:pt>
    <dgm:pt modelId="{6F6A0FF0-FF66-4A6A-9DCB-83E5B9B20D7C}" type="parTrans" cxnId="{1A401D0D-7779-4F32-A046-B6DDAC822F6D}">
      <dgm:prSet/>
      <dgm:spPr/>
      <dgm:t>
        <a:bodyPr/>
        <a:lstStyle/>
        <a:p>
          <a:endParaRPr lang="ru-RU"/>
        </a:p>
      </dgm:t>
    </dgm:pt>
    <dgm:pt modelId="{5E056909-3587-4993-8B66-45529D30CCC8}" type="sibTrans" cxnId="{1A401D0D-7779-4F32-A046-B6DDAC822F6D}">
      <dgm:prSet/>
      <dgm:spPr/>
      <dgm:t>
        <a:bodyPr/>
        <a:lstStyle/>
        <a:p>
          <a:endParaRPr lang="ru-RU"/>
        </a:p>
      </dgm:t>
    </dgm:pt>
    <dgm:pt modelId="{2FB60228-0BE1-4B82-8D55-C917DC8919F5}">
      <dgm:prSet phldrT="[Текст]" custT="1"/>
      <dgm:spPr/>
      <dgm:t>
        <a:bodyPr/>
        <a:lstStyle/>
        <a:p>
          <a:r>
            <a:rPr lang="ru-RU" sz="2400" b="1" i="0" dirty="0" smtClean="0"/>
            <a:t>Функциональная подсистема охраны общественного порядка</a:t>
          </a:r>
          <a:endParaRPr lang="ru-RU" sz="2400" b="1" dirty="0"/>
        </a:p>
      </dgm:t>
    </dgm:pt>
    <dgm:pt modelId="{E26375D6-284D-4548-B482-8D6F8789BCFF}" type="parTrans" cxnId="{2F7307CC-3B76-445B-A77E-3E02F334CFEF}">
      <dgm:prSet/>
      <dgm:spPr/>
      <dgm:t>
        <a:bodyPr/>
        <a:lstStyle/>
        <a:p>
          <a:endParaRPr lang="ru-RU"/>
        </a:p>
      </dgm:t>
    </dgm:pt>
    <dgm:pt modelId="{D85B4CFB-1F80-4945-8FEA-C3DA7F406CF7}" type="sibTrans" cxnId="{2F7307CC-3B76-445B-A77E-3E02F334CFEF}">
      <dgm:prSet/>
      <dgm:spPr/>
      <dgm:t>
        <a:bodyPr/>
        <a:lstStyle/>
        <a:p>
          <a:endParaRPr lang="ru-RU"/>
        </a:p>
      </dgm:t>
    </dgm:pt>
    <dgm:pt modelId="{78A1632B-90B5-419A-B4F0-2DEA4A09CAAC}">
      <dgm:prSet phldrT="[Текст]"/>
      <dgm:spPr/>
      <dgm:t>
        <a:bodyPr/>
        <a:lstStyle/>
        <a:p>
          <a:r>
            <a:rPr lang="ru-RU" b="1" i="0" dirty="0" smtClean="0"/>
            <a:t>МЧС России</a:t>
          </a:r>
          <a:endParaRPr lang="ru-RU" b="1" dirty="0"/>
        </a:p>
      </dgm:t>
    </dgm:pt>
    <dgm:pt modelId="{AC0E22EF-006F-435F-95D7-4C1A1C936E71}" type="parTrans" cxnId="{53627055-D011-42B2-9EF7-54500361B819}">
      <dgm:prSet/>
      <dgm:spPr/>
      <dgm:t>
        <a:bodyPr/>
        <a:lstStyle/>
        <a:p>
          <a:endParaRPr lang="ru-RU"/>
        </a:p>
      </dgm:t>
    </dgm:pt>
    <dgm:pt modelId="{107C5864-E58C-4B13-9554-0C727B289D08}" type="sibTrans" cxnId="{53627055-D011-42B2-9EF7-54500361B819}">
      <dgm:prSet/>
      <dgm:spPr/>
      <dgm:t>
        <a:bodyPr/>
        <a:lstStyle/>
        <a:p>
          <a:endParaRPr lang="ru-RU"/>
        </a:p>
      </dgm:t>
    </dgm:pt>
    <dgm:pt modelId="{E911B5E3-052C-4771-92E7-4523902F8D6F}">
      <dgm:prSet phldrT="[Текст]" custT="1"/>
      <dgm:spPr/>
      <dgm:t>
        <a:bodyPr/>
        <a:lstStyle/>
        <a:p>
          <a:r>
            <a:rPr lang="ru-RU" sz="2400" b="1" i="0" dirty="0" smtClean="0"/>
            <a:t>ФП предупреждения и тушения пожаров, ликвидации ЧС, координации деятельности по поиску и </a:t>
          </a:r>
          <a:r>
            <a:rPr lang="ru-RU" sz="2400" b="1" i="0" dirty="0" smtClean="0"/>
            <a:t>спасению </a:t>
          </a:r>
          <a:r>
            <a:rPr lang="ru-RU" sz="2400" b="1" i="0" dirty="0" smtClean="0"/>
            <a:t>людей во внутренних водах и территориальном море РФ</a:t>
          </a:r>
          <a:endParaRPr lang="ru-RU" sz="2400" b="1" dirty="0"/>
        </a:p>
      </dgm:t>
    </dgm:pt>
    <dgm:pt modelId="{DF6B9273-3149-4EE4-A08F-51EEBE58E557}" type="parTrans" cxnId="{2E0EDF87-3749-4893-8D3A-60B3574E15AA}">
      <dgm:prSet/>
      <dgm:spPr/>
      <dgm:t>
        <a:bodyPr/>
        <a:lstStyle/>
        <a:p>
          <a:endParaRPr lang="ru-RU"/>
        </a:p>
      </dgm:t>
    </dgm:pt>
    <dgm:pt modelId="{A674CE01-C372-4D1E-BC54-F778A42AA6B7}" type="sibTrans" cxnId="{2E0EDF87-3749-4893-8D3A-60B3574E15AA}">
      <dgm:prSet/>
      <dgm:spPr/>
      <dgm:t>
        <a:bodyPr/>
        <a:lstStyle/>
        <a:p>
          <a:endParaRPr lang="ru-RU"/>
        </a:p>
      </dgm:t>
    </dgm:pt>
    <dgm:pt modelId="{9E6FB731-019E-47A5-8B47-4377EA9E5C6F}">
      <dgm:prSet phldrT="[Текст]"/>
      <dgm:spPr/>
      <dgm:t>
        <a:bodyPr/>
        <a:lstStyle/>
        <a:p>
          <a:r>
            <a:rPr lang="ru-RU" b="1" i="0" dirty="0" smtClean="0"/>
            <a:t>Минобороны России</a:t>
          </a:r>
          <a:endParaRPr lang="ru-RU" b="1" dirty="0"/>
        </a:p>
      </dgm:t>
    </dgm:pt>
    <dgm:pt modelId="{5B8FB4F8-D051-4782-A0D2-4ABFEB74EFBE}" type="parTrans" cxnId="{68CBB121-FFDE-48D9-97D9-247C11529335}">
      <dgm:prSet/>
      <dgm:spPr/>
      <dgm:t>
        <a:bodyPr/>
        <a:lstStyle/>
        <a:p>
          <a:endParaRPr lang="ru-RU"/>
        </a:p>
      </dgm:t>
    </dgm:pt>
    <dgm:pt modelId="{39152D43-8E94-4955-BD6F-840428050D2F}" type="sibTrans" cxnId="{68CBB121-FFDE-48D9-97D9-247C11529335}">
      <dgm:prSet/>
      <dgm:spPr/>
      <dgm:t>
        <a:bodyPr/>
        <a:lstStyle/>
        <a:p>
          <a:endParaRPr lang="ru-RU"/>
        </a:p>
      </dgm:t>
    </dgm:pt>
    <dgm:pt modelId="{9E68671E-4815-4DA4-A8C0-03ECEF9972C0}">
      <dgm:prSet phldrT="[Текст]" custT="1"/>
      <dgm:spPr/>
      <dgm:t>
        <a:bodyPr/>
        <a:lstStyle/>
        <a:p>
          <a:r>
            <a:rPr lang="ru-RU" sz="2400" b="1" i="0" dirty="0" smtClean="0"/>
            <a:t>ФП предупреждения и ликвидации чрезвычайных ситуаций Вооруженных Сил РФ</a:t>
          </a:r>
          <a:endParaRPr lang="ru-RU" sz="2400" b="1" dirty="0"/>
        </a:p>
      </dgm:t>
    </dgm:pt>
    <dgm:pt modelId="{83747A74-B59D-46E5-B8E1-95856DE6B176}" type="parTrans" cxnId="{B78B832D-133E-44EE-B897-30D826C6D8F5}">
      <dgm:prSet/>
      <dgm:spPr/>
      <dgm:t>
        <a:bodyPr/>
        <a:lstStyle/>
        <a:p>
          <a:endParaRPr lang="ru-RU"/>
        </a:p>
      </dgm:t>
    </dgm:pt>
    <dgm:pt modelId="{2CF0B8DF-70A4-4B5F-8E22-7763211BD17C}" type="sibTrans" cxnId="{B78B832D-133E-44EE-B897-30D826C6D8F5}">
      <dgm:prSet/>
      <dgm:spPr/>
      <dgm:t>
        <a:bodyPr/>
        <a:lstStyle/>
        <a:p>
          <a:endParaRPr lang="ru-RU"/>
        </a:p>
      </dgm:t>
    </dgm:pt>
    <dgm:pt modelId="{AE293DBB-C94B-4EB4-9475-DF49800234AE}" type="pres">
      <dgm:prSet presAssocID="{753A1AE5-D917-4EB6-91F0-D26256D731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902D9-801F-43B6-ADD5-FA7C46844E79}" type="pres">
      <dgm:prSet presAssocID="{1553F6AE-CB4C-462F-9191-739974234C42}" presName="linNode" presStyleCnt="0"/>
      <dgm:spPr/>
    </dgm:pt>
    <dgm:pt modelId="{E480BA2A-342C-4CDB-8CAE-4246790E4CBB}" type="pres">
      <dgm:prSet presAssocID="{1553F6AE-CB4C-462F-9191-739974234C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7BB3-D633-4D03-8E3F-74B48E7387AC}" type="pres">
      <dgm:prSet presAssocID="{1553F6AE-CB4C-462F-9191-739974234C42}" presName="descendantText" presStyleLbl="alignAccFollowNode1" presStyleIdx="0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3C2F-CA41-4C0B-A380-65EA5C294C27}" type="pres">
      <dgm:prSet presAssocID="{5E056909-3587-4993-8B66-45529D30CCC8}" presName="sp" presStyleCnt="0"/>
      <dgm:spPr/>
    </dgm:pt>
    <dgm:pt modelId="{3F765309-00C8-4797-B67A-7C9954475AA7}" type="pres">
      <dgm:prSet presAssocID="{78A1632B-90B5-419A-B4F0-2DEA4A09CAAC}" presName="linNode" presStyleCnt="0"/>
      <dgm:spPr/>
    </dgm:pt>
    <dgm:pt modelId="{68E6C903-3CB7-4446-BB82-2AF36A9AAE34}" type="pres">
      <dgm:prSet presAssocID="{78A1632B-90B5-419A-B4F0-2DEA4A09CA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4EB2-D3E5-4388-9648-C9035DDD6A4F}" type="pres">
      <dgm:prSet presAssocID="{78A1632B-90B5-419A-B4F0-2DEA4A09CAAC}" presName="descendantText" presStyleLbl="alignAccFollowNode1" presStyleIdx="1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57EE-9379-490E-B477-13C279F18F74}" type="pres">
      <dgm:prSet presAssocID="{107C5864-E58C-4B13-9554-0C727B289D08}" presName="sp" presStyleCnt="0"/>
      <dgm:spPr/>
    </dgm:pt>
    <dgm:pt modelId="{DDEE3DE6-4BA1-4774-A8C2-64166276A917}" type="pres">
      <dgm:prSet presAssocID="{9E6FB731-019E-47A5-8B47-4377EA9E5C6F}" presName="linNode" presStyleCnt="0"/>
      <dgm:spPr/>
    </dgm:pt>
    <dgm:pt modelId="{96B05FF2-33CC-4A25-BD56-267F51E20040}" type="pres">
      <dgm:prSet presAssocID="{9E6FB731-019E-47A5-8B47-4377EA9E5C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5C26-878F-4BDC-BAFB-40D8C59E6DEF}" type="pres">
      <dgm:prSet presAssocID="{9E6FB731-019E-47A5-8B47-4377EA9E5C6F}" presName="descendantText" presStyleLbl="alignAccFollowNode1" presStyleIdx="2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CE10EB-1713-48B2-BCAF-94FD57A0DF65}" type="presOf" srcId="{E911B5E3-052C-4771-92E7-4523902F8D6F}" destId="{51E84EB2-D3E5-4388-9648-C9035DDD6A4F}" srcOrd="0" destOrd="0" presId="urn:microsoft.com/office/officeart/2005/8/layout/vList5"/>
    <dgm:cxn modelId="{68CBB121-FFDE-48D9-97D9-247C11529335}" srcId="{753A1AE5-D917-4EB6-91F0-D26256D73111}" destId="{9E6FB731-019E-47A5-8B47-4377EA9E5C6F}" srcOrd="2" destOrd="0" parTransId="{5B8FB4F8-D051-4782-A0D2-4ABFEB74EFBE}" sibTransId="{39152D43-8E94-4955-BD6F-840428050D2F}"/>
    <dgm:cxn modelId="{53627055-D011-42B2-9EF7-54500361B819}" srcId="{753A1AE5-D917-4EB6-91F0-D26256D73111}" destId="{78A1632B-90B5-419A-B4F0-2DEA4A09CAAC}" srcOrd="1" destOrd="0" parTransId="{AC0E22EF-006F-435F-95D7-4C1A1C936E71}" sibTransId="{107C5864-E58C-4B13-9554-0C727B289D08}"/>
    <dgm:cxn modelId="{5CE7F5F8-76C3-4D78-8889-BD8BE661B18D}" type="presOf" srcId="{78A1632B-90B5-419A-B4F0-2DEA4A09CAAC}" destId="{68E6C903-3CB7-4446-BB82-2AF36A9AAE34}" srcOrd="0" destOrd="0" presId="urn:microsoft.com/office/officeart/2005/8/layout/vList5"/>
    <dgm:cxn modelId="{B78B832D-133E-44EE-B897-30D826C6D8F5}" srcId="{9E6FB731-019E-47A5-8B47-4377EA9E5C6F}" destId="{9E68671E-4815-4DA4-A8C0-03ECEF9972C0}" srcOrd="0" destOrd="0" parTransId="{83747A74-B59D-46E5-B8E1-95856DE6B176}" sibTransId="{2CF0B8DF-70A4-4B5F-8E22-7763211BD17C}"/>
    <dgm:cxn modelId="{109D94E2-4BA8-4EB3-BC45-9E9F9B9413F8}" type="presOf" srcId="{9E68671E-4815-4DA4-A8C0-03ECEF9972C0}" destId="{7D6B5C26-878F-4BDC-BAFB-40D8C59E6DEF}" srcOrd="0" destOrd="0" presId="urn:microsoft.com/office/officeart/2005/8/layout/vList5"/>
    <dgm:cxn modelId="{2E0EDF87-3749-4893-8D3A-60B3574E15AA}" srcId="{78A1632B-90B5-419A-B4F0-2DEA4A09CAAC}" destId="{E911B5E3-052C-4771-92E7-4523902F8D6F}" srcOrd="0" destOrd="0" parTransId="{DF6B9273-3149-4EE4-A08F-51EEBE58E557}" sibTransId="{A674CE01-C372-4D1E-BC54-F778A42AA6B7}"/>
    <dgm:cxn modelId="{BEEA9C6C-56E0-46A9-BBFA-969CF7F9B783}" type="presOf" srcId="{9E6FB731-019E-47A5-8B47-4377EA9E5C6F}" destId="{96B05FF2-33CC-4A25-BD56-267F51E20040}" srcOrd="0" destOrd="0" presId="urn:microsoft.com/office/officeart/2005/8/layout/vList5"/>
    <dgm:cxn modelId="{2E9FC03A-327C-403D-AE44-11A02D32EAB8}" type="presOf" srcId="{2FB60228-0BE1-4B82-8D55-C917DC8919F5}" destId="{C69E7BB3-D633-4D03-8E3F-74B48E7387AC}" srcOrd="0" destOrd="0" presId="urn:microsoft.com/office/officeart/2005/8/layout/vList5"/>
    <dgm:cxn modelId="{A58AC424-A81B-4E3F-9E03-75909750D6BC}" type="presOf" srcId="{1553F6AE-CB4C-462F-9191-739974234C42}" destId="{E480BA2A-342C-4CDB-8CAE-4246790E4CBB}" srcOrd="0" destOrd="0" presId="urn:microsoft.com/office/officeart/2005/8/layout/vList5"/>
    <dgm:cxn modelId="{19D00AE1-1845-4295-B5CA-E069DD5EBEF5}" type="presOf" srcId="{753A1AE5-D917-4EB6-91F0-D26256D73111}" destId="{AE293DBB-C94B-4EB4-9475-DF49800234AE}" srcOrd="0" destOrd="0" presId="urn:microsoft.com/office/officeart/2005/8/layout/vList5"/>
    <dgm:cxn modelId="{1A401D0D-7779-4F32-A046-B6DDAC822F6D}" srcId="{753A1AE5-D917-4EB6-91F0-D26256D73111}" destId="{1553F6AE-CB4C-462F-9191-739974234C42}" srcOrd="0" destOrd="0" parTransId="{6F6A0FF0-FF66-4A6A-9DCB-83E5B9B20D7C}" sibTransId="{5E056909-3587-4993-8B66-45529D30CCC8}"/>
    <dgm:cxn modelId="{2F7307CC-3B76-445B-A77E-3E02F334CFEF}" srcId="{1553F6AE-CB4C-462F-9191-739974234C42}" destId="{2FB60228-0BE1-4B82-8D55-C917DC8919F5}" srcOrd="0" destOrd="0" parTransId="{E26375D6-284D-4548-B482-8D6F8789BCFF}" sibTransId="{D85B4CFB-1F80-4945-8FEA-C3DA7F406CF7}"/>
    <dgm:cxn modelId="{ECF6DA5C-20A4-4B61-8F39-FFD3030C17F4}" type="presParOf" srcId="{AE293DBB-C94B-4EB4-9475-DF49800234AE}" destId="{2B2902D9-801F-43B6-ADD5-FA7C46844E79}" srcOrd="0" destOrd="0" presId="urn:microsoft.com/office/officeart/2005/8/layout/vList5"/>
    <dgm:cxn modelId="{58B1A5FF-C7BA-46DF-8689-74C4B001A7D8}" type="presParOf" srcId="{2B2902D9-801F-43B6-ADD5-FA7C46844E79}" destId="{E480BA2A-342C-4CDB-8CAE-4246790E4CBB}" srcOrd="0" destOrd="0" presId="urn:microsoft.com/office/officeart/2005/8/layout/vList5"/>
    <dgm:cxn modelId="{C3653D32-5346-48C6-8160-9FBB0444F203}" type="presParOf" srcId="{2B2902D9-801F-43B6-ADD5-FA7C46844E79}" destId="{C69E7BB3-D633-4D03-8E3F-74B48E7387AC}" srcOrd="1" destOrd="0" presId="urn:microsoft.com/office/officeart/2005/8/layout/vList5"/>
    <dgm:cxn modelId="{0A4EFEE0-188B-4090-9DF1-A4CA796A2316}" type="presParOf" srcId="{AE293DBB-C94B-4EB4-9475-DF49800234AE}" destId="{B51E3C2F-CA41-4C0B-A380-65EA5C294C27}" srcOrd="1" destOrd="0" presId="urn:microsoft.com/office/officeart/2005/8/layout/vList5"/>
    <dgm:cxn modelId="{C1E5044B-67DE-4D52-AF41-BBDE3F631B00}" type="presParOf" srcId="{AE293DBB-C94B-4EB4-9475-DF49800234AE}" destId="{3F765309-00C8-4797-B67A-7C9954475AA7}" srcOrd="2" destOrd="0" presId="urn:microsoft.com/office/officeart/2005/8/layout/vList5"/>
    <dgm:cxn modelId="{3D318B9C-C9F5-4242-898F-7374D4E41B85}" type="presParOf" srcId="{3F765309-00C8-4797-B67A-7C9954475AA7}" destId="{68E6C903-3CB7-4446-BB82-2AF36A9AAE34}" srcOrd="0" destOrd="0" presId="urn:microsoft.com/office/officeart/2005/8/layout/vList5"/>
    <dgm:cxn modelId="{9A641A47-E65D-4240-B9F8-AC60100070F4}" type="presParOf" srcId="{3F765309-00C8-4797-B67A-7C9954475AA7}" destId="{51E84EB2-D3E5-4388-9648-C9035DDD6A4F}" srcOrd="1" destOrd="0" presId="urn:microsoft.com/office/officeart/2005/8/layout/vList5"/>
    <dgm:cxn modelId="{DACB181C-98B9-41B4-B019-F4CB29871B66}" type="presParOf" srcId="{AE293DBB-C94B-4EB4-9475-DF49800234AE}" destId="{704857EE-9379-490E-B477-13C279F18F74}" srcOrd="3" destOrd="0" presId="urn:microsoft.com/office/officeart/2005/8/layout/vList5"/>
    <dgm:cxn modelId="{598E6DE0-565D-4BD3-9B1D-474D8FA16316}" type="presParOf" srcId="{AE293DBB-C94B-4EB4-9475-DF49800234AE}" destId="{DDEE3DE6-4BA1-4774-A8C2-64166276A917}" srcOrd="4" destOrd="0" presId="urn:microsoft.com/office/officeart/2005/8/layout/vList5"/>
    <dgm:cxn modelId="{4F5CFCB0-3568-4FB6-BF02-D5CC3E120101}" type="presParOf" srcId="{DDEE3DE6-4BA1-4774-A8C2-64166276A917}" destId="{96B05FF2-33CC-4A25-BD56-267F51E20040}" srcOrd="0" destOrd="0" presId="urn:microsoft.com/office/officeart/2005/8/layout/vList5"/>
    <dgm:cxn modelId="{C19A06B0-F40E-476C-8FE5-92A6791ED638}" type="presParOf" srcId="{DDEE3DE6-4BA1-4774-A8C2-64166276A917}" destId="{7D6B5C26-878F-4BDC-BAFB-40D8C59E6DE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3A1AE5-D917-4EB6-91F0-D26256D7311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553F6AE-CB4C-462F-9191-739974234C42}">
      <dgm:prSet phldrT="[Текст]"/>
      <dgm:spPr/>
      <dgm:t>
        <a:bodyPr/>
        <a:lstStyle/>
        <a:p>
          <a:r>
            <a:rPr lang="ru-RU" b="1" i="0" dirty="0" err="1" smtClean="0"/>
            <a:t>Спецстрой</a:t>
          </a:r>
          <a:r>
            <a:rPr lang="ru-RU" b="1" i="0" dirty="0" smtClean="0"/>
            <a:t> России</a:t>
          </a:r>
          <a:endParaRPr lang="ru-RU" b="1" dirty="0"/>
        </a:p>
      </dgm:t>
    </dgm:pt>
    <dgm:pt modelId="{6F6A0FF0-FF66-4A6A-9DCB-83E5B9B20D7C}" type="parTrans" cxnId="{1A401D0D-7779-4F32-A046-B6DDAC822F6D}">
      <dgm:prSet/>
      <dgm:spPr/>
      <dgm:t>
        <a:bodyPr/>
        <a:lstStyle/>
        <a:p>
          <a:endParaRPr lang="ru-RU"/>
        </a:p>
      </dgm:t>
    </dgm:pt>
    <dgm:pt modelId="{5E056909-3587-4993-8B66-45529D30CCC8}" type="sibTrans" cxnId="{1A401D0D-7779-4F32-A046-B6DDAC822F6D}">
      <dgm:prSet/>
      <dgm:spPr/>
      <dgm:t>
        <a:bodyPr/>
        <a:lstStyle/>
        <a:p>
          <a:endParaRPr lang="ru-RU"/>
        </a:p>
      </dgm:t>
    </dgm:pt>
    <dgm:pt modelId="{2FB60228-0BE1-4B82-8D55-C917DC8919F5}">
      <dgm:prSet phldrT="[Текст]" custT="1"/>
      <dgm:spPr/>
      <dgm:t>
        <a:bodyPr/>
        <a:lstStyle/>
        <a:p>
          <a:r>
            <a:rPr lang="ru-RU" sz="2600" b="1" i="0" dirty="0" smtClean="0"/>
            <a:t>ФП восстановления специальных объектов в зоне чрезвычайных ситуаций</a:t>
          </a:r>
          <a:endParaRPr lang="ru-RU" sz="2600" b="1" dirty="0"/>
        </a:p>
      </dgm:t>
    </dgm:pt>
    <dgm:pt modelId="{E26375D6-284D-4548-B482-8D6F8789BCFF}" type="parTrans" cxnId="{2F7307CC-3B76-445B-A77E-3E02F334CFEF}">
      <dgm:prSet/>
      <dgm:spPr/>
      <dgm:t>
        <a:bodyPr/>
        <a:lstStyle/>
        <a:p>
          <a:endParaRPr lang="ru-RU"/>
        </a:p>
      </dgm:t>
    </dgm:pt>
    <dgm:pt modelId="{D85B4CFB-1F80-4945-8FEA-C3DA7F406CF7}" type="sibTrans" cxnId="{2F7307CC-3B76-445B-A77E-3E02F334CFEF}">
      <dgm:prSet/>
      <dgm:spPr/>
      <dgm:t>
        <a:bodyPr/>
        <a:lstStyle/>
        <a:p>
          <a:endParaRPr lang="ru-RU"/>
        </a:p>
      </dgm:t>
    </dgm:pt>
    <dgm:pt modelId="{78A1632B-90B5-419A-B4F0-2DEA4A09CAAC}">
      <dgm:prSet phldrT="[Текст]"/>
      <dgm:spPr/>
      <dgm:t>
        <a:bodyPr/>
        <a:lstStyle/>
        <a:p>
          <a:r>
            <a:rPr lang="ru-RU" b="1" i="0" dirty="0" smtClean="0"/>
            <a:t>Минздрав России</a:t>
          </a:r>
          <a:endParaRPr lang="ru-RU" b="1" dirty="0"/>
        </a:p>
      </dgm:t>
    </dgm:pt>
    <dgm:pt modelId="{AC0E22EF-006F-435F-95D7-4C1A1C936E71}" type="parTrans" cxnId="{53627055-D011-42B2-9EF7-54500361B819}">
      <dgm:prSet/>
      <dgm:spPr/>
      <dgm:t>
        <a:bodyPr/>
        <a:lstStyle/>
        <a:p>
          <a:endParaRPr lang="ru-RU"/>
        </a:p>
      </dgm:t>
    </dgm:pt>
    <dgm:pt modelId="{107C5864-E58C-4B13-9554-0C727B289D08}" type="sibTrans" cxnId="{53627055-D011-42B2-9EF7-54500361B819}">
      <dgm:prSet/>
      <dgm:spPr/>
      <dgm:t>
        <a:bodyPr/>
        <a:lstStyle/>
        <a:p>
          <a:endParaRPr lang="ru-RU"/>
        </a:p>
      </dgm:t>
    </dgm:pt>
    <dgm:pt modelId="{E911B5E3-052C-4771-92E7-4523902F8D6F}">
      <dgm:prSet phldrT="[Текст]" custT="1"/>
      <dgm:spPr/>
      <dgm:t>
        <a:bodyPr/>
        <a:lstStyle/>
        <a:p>
          <a:r>
            <a:rPr lang="ru-RU" sz="2600" b="1" i="0" dirty="0" smtClean="0"/>
            <a:t>ФП медико-санитарной помощи пострадавшим в ЧС; надзора за санитарно-эпидемиологической обстановкой</a:t>
          </a:r>
          <a:endParaRPr lang="ru-RU" sz="2600" b="1" dirty="0"/>
        </a:p>
      </dgm:t>
    </dgm:pt>
    <dgm:pt modelId="{DF6B9273-3149-4EE4-A08F-51EEBE58E557}" type="parTrans" cxnId="{2E0EDF87-3749-4893-8D3A-60B3574E15AA}">
      <dgm:prSet/>
      <dgm:spPr/>
      <dgm:t>
        <a:bodyPr/>
        <a:lstStyle/>
        <a:p>
          <a:endParaRPr lang="ru-RU"/>
        </a:p>
      </dgm:t>
    </dgm:pt>
    <dgm:pt modelId="{A674CE01-C372-4D1E-BC54-F778A42AA6B7}" type="sibTrans" cxnId="{2E0EDF87-3749-4893-8D3A-60B3574E15AA}">
      <dgm:prSet/>
      <dgm:spPr/>
      <dgm:t>
        <a:bodyPr/>
        <a:lstStyle/>
        <a:p>
          <a:endParaRPr lang="ru-RU"/>
        </a:p>
      </dgm:t>
    </dgm:pt>
    <dgm:pt modelId="{9E6FB731-019E-47A5-8B47-4377EA9E5C6F}">
      <dgm:prSet phldrT="[Текст]"/>
      <dgm:spPr/>
      <dgm:t>
        <a:bodyPr/>
        <a:lstStyle/>
        <a:p>
          <a:r>
            <a:rPr lang="ru-RU" b="1" i="0" dirty="0" smtClean="0"/>
            <a:t>Минтруд России</a:t>
          </a:r>
          <a:endParaRPr lang="ru-RU" b="1" dirty="0"/>
        </a:p>
      </dgm:t>
    </dgm:pt>
    <dgm:pt modelId="{5B8FB4F8-D051-4782-A0D2-4ABFEB74EFBE}" type="parTrans" cxnId="{68CBB121-FFDE-48D9-97D9-247C11529335}">
      <dgm:prSet/>
      <dgm:spPr/>
      <dgm:t>
        <a:bodyPr/>
        <a:lstStyle/>
        <a:p>
          <a:endParaRPr lang="ru-RU"/>
        </a:p>
      </dgm:t>
    </dgm:pt>
    <dgm:pt modelId="{39152D43-8E94-4955-BD6F-840428050D2F}" type="sibTrans" cxnId="{68CBB121-FFDE-48D9-97D9-247C11529335}">
      <dgm:prSet/>
      <dgm:spPr/>
      <dgm:t>
        <a:bodyPr/>
        <a:lstStyle/>
        <a:p>
          <a:endParaRPr lang="ru-RU"/>
        </a:p>
      </dgm:t>
    </dgm:pt>
    <dgm:pt modelId="{9E68671E-4815-4DA4-A8C0-03ECEF9972C0}">
      <dgm:prSet phldrT="[Текст]" custT="1"/>
      <dgm:spPr/>
      <dgm:t>
        <a:bodyPr/>
        <a:lstStyle/>
        <a:p>
          <a:r>
            <a:rPr lang="ru-RU" sz="2600" b="1" i="0" dirty="0" smtClean="0"/>
            <a:t>ФП социальной защиты населения, пострадавшего от чрезвычайных ситуаций</a:t>
          </a:r>
          <a:endParaRPr lang="ru-RU" sz="2600" b="1" dirty="0"/>
        </a:p>
      </dgm:t>
    </dgm:pt>
    <dgm:pt modelId="{83747A74-B59D-46E5-B8E1-95856DE6B176}" type="parTrans" cxnId="{B78B832D-133E-44EE-B897-30D826C6D8F5}">
      <dgm:prSet/>
      <dgm:spPr/>
      <dgm:t>
        <a:bodyPr/>
        <a:lstStyle/>
        <a:p>
          <a:endParaRPr lang="ru-RU"/>
        </a:p>
      </dgm:t>
    </dgm:pt>
    <dgm:pt modelId="{2CF0B8DF-70A4-4B5F-8E22-7763211BD17C}" type="sibTrans" cxnId="{B78B832D-133E-44EE-B897-30D826C6D8F5}">
      <dgm:prSet/>
      <dgm:spPr/>
      <dgm:t>
        <a:bodyPr/>
        <a:lstStyle/>
        <a:p>
          <a:endParaRPr lang="ru-RU"/>
        </a:p>
      </dgm:t>
    </dgm:pt>
    <dgm:pt modelId="{AE293DBB-C94B-4EB4-9475-DF49800234AE}" type="pres">
      <dgm:prSet presAssocID="{753A1AE5-D917-4EB6-91F0-D26256D731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902D9-801F-43B6-ADD5-FA7C46844E79}" type="pres">
      <dgm:prSet presAssocID="{1553F6AE-CB4C-462F-9191-739974234C42}" presName="linNode" presStyleCnt="0"/>
      <dgm:spPr/>
    </dgm:pt>
    <dgm:pt modelId="{E480BA2A-342C-4CDB-8CAE-4246790E4CBB}" type="pres">
      <dgm:prSet presAssocID="{1553F6AE-CB4C-462F-9191-739974234C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7BB3-D633-4D03-8E3F-74B48E7387AC}" type="pres">
      <dgm:prSet presAssocID="{1553F6AE-CB4C-462F-9191-739974234C42}" presName="descendantText" presStyleLbl="alignAccFollowNode1" presStyleIdx="0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3C2F-CA41-4C0B-A380-65EA5C294C27}" type="pres">
      <dgm:prSet presAssocID="{5E056909-3587-4993-8B66-45529D30CCC8}" presName="sp" presStyleCnt="0"/>
      <dgm:spPr/>
    </dgm:pt>
    <dgm:pt modelId="{3F765309-00C8-4797-B67A-7C9954475AA7}" type="pres">
      <dgm:prSet presAssocID="{78A1632B-90B5-419A-B4F0-2DEA4A09CAAC}" presName="linNode" presStyleCnt="0"/>
      <dgm:spPr/>
    </dgm:pt>
    <dgm:pt modelId="{68E6C903-3CB7-4446-BB82-2AF36A9AAE34}" type="pres">
      <dgm:prSet presAssocID="{78A1632B-90B5-419A-B4F0-2DEA4A09CA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4EB2-D3E5-4388-9648-C9035DDD6A4F}" type="pres">
      <dgm:prSet presAssocID="{78A1632B-90B5-419A-B4F0-2DEA4A09CAAC}" presName="descendantText" presStyleLbl="alignAccFollowNode1" presStyleIdx="1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57EE-9379-490E-B477-13C279F18F74}" type="pres">
      <dgm:prSet presAssocID="{107C5864-E58C-4B13-9554-0C727B289D08}" presName="sp" presStyleCnt="0"/>
      <dgm:spPr/>
    </dgm:pt>
    <dgm:pt modelId="{DDEE3DE6-4BA1-4774-A8C2-64166276A917}" type="pres">
      <dgm:prSet presAssocID="{9E6FB731-019E-47A5-8B47-4377EA9E5C6F}" presName="linNode" presStyleCnt="0"/>
      <dgm:spPr/>
    </dgm:pt>
    <dgm:pt modelId="{96B05FF2-33CC-4A25-BD56-267F51E20040}" type="pres">
      <dgm:prSet presAssocID="{9E6FB731-019E-47A5-8B47-4377EA9E5C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5C26-878F-4BDC-BAFB-40D8C59E6DEF}" type="pres">
      <dgm:prSet presAssocID="{9E6FB731-019E-47A5-8B47-4377EA9E5C6F}" presName="descendantText" presStyleLbl="alignAccFollowNode1" presStyleIdx="2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CBB121-FFDE-48D9-97D9-247C11529335}" srcId="{753A1AE5-D917-4EB6-91F0-D26256D73111}" destId="{9E6FB731-019E-47A5-8B47-4377EA9E5C6F}" srcOrd="2" destOrd="0" parTransId="{5B8FB4F8-D051-4782-A0D2-4ABFEB74EFBE}" sibTransId="{39152D43-8E94-4955-BD6F-840428050D2F}"/>
    <dgm:cxn modelId="{53627055-D011-42B2-9EF7-54500361B819}" srcId="{753A1AE5-D917-4EB6-91F0-D26256D73111}" destId="{78A1632B-90B5-419A-B4F0-2DEA4A09CAAC}" srcOrd="1" destOrd="0" parTransId="{AC0E22EF-006F-435F-95D7-4C1A1C936E71}" sibTransId="{107C5864-E58C-4B13-9554-0C727B289D08}"/>
    <dgm:cxn modelId="{B78B832D-133E-44EE-B897-30D826C6D8F5}" srcId="{9E6FB731-019E-47A5-8B47-4377EA9E5C6F}" destId="{9E68671E-4815-4DA4-A8C0-03ECEF9972C0}" srcOrd="0" destOrd="0" parTransId="{83747A74-B59D-46E5-B8E1-95856DE6B176}" sibTransId="{2CF0B8DF-70A4-4B5F-8E22-7763211BD17C}"/>
    <dgm:cxn modelId="{1A8C417F-C113-418E-97E4-017EB505C993}" type="presOf" srcId="{1553F6AE-CB4C-462F-9191-739974234C42}" destId="{E480BA2A-342C-4CDB-8CAE-4246790E4CBB}" srcOrd="0" destOrd="0" presId="urn:microsoft.com/office/officeart/2005/8/layout/vList5"/>
    <dgm:cxn modelId="{1B271176-BB74-42D5-8C22-9836A8CA75D0}" type="presOf" srcId="{2FB60228-0BE1-4B82-8D55-C917DC8919F5}" destId="{C69E7BB3-D633-4D03-8E3F-74B48E7387AC}" srcOrd="0" destOrd="0" presId="urn:microsoft.com/office/officeart/2005/8/layout/vList5"/>
    <dgm:cxn modelId="{298A050D-3EE8-4E78-9541-60C4872C1221}" type="presOf" srcId="{78A1632B-90B5-419A-B4F0-2DEA4A09CAAC}" destId="{68E6C903-3CB7-4446-BB82-2AF36A9AAE34}" srcOrd="0" destOrd="0" presId="urn:microsoft.com/office/officeart/2005/8/layout/vList5"/>
    <dgm:cxn modelId="{2B864608-53FD-4331-99D6-62F09427A4AF}" type="presOf" srcId="{753A1AE5-D917-4EB6-91F0-D26256D73111}" destId="{AE293DBB-C94B-4EB4-9475-DF49800234AE}" srcOrd="0" destOrd="0" presId="urn:microsoft.com/office/officeart/2005/8/layout/vList5"/>
    <dgm:cxn modelId="{2E0EDF87-3749-4893-8D3A-60B3574E15AA}" srcId="{78A1632B-90B5-419A-B4F0-2DEA4A09CAAC}" destId="{E911B5E3-052C-4771-92E7-4523902F8D6F}" srcOrd="0" destOrd="0" parTransId="{DF6B9273-3149-4EE4-A08F-51EEBE58E557}" sibTransId="{A674CE01-C372-4D1E-BC54-F778A42AA6B7}"/>
    <dgm:cxn modelId="{F7E69CD4-6007-4409-89FB-2005F73D664B}" type="presOf" srcId="{9E6FB731-019E-47A5-8B47-4377EA9E5C6F}" destId="{96B05FF2-33CC-4A25-BD56-267F51E20040}" srcOrd="0" destOrd="0" presId="urn:microsoft.com/office/officeart/2005/8/layout/vList5"/>
    <dgm:cxn modelId="{92164FED-4968-4C8B-9446-2AEAF6EA8705}" type="presOf" srcId="{E911B5E3-052C-4771-92E7-4523902F8D6F}" destId="{51E84EB2-D3E5-4388-9648-C9035DDD6A4F}" srcOrd="0" destOrd="0" presId="urn:microsoft.com/office/officeart/2005/8/layout/vList5"/>
    <dgm:cxn modelId="{354E8932-2C6C-4653-B63B-55F736C83231}" type="presOf" srcId="{9E68671E-4815-4DA4-A8C0-03ECEF9972C0}" destId="{7D6B5C26-878F-4BDC-BAFB-40D8C59E6DEF}" srcOrd="0" destOrd="0" presId="urn:microsoft.com/office/officeart/2005/8/layout/vList5"/>
    <dgm:cxn modelId="{1A401D0D-7779-4F32-A046-B6DDAC822F6D}" srcId="{753A1AE5-D917-4EB6-91F0-D26256D73111}" destId="{1553F6AE-CB4C-462F-9191-739974234C42}" srcOrd="0" destOrd="0" parTransId="{6F6A0FF0-FF66-4A6A-9DCB-83E5B9B20D7C}" sibTransId="{5E056909-3587-4993-8B66-45529D30CCC8}"/>
    <dgm:cxn modelId="{2F7307CC-3B76-445B-A77E-3E02F334CFEF}" srcId="{1553F6AE-CB4C-462F-9191-739974234C42}" destId="{2FB60228-0BE1-4B82-8D55-C917DC8919F5}" srcOrd="0" destOrd="0" parTransId="{E26375D6-284D-4548-B482-8D6F8789BCFF}" sibTransId="{D85B4CFB-1F80-4945-8FEA-C3DA7F406CF7}"/>
    <dgm:cxn modelId="{51EA246B-BD35-49C4-A656-0610F60746A5}" type="presParOf" srcId="{AE293DBB-C94B-4EB4-9475-DF49800234AE}" destId="{2B2902D9-801F-43B6-ADD5-FA7C46844E79}" srcOrd="0" destOrd="0" presId="urn:microsoft.com/office/officeart/2005/8/layout/vList5"/>
    <dgm:cxn modelId="{52F6A071-7E96-41D1-ACD4-0B66B8242131}" type="presParOf" srcId="{2B2902D9-801F-43B6-ADD5-FA7C46844E79}" destId="{E480BA2A-342C-4CDB-8CAE-4246790E4CBB}" srcOrd="0" destOrd="0" presId="urn:microsoft.com/office/officeart/2005/8/layout/vList5"/>
    <dgm:cxn modelId="{8095138E-5D94-429E-98E1-EA344132A5CA}" type="presParOf" srcId="{2B2902D9-801F-43B6-ADD5-FA7C46844E79}" destId="{C69E7BB3-D633-4D03-8E3F-74B48E7387AC}" srcOrd="1" destOrd="0" presId="urn:microsoft.com/office/officeart/2005/8/layout/vList5"/>
    <dgm:cxn modelId="{7D9DA3AE-E772-43C2-BEAA-0ECDF6B2E286}" type="presParOf" srcId="{AE293DBB-C94B-4EB4-9475-DF49800234AE}" destId="{B51E3C2F-CA41-4C0B-A380-65EA5C294C27}" srcOrd="1" destOrd="0" presId="urn:microsoft.com/office/officeart/2005/8/layout/vList5"/>
    <dgm:cxn modelId="{6F8EE642-21F0-4C6E-BE80-D410250EC584}" type="presParOf" srcId="{AE293DBB-C94B-4EB4-9475-DF49800234AE}" destId="{3F765309-00C8-4797-B67A-7C9954475AA7}" srcOrd="2" destOrd="0" presId="urn:microsoft.com/office/officeart/2005/8/layout/vList5"/>
    <dgm:cxn modelId="{6FBBB213-492A-4730-8087-C8281BFF31CF}" type="presParOf" srcId="{3F765309-00C8-4797-B67A-7C9954475AA7}" destId="{68E6C903-3CB7-4446-BB82-2AF36A9AAE34}" srcOrd="0" destOrd="0" presId="urn:microsoft.com/office/officeart/2005/8/layout/vList5"/>
    <dgm:cxn modelId="{CCA8E8CE-36E0-4591-A175-8D3C71AEE78A}" type="presParOf" srcId="{3F765309-00C8-4797-B67A-7C9954475AA7}" destId="{51E84EB2-D3E5-4388-9648-C9035DDD6A4F}" srcOrd="1" destOrd="0" presId="urn:microsoft.com/office/officeart/2005/8/layout/vList5"/>
    <dgm:cxn modelId="{FC2EB034-D5D4-4F2A-BAF6-6EC3F64F93AC}" type="presParOf" srcId="{AE293DBB-C94B-4EB4-9475-DF49800234AE}" destId="{704857EE-9379-490E-B477-13C279F18F74}" srcOrd="3" destOrd="0" presId="urn:microsoft.com/office/officeart/2005/8/layout/vList5"/>
    <dgm:cxn modelId="{AA79356A-4D62-4B3D-B04E-EBE33BFE8B2B}" type="presParOf" srcId="{AE293DBB-C94B-4EB4-9475-DF49800234AE}" destId="{DDEE3DE6-4BA1-4774-A8C2-64166276A917}" srcOrd="4" destOrd="0" presId="urn:microsoft.com/office/officeart/2005/8/layout/vList5"/>
    <dgm:cxn modelId="{54A5CB95-D6E8-43AA-8F45-77B9A101544F}" type="presParOf" srcId="{DDEE3DE6-4BA1-4774-A8C2-64166276A917}" destId="{96B05FF2-33CC-4A25-BD56-267F51E20040}" srcOrd="0" destOrd="0" presId="urn:microsoft.com/office/officeart/2005/8/layout/vList5"/>
    <dgm:cxn modelId="{F13FA4DB-518F-4D2A-9A02-36D439702765}" type="presParOf" srcId="{DDEE3DE6-4BA1-4774-A8C2-64166276A917}" destId="{7D6B5C26-878F-4BDC-BAFB-40D8C59E6DE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3A1AE5-D917-4EB6-91F0-D26256D73111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553F6AE-CB4C-462F-9191-739974234C42}">
      <dgm:prSet phldrT="[Текст]" custT="1"/>
      <dgm:spPr/>
      <dgm:t>
        <a:bodyPr/>
        <a:lstStyle/>
        <a:p>
          <a:r>
            <a:rPr lang="ru-RU" sz="2400" b="1" i="0" dirty="0" err="1" smtClean="0"/>
            <a:t>Минобрнауки</a:t>
          </a:r>
          <a:r>
            <a:rPr lang="ru-RU" sz="2400" b="1" i="0" dirty="0" smtClean="0"/>
            <a:t> России</a:t>
          </a:r>
          <a:endParaRPr lang="ru-RU" sz="2400" b="1" dirty="0"/>
        </a:p>
      </dgm:t>
    </dgm:pt>
    <dgm:pt modelId="{6F6A0FF0-FF66-4A6A-9DCB-83E5B9B20D7C}" type="parTrans" cxnId="{1A401D0D-7779-4F32-A046-B6DDAC822F6D}">
      <dgm:prSet/>
      <dgm:spPr/>
      <dgm:t>
        <a:bodyPr/>
        <a:lstStyle/>
        <a:p>
          <a:endParaRPr lang="ru-RU"/>
        </a:p>
      </dgm:t>
    </dgm:pt>
    <dgm:pt modelId="{5E056909-3587-4993-8B66-45529D30CCC8}" type="sibTrans" cxnId="{1A401D0D-7779-4F32-A046-B6DDAC822F6D}">
      <dgm:prSet/>
      <dgm:spPr/>
      <dgm:t>
        <a:bodyPr/>
        <a:lstStyle/>
        <a:p>
          <a:endParaRPr lang="ru-RU"/>
        </a:p>
      </dgm:t>
    </dgm:pt>
    <dgm:pt modelId="{2FB60228-0BE1-4B82-8D55-C917DC8919F5}">
      <dgm:prSet phldrT="[Текст]" custT="1"/>
      <dgm:spPr/>
      <dgm:t>
        <a:bodyPr/>
        <a:lstStyle/>
        <a:p>
          <a:r>
            <a:rPr lang="ru-RU" sz="2400" b="1" i="0" dirty="0" smtClean="0"/>
            <a:t>ФП предупреждения и ликвидации ЧС в сфере деятельности </a:t>
          </a:r>
          <a:r>
            <a:rPr lang="ru-RU" sz="2400" b="1" i="0" dirty="0" err="1" smtClean="0"/>
            <a:t>Минобрнауки</a:t>
          </a:r>
          <a:r>
            <a:rPr lang="ru-RU" sz="2400" b="1" i="0" dirty="0" smtClean="0"/>
            <a:t> России, Роспатента</a:t>
          </a:r>
          <a:endParaRPr lang="ru-RU" sz="2400" b="1" dirty="0"/>
        </a:p>
      </dgm:t>
    </dgm:pt>
    <dgm:pt modelId="{E26375D6-284D-4548-B482-8D6F8789BCFF}" type="parTrans" cxnId="{2F7307CC-3B76-445B-A77E-3E02F334CFEF}">
      <dgm:prSet/>
      <dgm:spPr/>
      <dgm:t>
        <a:bodyPr/>
        <a:lstStyle/>
        <a:p>
          <a:endParaRPr lang="ru-RU"/>
        </a:p>
      </dgm:t>
    </dgm:pt>
    <dgm:pt modelId="{D85B4CFB-1F80-4945-8FEA-C3DA7F406CF7}" type="sibTrans" cxnId="{2F7307CC-3B76-445B-A77E-3E02F334CFEF}">
      <dgm:prSet/>
      <dgm:spPr/>
      <dgm:t>
        <a:bodyPr/>
        <a:lstStyle/>
        <a:p>
          <a:endParaRPr lang="ru-RU"/>
        </a:p>
      </dgm:t>
    </dgm:pt>
    <dgm:pt modelId="{78A1632B-90B5-419A-B4F0-2DEA4A09CAAC}">
      <dgm:prSet phldrT="[Текст]" custT="1"/>
      <dgm:spPr/>
      <dgm:t>
        <a:bodyPr/>
        <a:lstStyle/>
        <a:p>
          <a:r>
            <a:rPr lang="ru-RU" sz="2400" b="1" i="0" dirty="0" smtClean="0"/>
            <a:t>Минприроды России</a:t>
          </a:r>
          <a:endParaRPr lang="ru-RU" sz="2400" b="1" dirty="0"/>
        </a:p>
      </dgm:t>
    </dgm:pt>
    <dgm:pt modelId="{AC0E22EF-006F-435F-95D7-4C1A1C936E71}" type="parTrans" cxnId="{53627055-D011-42B2-9EF7-54500361B819}">
      <dgm:prSet/>
      <dgm:spPr/>
      <dgm:t>
        <a:bodyPr/>
        <a:lstStyle/>
        <a:p>
          <a:endParaRPr lang="ru-RU"/>
        </a:p>
      </dgm:t>
    </dgm:pt>
    <dgm:pt modelId="{107C5864-E58C-4B13-9554-0C727B289D08}" type="sibTrans" cxnId="{53627055-D011-42B2-9EF7-54500361B819}">
      <dgm:prSet/>
      <dgm:spPr/>
      <dgm:t>
        <a:bodyPr/>
        <a:lstStyle/>
        <a:p>
          <a:endParaRPr lang="ru-RU"/>
        </a:p>
      </dgm:t>
    </dgm:pt>
    <dgm:pt modelId="{E911B5E3-052C-4771-92E7-4523902F8D6F}">
      <dgm:prSet phldrT="[Текст]" custT="1"/>
      <dgm:spPr/>
      <dgm:t>
        <a:bodyPr/>
        <a:lstStyle/>
        <a:p>
          <a:r>
            <a:rPr lang="ru-RU" sz="2400" b="1" i="0" dirty="0" err="1" smtClean="0"/>
            <a:t>противопаводковых</a:t>
          </a:r>
          <a:r>
            <a:rPr lang="ru-RU" sz="2400" b="1" i="0" dirty="0" smtClean="0"/>
            <a:t> мероприятий и безопасности гидротехнических сооружений; прогноза опасных </a:t>
          </a:r>
          <a:r>
            <a:rPr lang="ru-RU" sz="2400" b="1" i="0" dirty="0" err="1" smtClean="0"/>
            <a:t>гидро</a:t>
          </a:r>
          <a:r>
            <a:rPr lang="ru-RU" sz="2400" b="1" i="0" dirty="0" smtClean="0"/>
            <a:t>, </a:t>
          </a:r>
          <a:r>
            <a:rPr lang="ru-RU" sz="2400" b="1" i="0" dirty="0" err="1" smtClean="0"/>
            <a:t>гео</a:t>
          </a:r>
          <a:r>
            <a:rPr lang="ru-RU" sz="2400" b="1" i="0" dirty="0" smtClean="0"/>
            <a:t>, метеорологических ЧС.</a:t>
          </a:r>
        </a:p>
      </dgm:t>
    </dgm:pt>
    <dgm:pt modelId="{DF6B9273-3149-4EE4-A08F-51EEBE58E557}" type="parTrans" cxnId="{2E0EDF87-3749-4893-8D3A-60B3574E15AA}">
      <dgm:prSet/>
      <dgm:spPr/>
      <dgm:t>
        <a:bodyPr/>
        <a:lstStyle/>
        <a:p>
          <a:endParaRPr lang="ru-RU"/>
        </a:p>
      </dgm:t>
    </dgm:pt>
    <dgm:pt modelId="{A674CE01-C372-4D1E-BC54-F778A42AA6B7}" type="sibTrans" cxnId="{2E0EDF87-3749-4893-8D3A-60B3574E15AA}">
      <dgm:prSet/>
      <dgm:spPr/>
      <dgm:t>
        <a:bodyPr/>
        <a:lstStyle/>
        <a:p>
          <a:endParaRPr lang="ru-RU"/>
        </a:p>
      </dgm:t>
    </dgm:pt>
    <dgm:pt modelId="{9E6FB731-019E-47A5-8B47-4377EA9E5C6F}">
      <dgm:prSet phldrT="[Текст]" custT="1"/>
      <dgm:spPr/>
      <dgm:t>
        <a:bodyPr/>
        <a:lstStyle/>
        <a:p>
          <a:r>
            <a:rPr lang="ru-RU" sz="2400" b="1" i="0" dirty="0" err="1" smtClean="0"/>
            <a:t>Минпромторг</a:t>
          </a:r>
          <a:r>
            <a:rPr lang="ru-RU" sz="2400" b="1" i="0" dirty="0" smtClean="0"/>
            <a:t> России</a:t>
          </a:r>
          <a:endParaRPr lang="ru-RU" sz="2400" b="1" dirty="0"/>
        </a:p>
      </dgm:t>
    </dgm:pt>
    <dgm:pt modelId="{5B8FB4F8-D051-4782-A0D2-4ABFEB74EFBE}" type="parTrans" cxnId="{68CBB121-FFDE-48D9-97D9-247C11529335}">
      <dgm:prSet/>
      <dgm:spPr/>
      <dgm:t>
        <a:bodyPr/>
        <a:lstStyle/>
        <a:p>
          <a:endParaRPr lang="ru-RU"/>
        </a:p>
      </dgm:t>
    </dgm:pt>
    <dgm:pt modelId="{39152D43-8E94-4955-BD6F-840428050D2F}" type="sibTrans" cxnId="{68CBB121-FFDE-48D9-97D9-247C11529335}">
      <dgm:prSet/>
      <dgm:spPr/>
      <dgm:t>
        <a:bodyPr/>
        <a:lstStyle/>
        <a:p>
          <a:endParaRPr lang="ru-RU"/>
        </a:p>
      </dgm:t>
    </dgm:pt>
    <dgm:pt modelId="{9E68671E-4815-4DA4-A8C0-03ECEF9972C0}">
      <dgm:prSet phldrT="[Текст]" custT="1"/>
      <dgm:spPr/>
      <dgm:t>
        <a:bodyPr/>
        <a:lstStyle/>
        <a:p>
          <a:r>
            <a:rPr lang="ru-RU" sz="2400" b="1" i="0" dirty="0" smtClean="0"/>
            <a:t>ФП предупреждения и ликвидации ЧС в организациях оборонно-промышленного комплекса, уничтожения химического оружия</a:t>
          </a:r>
          <a:endParaRPr lang="ru-RU" sz="2400" b="1" dirty="0"/>
        </a:p>
      </dgm:t>
    </dgm:pt>
    <dgm:pt modelId="{83747A74-B59D-46E5-B8E1-95856DE6B176}" type="parTrans" cxnId="{B78B832D-133E-44EE-B897-30D826C6D8F5}">
      <dgm:prSet/>
      <dgm:spPr/>
      <dgm:t>
        <a:bodyPr/>
        <a:lstStyle/>
        <a:p>
          <a:endParaRPr lang="ru-RU"/>
        </a:p>
      </dgm:t>
    </dgm:pt>
    <dgm:pt modelId="{2CF0B8DF-70A4-4B5F-8E22-7763211BD17C}" type="sibTrans" cxnId="{B78B832D-133E-44EE-B897-30D826C6D8F5}">
      <dgm:prSet/>
      <dgm:spPr/>
      <dgm:t>
        <a:bodyPr/>
        <a:lstStyle/>
        <a:p>
          <a:endParaRPr lang="ru-RU"/>
        </a:p>
      </dgm:t>
    </dgm:pt>
    <dgm:pt modelId="{AE293DBB-C94B-4EB4-9475-DF49800234AE}" type="pres">
      <dgm:prSet presAssocID="{753A1AE5-D917-4EB6-91F0-D26256D731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902D9-801F-43B6-ADD5-FA7C46844E79}" type="pres">
      <dgm:prSet presAssocID="{1553F6AE-CB4C-462F-9191-739974234C42}" presName="linNode" presStyleCnt="0"/>
      <dgm:spPr/>
    </dgm:pt>
    <dgm:pt modelId="{E480BA2A-342C-4CDB-8CAE-4246790E4CBB}" type="pres">
      <dgm:prSet presAssocID="{1553F6AE-CB4C-462F-9191-739974234C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7BB3-D633-4D03-8E3F-74B48E7387AC}" type="pres">
      <dgm:prSet presAssocID="{1553F6AE-CB4C-462F-9191-739974234C42}" presName="descendantText" presStyleLbl="alignAccFollowNode1" presStyleIdx="0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3C2F-CA41-4C0B-A380-65EA5C294C27}" type="pres">
      <dgm:prSet presAssocID="{5E056909-3587-4993-8B66-45529D30CCC8}" presName="sp" presStyleCnt="0"/>
      <dgm:spPr/>
    </dgm:pt>
    <dgm:pt modelId="{3F765309-00C8-4797-B67A-7C9954475AA7}" type="pres">
      <dgm:prSet presAssocID="{78A1632B-90B5-419A-B4F0-2DEA4A09CAAC}" presName="linNode" presStyleCnt="0"/>
      <dgm:spPr/>
    </dgm:pt>
    <dgm:pt modelId="{68E6C903-3CB7-4446-BB82-2AF36A9AAE34}" type="pres">
      <dgm:prSet presAssocID="{78A1632B-90B5-419A-B4F0-2DEA4A09CA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4EB2-D3E5-4388-9648-C9035DDD6A4F}" type="pres">
      <dgm:prSet presAssocID="{78A1632B-90B5-419A-B4F0-2DEA4A09CAAC}" presName="descendantText" presStyleLbl="alignAccFollowNode1" presStyleIdx="1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57EE-9379-490E-B477-13C279F18F74}" type="pres">
      <dgm:prSet presAssocID="{107C5864-E58C-4B13-9554-0C727B289D08}" presName="sp" presStyleCnt="0"/>
      <dgm:spPr/>
    </dgm:pt>
    <dgm:pt modelId="{DDEE3DE6-4BA1-4774-A8C2-64166276A917}" type="pres">
      <dgm:prSet presAssocID="{9E6FB731-019E-47A5-8B47-4377EA9E5C6F}" presName="linNode" presStyleCnt="0"/>
      <dgm:spPr/>
    </dgm:pt>
    <dgm:pt modelId="{96B05FF2-33CC-4A25-BD56-267F51E20040}" type="pres">
      <dgm:prSet presAssocID="{9E6FB731-019E-47A5-8B47-4377EA9E5C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5C26-878F-4BDC-BAFB-40D8C59E6DEF}" type="pres">
      <dgm:prSet presAssocID="{9E6FB731-019E-47A5-8B47-4377EA9E5C6F}" presName="descendantText" presStyleLbl="alignAccFollowNode1" presStyleIdx="2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CBB121-FFDE-48D9-97D9-247C11529335}" srcId="{753A1AE5-D917-4EB6-91F0-D26256D73111}" destId="{9E6FB731-019E-47A5-8B47-4377EA9E5C6F}" srcOrd="2" destOrd="0" parTransId="{5B8FB4F8-D051-4782-A0D2-4ABFEB74EFBE}" sibTransId="{39152D43-8E94-4955-BD6F-840428050D2F}"/>
    <dgm:cxn modelId="{53627055-D011-42B2-9EF7-54500361B819}" srcId="{753A1AE5-D917-4EB6-91F0-D26256D73111}" destId="{78A1632B-90B5-419A-B4F0-2DEA4A09CAAC}" srcOrd="1" destOrd="0" parTransId="{AC0E22EF-006F-435F-95D7-4C1A1C936E71}" sibTransId="{107C5864-E58C-4B13-9554-0C727B289D08}"/>
    <dgm:cxn modelId="{C8550BAF-75B9-4A1A-946C-BB5AA437716D}" type="presOf" srcId="{9E6FB731-019E-47A5-8B47-4377EA9E5C6F}" destId="{96B05FF2-33CC-4A25-BD56-267F51E20040}" srcOrd="0" destOrd="0" presId="urn:microsoft.com/office/officeart/2005/8/layout/vList5"/>
    <dgm:cxn modelId="{2FEED5D0-34AE-4560-9B2F-D1865295AFCE}" type="presOf" srcId="{E911B5E3-052C-4771-92E7-4523902F8D6F}" destId="{51E84EB2-D3E5-4388-9648-C9035DDD6A4F}" srcOrd="0" destOrd="0" presId="urn:microsoft.com/office/officeart/2005/8/layout/vList5"/>
    <dgm:cxn modelId="{B78B832D-133E-44EE-B897-30D826C6D8F5}" srcId="{9E6FB731-019E-47A5-8B47-4377EA9E5C6F}" destId="{9E68671E-4815-4DA4-A8C0-03ECEF9972C0}" srcOrd="0" destOrd="0" parTransId="{83747A74-B59D-46E5-B8E1-95856DE6B176}" sibTransId="{2CF0B8DF-70A4-4B5F-8E22-7763211BD17C}"/>
    <dgm:cxn modelId="{A4B53811-D4A3-404C-B895-6DA51DDF556A}" type="presOf" srcId="{2FB60228-0BE1-4B82-8D55-C917DC8919F5}" destId="{C69E7BB3-D633-4D03-8E3F-74B48E7387AC}" srcOrd="0" destOrd="0" presId="urn:microsoft.com/office/officeart/2005/8/layout/vList5"/>
    <dgm:cxn modelId="{2E0EDF87-3749-4893-8D3A-60B3574E15AA}" srcId="{78A1632B-90B5-419A-B4F0-2DEA4A09CAAC}" destId="{E911B5E3-052C-4771-92E7-4523902F8D6F}" srcOrd="0" destOrd="0" parTransId="{DF6B9273-3149-4EE4-A08F-51EEBE58E557}" sibTransId="{A674CE01-C372-4D1E-BC54-F778A42AA6B7}"/>
    <dgm:cxn modelId="{C98D5D4A-AB2F-452E-8A78-A71CEA4CFF97}" type="presOf" srcId="{78A1632B-90B5-419A-B4F0-2DEA4A09CAAC}" destId="{68E6C903-3CB7-4446-BB82-2AF36A9AAE34}" srcOrd="0" destOrd="0" presId="urn:microsoft.com/office/officeart/2005/8/layout/vList5"/>
    <dgm:cxn modelId="{FA0ABACB-A5A3-4FB1-8C0D-695BB08D6A57}" type="presOf" srcId="{753A1AE5-D917-4EB6-91F0-D26256D73111}" destId="{AE293DBB-C94B-4EB4-9475-DF49800234AE}" srcOrd="0" destOrd="0" presId="urn:microsoft.com/office/officeart/2005/8/layout/vList5"/>
    <dgm:cxn modelId="{FD9C9056-49BE-4005-B37C-B9A6CDB11005}" type="presOf" srcId="{9E68671E-4815-4DA4-A8C0-03ECEF9972C0}" destId="{7D6B5C26-878F-4BDC-BAFB-40D8C59E6DEF}" srcOrd="0" destOrd="0" presId="urn:microsoft.com/office/officeart/2005/8/layout/vList5"/>
    <dgm:cxn modelId="{B10C2E07-C3D6-40D0-AA49-11410E02038E}" type="presOf" srcId="{1553F6AE-CB4C-462F-9191-739974234C42}" destId="{E480BA2A-342C-4CDB-8CAE-4246790E4CBB}" srcOrd="0" destOrd="0" presId="urn:microsoft.com/office/officeart/2005/8/layout/vList5"/>
    <dgm:cxn modelId="{1A401D0D-7779-4F32-A046-B6DDAC822F6D}" srcId="{753A1AE5-D917-4EB6-91F0-D26256D73111}" destId="{1553F6AE-CB4C-462F-9191-739974234C42}" srcOrd="0" destOrd="0" parTransId="{6F6A0FF0-FF66-4A6A-9DCB-83E5B9B20D7C}" sibTransId="{5E056909-3587-4993-8B66-45529D30CCC8}"/>
    <dgm:cxn modelId="{2F7307CC-3B76-445B-A77E-3E02F334CFEF}" srcId="{1553F6AE-CB4C-462F-9191-739974234C42}" destId="{2FB60228-0BE1-4B82-8D55-C917DC8919F5}" srcOrd="0" destOrd="0" parTransId="{E26375D6-284D-4548-B482-8D6F8789BCFF}" sibTransId="{D85B4CFB-1F80-4945-8FEA-C3DA7F406CF7}"/>
    <dgm:cxn modelId="{4096266C-3B9B-4116-B61C-28E6D25EEE90}" type="presParOf" srcId="{AE293DBB-C94B-4EB4-9475-DF49800234AE}" destId="{2B2902D9-801F-43B6-ADD5-FA7C46844E79}" srcOrd="0" destOrd="0" presId="urn:microsoft.com/office/officeart/2005/8/layout/vList5"/>
    <dgm:cxn modelId="{B7B02D80-F6EB-429F-BC7A-8D14CE781AC6}" type="presParOf" srcId="{2B2902D9-801F-43B6-ADD5-FA7C46844E79}" destId="{E480BA2A-342C-4CDB-8CAE-4246790E4CBB}" srcOrd="0" destOrd="0" presId="urn:microsoft.com/office/officeart/2005/8/layout/vList5"/>
    <dgm:cxn modelId="{3021A9B7-EEA8-4429-82D6-94D3EB187DFC}" type="presParOf" srcId="{2B2902D9-801F-43B6-ADD5-FA7C46844E79}" destId="{C69E7BB3-D633-4D03-8E3F-74B48E7387AC}" srcOrd="1" destOrd="0" presId="urn:microsoft.com/office/officeart/2005/8/layout/vList5"/>
    <dgm:cxn modelId="{64BCF30D-8E47-4437-8106-253952E90DC4}" type="presParOf" srcId="{AE293DBB-C94B-4EB4-9475-DF49800234AE}" destId="{B51E3C2F-CA41-4C0B-A380-65EA5C294C27}" srcOrd="1" destOrd="0" presId="urn:microsoft.com/office/officeart/2005/8/layout/vList5"/>
    <dgm:cxn modelId="{51C8B8B2-39D8-43E3-B395-0C366DF6A92A}" type="presParOf" srcId="{AE293DBB-C94B-4EB4-9475-DF49800234AE}" destId="{3F765309-00C8-4797-B67A-7C9954475AA7}" srcOrd="2" destOrd="0" presId="urn:microsoft.com/office/officeart/2005/8/layout/vList5"/>
    <dgm:cxn modelId="{C7234B0D-553C-4663-9B1E-7A668B637301}" type="presParOf" srcId="{3F765309-00C8-4797-B67A-7C9954475AA7}" destId="{68E6C903-3CB7-4446-BB82-2AF36A9AAE34}" srcOrd="0" destOrd="0" presId="urn:microsoft.com/office/officeart/2005/8/layout/vList5"/>
    <dgm:cxn modelId="{C388B29B-3A95-4CDA-B430-81A33F9B17AA}" type="presParOf" srcId="{3F765309-00C8-4797-B67A-7C9954475AA7}" destId="{51E84EB2-D3E5-4388-9648-C9035DDD6A4F}" srcOrd="1" destOrd="0" presId="urn:microsoft.com/office/officeart/2005/8/layout/vList5"/>
    <dgm:cxn modelId="{060E6ABB-5490-4C7D-A44C-26511B4E0818}" type="presParOf" srcId="{AE293DBB-C94B-4EB4-9475-DF49800234AE}" destId="{704857EE-9379-490E-B477-13C279F18F74}" srcOrd="3" destOrd="0" presId="urn:microsoft.com/office/officeart/2005/8/layout/vList5"/>
    <dgm:cxn modelId="{8A837400-CBB4-4C7B-8142-6A531344FC26}" type="presParOf" srcId="{AE293DBB-C94B-4EB4-9475-DF49800234AE}" destId="{DDEE3DE6-4BA1-4774-A8C2-64166276A917}" srcOrd="4" destOrd="0" presId="urn:microsoft.com/office/officeart/2005/8/layout/vList5"/>
    <dgm:cxn modelId="{CA81E509-6D23-435F-82E7-FA5E3E3AB992}" type="presParOf" srcId="{DDEE3DE6-4BA1-4774-A8C2-64166276A917}" destId="{96B05FF2-33CC-4A25-BD56-267F51E20040}" srcOrd="0" destOrd="0" presId="urn:microsoft.com/office/officeart/2005/8/layout/vList5"/>
    <dgm:cxn modelId="{398014E7-5CB0-42EF-910A-6F50D84490BE}" type="presParOf" srcId="{DDEE3DE6-4BA1-4774-A8C2-64166276A917}" destId="{7D6B5C26-878F-4BDC-BAFB-40D8C59E6DE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A1AE5-D917-4EB6-91F0-D26256D7311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553F6AE-CB4C-462F-9191-739974234C42}">
      <dgm:prSet phldrT="[Текст]" custT="1"/>
      <dgm:spPr/>
      <dgm:t>
        <a:bodyPr/>
        <a:lstStyle/>
        <a:p>
          <a:r>
            <a:rPr lang="ru-RU" sz="2600" b="1" i="0" dirty="0" smtClean="0"/>
            <a:t>Минтранс России</a:t>
          </a:r>
          <a:endParaRPr lang="ru-RU" sz="2600" b="1" dirty="0"/>
        </a:p>
      </dgm:t>
    </dgm:pt>
    <dgm:pt modelId="{6F6A0FF0-FF66-4A6A-9DCB-83E5B9B20D7C}" type="parTrans" cxnId="{1A401D0D-7779-4F32-A046-B6DDAC822F6D}">
      <dgm:prSet/>
      <dgm:spPr/>
      <dgm:t>
        <a:bodyPr/>
        <a:lstStyle/>
        <a:p>
          <a:endParaRPr lang="ru-RU"/>
        </a:p>
      </dgm:t>
    </dgm:pt>
    <dgm:pt modelId="{5E056909-3587-4993-8B66-45529D30CCC8}" type="sibTrans" cxnId="{1A401D0D-7779-4F32-A046-B6DDAC822F6D}">
      <dgm:prSet/>
      <dgm:spPr/>
      <dgm:t>
        <a:bodyPr/>
        <a:lstStyle/>
        <a:p>
          <a:endParaRPr lang="ru-RU"/>
        </a:p>
      </dgm:t>
    </dgm:pt>
    <dgm:pt modelId="{2FB60228-0BE1-4B82-8D55-C917DC8919F5}">
      <dgm:prSet phldrT="[Текст]" custT="1"/>
      <dgm:spPr/>
      <dgm:t>
        <a:bodyPr/>
        <a:lstStyle/>
        <a:p>
          <a:r>
            <a:rPr lang="ru-RU" sz="2600" b="1" i="0" dirty="0" smtClean="0"/>
            <a:t>ФП транспортного обеспечения ликвидации чрезвычайных ситуаций: авиа, ж/</a:t>
          </a:r>
          <a:r>
            <a:rPr lang="ru-RU" sz="2600" b="1" i="0" dirty="0" err="1" smtClean="0"/>
            <a:t>д</a:t>
          </a:r>
          <a:r>
            <a:rPr lang="ru-RU" sz="2600" b="1" i="0" dirty="0" smtClean="0"/>
            <a:t>, авто; ликвидации разливов нефти в море</a:t>
          </a:r>
          <a:endParaRPr lang="ru-RU" sz="2600" b="1" dirty="0"/>
        </a:p>
      </dgm:t>
    </dgm:pt>
    <dgm:pt modelId="{E26375D6-284D-4548-B482-8D6F8789BCFF}" type="parTrans" cxnId="{2F7307CC-3B76-445B-A77E-3E02F334CFEF}">
      <dgm:prSet/>
      <dgm:spPr/>
      <dgm:t>
        <a:bodyPr/>
        <a:lstStyle/>
        <a:p>
          <a:endParaRPr lang="ru-RU"/>
        </a:p>
      </dgm:t>
    </dgm:pt>
    <dgm:pt modelId="{D85B4CFB-1F80-4945-8FEA-C3DA7F406CF7}" type="sibTrans" cxnId="{2F7307CC-3B76-445B-A77E-3E02F334CFEF}">
      <dgm:prSet/>
      <dgm:spPr/>
      <dgm:t>
        <a:bodyPr/>
        <a:lstStyle/>
        <a:p>
          <a:endParaRPr lang="ru-RU"/>
        </a:p>
      </dgm:t>
    </dgm:pt>
    <dgm:pt modelId="{78A1632B-90B5-419A-B4F0-2DEA4A09CAAC}">
      <dgm:prSet phldrT="[Текст]" custT="1"/>
      <dgm:spPr/>
      <dgm:t>
        <a:bodyPr/>
        <a:lstStyle/>
        <a:p>
          <a:r>
            <a:rPr lang="ru-RU" sz="2600" b="1" i="0" dirty="0" err="1" smtClean="0"/>
            <a:t>Минкомсвязь</a:t>
          </a:r>
          <a:r>
            <a:rPr lang="ru-RU" sz="2600" b="1" i="0" dirty="0" smtClean="0"/>
            <a:t> России</a:t>
          </a:r>
          <a:endParaRPr lang="ru-RU" sz="2600" b="1" dirty="0"/>
        </a:p>
      </dgm:t>
    </dgm:pt>
    <dgm:pt modelId="{AC0E22EF-006F-435F-95D7-4C1A1C936E71}" type="parTrans" cxnId="{53627055-D011-42B2-9EF7-54500361B819}">
      <dgm:prSet/>
      <dgm:spPr/>
      <dgm:t>
        <a:bodyPr/>
        <a:lstStyle/>
        <a:p>
          <a:endParaRPr lang="ru-RU"/>
        </a:p>
      </dgm:t>
    </dgm:pt>
    <dgm:pt modelId="{107C5864-E58C-4B13-9554-0C727B289D08}" type="sibTrans" cxnId="{53627055-D011-42B2-9EF7-54500361B819}">
      <dgm:prSet/>
      <dgm:spPr/>
      <dgm:t>
        <a:bodyPr/>
        <a:lstStyle/>
        <a:p>
          <a:endParaRPr lang="ru-RU"/>
        </a:p>
      </dgm:t>
    </dgm:pt>
    <dgm:pt modelId="{E911B5E3-052C-4771-92E7-4523902F8D6F}">
      <dgm:prSet phldrT="[Текст]" custT="1"/>
      <dgm:spPr/>
      <dgm:t>
        <a:bodyPr/>
        <a:lstStyle/>
        <a:p>
          <a:r>
            <a:rPr lang="ru-RU" sz="2600" b="1" i="0" dirty="0" smtClean="0"/>
            <a:t>ФП информационно-технологической инфраструктуры; электросвязи и почтовой связи</a:t>
          </a:r>
        </a:p>
      </dgm:t>
    </dgm:pt>
    <dgm:pt modelId="{DF6B9273-3149-4EE4-A08F-51EEBE58E557}" type="parTrans" cxnId="{2E0EDF87-3749-4893-8D3A-60B3574E15AA}">
      <dgm:prSet/>
      <dgm:spPr/>
      <dgm:t>
        <a:bodyPr/>
        <a:lstStyle/>
        <a:p>
          <a:endParaRPr lang="ru-RU"/>
        </a:p>
      </dgm:t>
    </dgm:pt>
    <dgm:pt modelId="{A674CE01-C372-4D1E-BC54-F778A42AA6B7}" type="sibTrans" cxnId="{2E0EDF87-3749-4893-8D3A-60B3574E15AA}">
      <dgm:prSet/>
      <dgm:spPr/>
      <dgm:t>
        <a:bodyPr/>
        <a:lstStyle/>
        <a:p>
          <a:endParaRPr lang="ru-RU"/>
        </a:p>
      </dgm:t>
    </dgm:pt>
    <dgm:pt modelId="{9E6FB731-019E-47A5-8B47-4377EA9E5C6F}">
      <dgm:prSet phldrT="[Текст]" custT="1"/>
      <dgm:spPr/>
      <dgm:t>
        <a:bodyPr/>
        <a:lstStyle/>
        <a:p>
          <a:r>
            <a:rPr lang="ru-RU" sz="2600" b="1" i="0" dirty="0" smtClean="0"/>
            <a:t>Минсельхоз России</a:t>
          </a:r>
          <a:endParaRPr lang="ru-RU" sz="2600" b="1" dirty="0"/>
        </a:p>
      </dgm:t>
    </dgm:pt>
    <dgm:pt modelId="{5B8FB4F8-D051-4782-A0D2-4ABFEB74EFBE}" type="parTrans" cxnId="{68CBB121-FFDE-48D9-97D9-247C11529335}">
      <dgm:prSet/>
      <dgm:spPr/>
      <dgm:t>
        <a:bodyPr/>
        <a:lstStyle/>
        <a:p>
          <a:endParaRPr lang="ru-RU"/>
        </a:p>
      </dgm:t>
    </dgm:pt>
    <dgm:pt modelId="{39152D43-8E94-4955-BD6F-840428050D2F}" type="sibTrans" cxnId="{68CBB121-FFDE-48D9-97D9-247C11529335}">
      <dgm:prSet/>
      <dgm:spPr/>
      <dgm:t>
        <a:bodyPr/>
        <a:lstStyle/>
        <a:p>
          <a:endParaRPr lang="ru-RU"/>
        </a:p>
      </dgm:t>
    </dgm:pt>
    <dgm:pt modelId="{9E68671E-4815-4DA4-A8C0-03ECEF9972C0}">
      <dgm:prSet phldrT="[Текст]" custT="1"/>
      <dgm:spPr/>
      <dgm:t>
        <a:bodyPr/>
        <a:lstStyle/>
        <a:p>
          <a:r>
            <a:rPr lang="ru-RU" sz="2600" b="1" i="0" dirty="0" smtClean="0"/>
            <a:t>ФП защиты сельскохозяйственных животных, растений.</a:t>
          </a:r>
          <a:endParaRPr lang="ru-RU" sz="2600" b="1" dirty="0"/>
        </a:p>
      </dgm:t>
    </dgm:pt>
    <dgm:pt modelId="{83747A74-B59D-46E5-B8E1-95856DE6B176}" type="parTrans" cxnId="{B78B832D-133E-44EE-B897-30D826C6D8F5}">
      <dgm:prSet/>
      <dgm:spPr/>
      <dgm:t>
        <a:bodyPr/>
        <a:lstStyle/>
        <a:p>
          <a:endParaRPr lang="ru-RU"/>
        </a:p>
      </dgm:t>
    </dgm:pt>
    <dgm:pt modelId="{2CF0B8DF-70A4-4B5F-8E22-7763211BD17C}" type="sibTrans" cxnId="{B78B832D-133E-44EE-B897-30D826C6D8F5}">
      <dgm:prSet/>
      <dgm:spPr/>
      <dgm:t>
        <a:bodyPr/>
        <a:lstStyle/>
        <a:p>
          <a:endParaRPr lang="ru-RU"/>
        </a:p>
      </dgm:t>
    </dgm:pt>
    <dgm:pt modelId="{AE293DBB-C94B-4EB4-9475-DF49800234AE}" type="pres">
      <dgm:prSet presAssocID="{753A1AE5-D917-4EB6-91F0-D26256D731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902D9-801F-43B6-ADD5-FA7C46844E79}" type="pres">
      <dgm:prSet presAssocID="{1553F6AE-CB4C-462F-9191-739974234C42}" presName="linNode" presStyleCnt="0"/>
      <dgm:spPr/>
    </dgm:pt>
    <dgm:pt modelId="{E480BA2A-342C-4CDB-8CAE-4246790E4CBB}" type="pres">
      <dgm:prSet presAssocID="{1553F6AE-CB4C-462F-9191-739974234C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7BB3-D633-4D03-8E3F-74B48E7387AC}" type="pres">
      <dgm:prSet presAssocID="{1553F6AE-CB4C-462F-9191-739974234C42}" presName="descendantText" presStyleLbl="alignAccFollowNode1" presStyleIdx="0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3C2F-CA41-4C0B-A380-65EA5C294C27}" type="pres">
      <dgm:prSet presAssocID="{5E056909-3587-4993-8B66-45529D30CCC8}" presName="sp" presStyleCnt="0"/>
      <dgm:spPr/>
    </dgm:pt>
    <dgm:pt modelId="{3F765309-00C8-4797-B67A-7C9954475AA7}" type="pres">
      <dgm:prSet presAssocID="{78A1632B-90B5-419A-B4F0-2DEA4A09CAAC}" presName="linNode" presStyleCnt="0"/>
      <dgm:spPr/>
    </dgm:pt>
    <dgm:pt modelId="{68E6C903-3CB7-4446-BB82-2AF36A9AAE34}" type="pres">
      <dgm:prSet presAssocID="{78A1632B-90B5-419A-B4F0-2DEA4A09CA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4EB2-D3E5-4388-9648-C9035DDD6A4F}" type="pres">
      <dgm:prSet presAssocID="{78A1632B-90B5-419A-B4F0-2DEA4A09CAAC}" presName="descendantText" presStyleLbl="alignAccFollowNode1" presStyleIdx="1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57EE-9379-490E-B477-13C279F18F74}" type="pres">
      <dgm:prSet presAssocID="{107C5864-E58C-4B13-9554-0C727B289D08}" presName="sp" presStyleCnt="0"/>
      <dgm:spPr/>
    </dgm:pt>
    <dgm:pt modelId="{DDEE3DE6-4BA1-4774-A8C2-64166276A917}" type="pres">
      <dgm:prSet presAssocID="{9E6FB731-019E-47A5-8B47-4377EA9E5C6F}" presName="linNode" presStyleCnt="0"/>
      <dgm:spPr/>
    </dgm:pt>
    <dgm:pt modelId="{96B05FF2-33CC-4A25-BD56-267F51E20040}" type="pres">
      <dgm:prSet presAssocID="{9E6FB731-019E-47A5-8B47-4377EA9E5C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5C26-878F-4BDC-BAFB-40D8C59E6DEF}" type="pres">
      <dgm:prSet presAssocID="{9E6FB731-019E-47A5-8B47-4377EA9E5C6F}" presName="descendantText" presStyleLbl="alignAccFollowNode1" presStyleIdx="2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B8F457-663F-490B-8F64-39C6928D709F}" type="presOf" srcId="{1553F6AE-CB4C-462F-9191-739974234C42}" destId="{E480BA2A-342C-4CDB-8CAE-4246790E4CBB}" srcOrd="0" destOrd="0" presId="urn:microsoft.com/office/officeart/2005/8/layout/vList5"/>
    <dgm:cxn modelId="{B78B832D-133E-44EE-B897-30D826C6D8F5}" srcId="{9E6FB731-019E-47A5-8B47-4377EA9E5C6F}" destId="{9E68671E-4815-4DA4-A8C0-03ECEF9972C0}" srcOrd="0" destOrd="0" parTransId="{83747A74-B59D-46E5-B8E1-95856DE6B176}" sibTransId="{2CF0B8DF-70A4-4B5F-8E22-7763211BD17C}"/>
    <dgm:cxn modelId="{2F7307CC-3B76-445B-A77E-3E02F334CFEF}" srcId="{1553F6AE-CB4C-462F-9191-739974234C42}" destId="{2FB60228-0BE1-4B82-8D55-C917DC8919F5}" srcOrd="0" destOrd="0" parTransId="{E26375D6-284D-4548-B482-8D6F8789BCFF}" sibTransId="{D85B4CFB-1F80-4945-8FEA-C3DA7F406CF7}"/>
    <dgm:cxn modelId="{4F76CF64-185B-4AC2-BBFE-BDB6F862B252}" type="presOf" srcId="{78A1632B-90B5-419A-B4F0-2DEA4A09CAAC}" destId="{68E6C903-3CB7-4446-BB82-2AF36A9AAE34}" srcOrd="0" destOrd="0" presId="urn:microsoft.com/office/officeart/2005/8/layout/vList5"/>
    <dgm:cxn modelId="{EA6B71C1-8420-47E5-AD35-0542A544B50F}" type="presOf" srcId="{753A1AE5-D917-4EB6-91F0-D26256D73111}" destId="{AE293DBB-C94B-4EB4-9475-DF49800234AE}" srcOrd="0" destOrd="0" presId="urn:microsoft.com/office/officeart/2005/8/layout/vList5"/>
    <dgm:cxn modelId="{1A401D0D-7779-4F32-A046-B6DDAC822F6D}" srcId="{753A1AE5-D917-4EB6-91F0-D26256D73111}" destId="{1553F6AE-CB4C-462F-9191-739974234C42}" srcOrd="0" destOrd="0" parTransId="{6F6A0FF0-FF66-4A6A-9DCB-83E5B9B20D7C}" sibTransId="{5E056909-3587-4993-8B66-45529D30CCC8}"/>
    <dgm:cxn modelId="{68CBB121-FFDE-48D9-97D9-247C11529335}" srcId="{753A1AE5-D917-4EB6-91F0-D26256D73111}" destId="{9E6FB731-019E-47A5-8B47-4377EA9E5C6F}" srcOrd="2" destOrd="0" parTransId="{5B8FB4F8-D051-4782-A0D2-4ABFEB74EFBE}" sibTransId="{39152D43-8E94-4955-BD6F-840428050D2F}"/>
    <dgm:cxn modelId="{DB276A85-10F7-4547-B5F7-BEE609726A82}" type="presOf" srcId="{E911B5E3-052C-4771-92E7-4523902F8D6F}" destId="{51E84EB2-D3E5-4388-9648-C9035DDD6A4F}" srcOrd="0" destOrd="0" presId="urn:microsoft.com/office/officeart/2005/8/layout/vList5"/>
    <dgm:cxn modelId="{CD75A396-E97B-4E8D-984C-6E801C44B9AB}" type="presOf" srcId="{2FB60228-0BE1-4B82-8D55-C917DC8919F5}" destId="{C69E7BB3-D633-4D03-8E3F-74B48E7387AC}" srcOrd="0" destOrd="0" presId="urn:microsoft.com/office/officeart/2005/8/layout/vList5"/>
    <dgm:cxn modelId="{2E0EDF87-3749-4893-8D3A-60B3574E15AA}" srcId="{78A1632B-90B5-419A-B4F0-2DEA4A09CAAC}" destId="{E911B5E3-052C-4771-92E7-4523902F8D6F}" srcOrd="0" destOrd="0" parTransId="{DF6B9273-3149-4EE4-A08F-51EEBE58E557}" sibTransId="{A674CE01-C372-4D1E-BC54-F778A42AA6B7}"/>
    <dgm:cxn modelId="{53627055-D011-42B2-9EF7-54500361B819}" srcId="{753A1AE5-D917-4EB6-91F0-D26256D73111}" destId="{78A1632B-90B5-419A-B4F0-2DEA4A09CAAC}" srcOrd="1" destOrd="0" parTransId="{AC0E22EF-006F-435F-95D7-4C1A1C936E71}" sibTransId="{107C5864-E58C-4B13-9554-0C727B289D08}"/>
    <dgm:cxn modelId="{DDC058C7-6BE0-45AD-8995-AA8A5A277E63}" type="presOf" srcId="{9E68671E-4815-4DA4-A8C0-03ECEF9972C0}" destId="{7D6B5C26-878F-4BDC-BAFB-40D8C59E6DEF}" srcOrd="0" destOrd="0" presId="urn:microsoft.com/office/officeart/2005/8/layout/vList5"/>
    <dgm:cxn modelId="{DE699642-DB78-4B3E-85D7-E2ED87D1E192}" type="presOf" srcId="{9E6FB731-019E-47A5-8B47-4377EA9E5C6F}" destId="{96B05FF2-33CC-4A25-BD56-267F51E20040}" srcOrd="0" destOrd="0" presId="urn:microsoft.com/office/officeart/2005/8/layout/vList5"/>
    <dgm:cxn modelId="{38D2A8C9-2E28-4876-958A-0E2C58E8F951}" type="presParOf" srcId="{AE293DBB-C94B-4EB4-9475-DF49800234AE}" destId="{2B2902D9-801F-43B6-ADD5-FA7C46844E79}" srcOrd="0" destOrd="0" presId="urn:microsoft.com/office/officeart/2005/8/layout/vList5"/>
    <dgm:cxn modelId="{524A863B-B523-492F-BA51-FAC63F0C78DA}" type="presParOf" srcId="{2B2902D9-801F-43B6-ADD5-FA7C46844E79}" destId="{E480BA2A-342C-4CDB-8CAE-4246790E4CBB}" srcOrd="0" destOrd="0" presId="urn:microsoft.com/office/officeart/2005/8/layout/vList5"/>
    <dgm:cxn modelId="{BDC42CF8-A57D-4FB7-80D5-6C22874DCB53}" type="presParOf" srcId="{2B2902D9-801F-43B6-ADD5-FA7C46844E79}" destId="{C69E7BB3-D633-4D03-8E3F-74B48E7387AC}" srcOrd="1" destOrd="0" presId="urn:microsoft.com/office/officeart/2005/8/layout/vList5"/>
    <dgm:cxn modelId="{B2A5D61E-4C22-4447-A7A7-CF06E115A430}" type="presParOf" srcId="{AE293DBB-C94B-4EB4-9475-DF49800234AE}" destId="{B51E3C2F-CA41-4C0B-A380-65EA5C294C27}" srcOrd="1" destOrd="0" presId="urn:microsoft.com/office/officeart/2005/8/layout/vList5"/>
    <dgm:cxn modelId="{DC9D4633-FA56-4A22-A9BF-2896D403F560}" type="presParOf" srcId="{AE293DBB-C94B-4EB4-9475-DF49800234AE}" destId="{3F765309-00C8-4797-B67A-7C9954475AA7}" srcOrd="2" destOrd="0" presId="urn:microsoft.com/office/officeart/2005/8/layout/vList5"/>
    <dgm:cxn modelId="{4841148E-26D9-450B-80CF-F266193FDD28}" type="presParOf" srcId="{3F765309-00C8-4797-B67A-7C9954475AA7}" destId="{68E6C903-3CB7-4446-BB82-2AF36A9AAE34}" srcOrd="0" destOrd="0" presId="urn:microsoft.com/office/officeart/2005/8/layout/vList5"/>
    <dgm:cxn modelId="{DC06C9AF-A440-41D7-BB96-EA5E4BB67BFD}" type="presParOf" srcId="{3F765309-00C8-4797-B67A-7C9954475AA7}" destId="{51E84EB2-D3E5-4388-9648-C9035DDD6A4F}" srcOrd="1" destOrd="0" presId="urn:microsoft.com/office/officeart/2005/8/layout/vList5"/>
    <dgm:cxn modelId="{3BE8BBC1-2227-4246-A769-F986130403F7}" type="presParOf" srcId="{AE293DBB-C94B-4EB4-9475-DF49800234AE}" destId="{704857EE-9379-490E-B477-13C279F18F74}" srcOrd="3" destOrd="0" presId="urn:microsoft.com/office/officeart/2005/8/layout/vList5"/>
    <dgm:cxn modelId="{5ABA6B97-66D7-4291-9BA2-7481BCC8D13F}" type="presParOf" srcId="{AE293DBB-C94B-4EB4-9475-DF49800234AE}" destId="{DDEE3DE6-4BA1-4774-A8C2-64166276A917}" srcOrd="4" destOrd="0" presId="urn:microsoft.com/office/officeart/2005/8/layout/vList5"/>
    <dgm:cxn modelId="{99200BC8-5C2B-4CBE-BDDA-954DA35B7049}" type="presParOf" srcId="{DDEE3DE6-4BA1-4774-A8C2-64166276A917}" destId="{96B05FF2-33CC-4A25-BD56-267F51E20040}" srcOrd="0" destOrd="0" presId="urn:microsoft.com/office/officeart/2005/8/layout/vList5"/>
    <dgm:cxn modelId="{ED12A2E7-2847-4A63-A637-C334011D692A}" type="presParOf" srcId="{DDEE3DE6-4BA1-4774-A8C2-64166276A917}" destId="{7D6B5C26-878F-4BDC-BAFB-40D8C59E6DE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3A1AE5-D917-4EB6-91F0-D26256D7311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53F6AE-CB4C-462F-9191-739974234C42}">
      <dgm:prSet phldrT="[Текст]" custT="1"/>
      <dgm:spPr/>
      <dgm:t>
        <a:bodyPr/>
        <a:lstStyle/>
        <a:p>
          <a:r>
            <a:rPr lang="ru-RU" sz="2800" b="1" i="0" dirty="0" err="1" smtClean="0"/>
            <a:t>Минрегион</a:t>
          </a:r>
          <a:r>
            <a:rPr lang="ru-RU" sz="2800" b="1" i="0" dirty="0" smtClean="0"/>
            <a:t> России</a:t>
          </a:r>
          <a:endParaRPr lang="ru-RU" sz="2800" b="1" dirty="0"/>
        </a:p>
      </dgm:t>
    </dgm:pt>
    <dgm:pt modelId="{6F6A0FF0-FF66-4A6A-9DCB-83E5B9B20D7C}" type="parTrans" cxnId="{1A401D0D-7779-4F32-A046-B6DDAC822F6D}">
      <dgm:prSet/>
      <dgm:spPr/>
      <dgm:t>
        <a:bodyPr/>
        <a:lstStyle/>
        <a:p>
          <a:endParaRPr lang="ru-RU"/>
        </a:p>
      </dgm:t>
    </dgm:pt>
    <dgm:pt modelId="{5E056909-3587-4993-8B66-45529D30CCC8}" type="sibTrans" cxnId="{1A401D0D-7779-4F32-A046-B6DDAC822F6D}">
      <dgm:prSet/>
      <dgm:spPr/>
      <dgm:t>
        <a:bodyPr/>
        <a:lstStyle/>
        <a:p>
          <a:endParaRPr lang="ru-RU"/>
        </a:p>
      </dgm:t>
    </dgm:pt>
    <dgm:pt modelId="{2FB60228-0BE1-4B82-8D55-C917DC8919F5}">
      <dgm:prSet phldrT="[Текст]" custT="1"/>
      <dgm:spPr/>
      <dgm:t>
        <a:bodyPr/>
        <a:lstStyle/>
        <a:p>
          <a:r>
            <a:rPr lang="ru-RU" sz="2800" b="1" i="0" dirty="0" smtClean="0"/>
            <a:t>ФП защиты городов, населенных пунктов от аварий, катастроф и стихийных бедствий</a:t>
          </a:r>
          <a:endParaRPr lang="ru-RU" sz="2800" b="1" dirty="0"/>
        </a:p>
      </dgm:t>
    </dgm:pt>
    <dgm:pt modelId="{E26375D6-284D-4548-B482-8D6F8789BCFF}" type="parTrans" cxnId="{2F7307CC-3B76-445B-A77E-3E02F334CFEF}">
      <dgm:prSet/>
      <dgm:spPr/>
      <dgm:t>
        <a:bodyPr/>
        <a:lstStyle/>
        <a:p>
          <a:endParaRPr lang="ru-RU"/>
        </a:p>
      </dgm:t>
    </dgm:pt>
    <dgm:pt modelId="{D85B4CFB-1F80-4945-8FEA-C3DA7F406CF7}" type="sibTrans" cxnId="{2F7307CC-3B76-445B-A77E-3E02F334CFEF}">
      <dgm:prSet/>
      <dgm:spPr/>
      <dgm:t>
        <a:bodyPr/>
        <a:lstStyle/>
        <a:p>
          <a:endParaRPr lang="ru-RU"/>
        </a:p>
      </dgm:t>
    </dgm:pt>
    <dgm:pt modelId="{78A1632B-90B5-419A-B4F0-2DEA4A09CAAC}">
      <dgm:prSet phldrT="[Текст]" custT="1"/>
      <dgm:spPr/>
      <dgm:t>
        <a:bodyPr/>
        <a:lstStyle/>
        <a:p>
          <a:r>
            <a:rPr lang="ru-RU" sz="2800" b="1" i="0" dirty="0" smtClean="0"/>
            <a:t>Рослесхоз</a:t>
          </a:r>
          <a:endParaRPr lang="ru-RU" sz="2800" b="1" dirty="0"/>
        </a:p>
      </dgm:t>
    </dgm:pt>
    <dgm:pt modelId="{AC0E22EF-006F-435F-95D7-4C1A1C936E71}" type="parTrans" cxnId="{53627055-D011-42B2-9EF7-54500361B819}">
      <dgm:prSet/>
      <dgm:spPr/>
      <dgm:t>
        <a:bodyPr/>
        <a:lstStyle/>
        <a:p>
          <a:endParaRPr lang="ru-RU"/>
        </a:p>
      </dgm:t>
    </dgm:pt>
    <dgm:pt modelId="{107C5864-E58C-4B13-9554-0C727B289D08}" type="sibTrans" cxnId="{53627055-D011-42B2-9EF7-54500361B819}">
      <dgm:prSet/>
      <dgm:spPr/>
      <dgm:t>
        <a:bodyPr/>
        <a:lstStyle/>
        <a:p>
          <a:endParaRPr lang="ru-RU"/>
        </a:p>
      </dgm:t>
    </dgm:pt>
    <dgm:pt modelId="{E911B5E3-052C-4771-92E7-4523902F8D6F}">
      <dgm:prSet phldrT="[Текст]" custT="1"/>
      <dgm:spPr/>
      <dgm:t>
        <a:bodyPr/>
        <a:lstStyle/>
        <a:p>
          <a:r>
            <a:rPr lang="ru-RU" sz="2800" b="1" i="0" dirty="0" smtClean="0"/>
            <a:t>ФП охраны лесов от пожаров и защиты их от вредителей и болезней леса</a:t>
          </a:r>
        </a:p>
      </dgm:t>
    </dgm:pt>
    <dgm:pt modelId="{DF6B9273-3149-4EE4-A08F-51EEBE58E557}" type="parTrans" cxnId="{2E0EDF87-3749-4893-8D3A-60B3574E15AA}">
      <dgm:prSet/>
      <dgm:spPr/>
      <dgm:t>
        <a:bodyPr/>
        <a:lstStyle/>
        <a:p>
          <a:endParaRPr lang="ru-RU"/>
        </a:p>
      </dgm:t>
    </dgm:pt>
    <dgm:pt modelId="{A674CE01-C372-4D1E-BC54-F778A42AA6B7}" type="sibTrans" cxnId="{2E0EDF87-3749-4893-8D3A-60B3574E15AA}">
      <dgm:prSet/>
      <dgm:spPr/>
      <dgm:t>
        <a:bodyPr/>
        <a:lstStyle/>
        <a:p>
          <a:endParaRPr lang="ru-RU"/>
        </a:p>
      </dgm:t>
    </dgm:pt>
    <dgm:pt modelId="{9E6FB731-019E-47A5-8B47-4377EA9E5C6F}">
      <dgm:prSet phldrT="[Текст]" custT="1"/>
      <dgm:spPr/>
      <dgm:t>
        <a:bodyPr/>
        <a:lstStyle/>
        <a:p>
          <a:r>
            <a:rPr lang="ru-RU" sz="2800" b="1" i="0" dirty="0" err="1" smtClean="0"/>
            <a:t>Ростехнадзор</a:t>
          </a:r>
          <a:endParaRPr lang="ru-RU" sz="2800" b="1" dirty="0"/>
        </a:p>
      </dgm:t>
    </dgm:pt>
    <dgm:pt modelId="{5B8FB4F8-D051-4782-A0D2-4ABFEB74EFBE}" type="parTrans" cxnId="{68CBB121-FFDE-48D9-97D9-247C11529335}">
      <dgm:prSet/>
      <dgm:spPr/>
      <dgm:t>
        <a:bodyPr/>
        <a:lstStyle/>
        <a:p>
          <a:endParaRPr lang="ru-RU"/>
        </a:p>
      </dgm:t>
    </dgm:pt>
    <dgm:pt modelId="{39152D43-8E94-4955-BD6F-840428050D2F}" type="sibTrans" cxnId="{68CBB121-FFDE-48D9-97D9-247C11529335}">
      <dgm:prSet/>
      <dgm:spPr/>
      <dgm:t>
        <a:bodyPr/>
        <a:lstStyle/>
        <a:p>
          <a:endParaRPr lang="ru-RU"/>
        </a:p>
      </dgm:t>
    </dgm:pt>
    <dgm:pt modelId="{9E68671E-4815-4DA4-A8C0-03ECEF9972C0}">
      <dgm:prSet phldrT="[Текст]" custT="1"/>
      <dgm:spPr/>
      <dgm:t>
        <a:bodyPr/>
        <a:lstStyle/>
        <a:p>
          <a:r>
            <a:rPr lang="ru-RU" sz="2800" b="1" i="0" dirty="0" smtClean="0"/>
            <a:t>ФП контроля за </a:t>
          </a:r>
          <a:r>
            <a:rPr lang="ru-RU" sz="2800" b="1" i="0" dirty="0" err="1" smtClean="0"/>
            <a:t>ядерно</a:t>
          </a:r>
          <a:r>
            <a:rPr lang="ru-RU" sz="2800" b="1" i="0" dirty="0" smtClean="0"/>
            <a:t>, </a:t>
          </a:r>
          <a:r>
            <a:rPr lang="ru-RU" sz="2800" b="1" i="0" dirty="0" err="1" smtClean="0"/>
            <a:t>радиационно</a:t>
          </a:r>
          <a:r>
            <a:rPr lang="ru-RU" sz="2800" b="1" i="0" dirty="0" smtClean="0"/>
            <a:t>, химически опасными объектами.</a:t>
          </a:r>
          <a:endParaRPr lang="ru-RU" sz="2800" b="1" dirty="0"/>
        </a:p>
      </dgm:t>
    </dgm:pt>
    <dgm:pt modelId="{83747A74-B59D-46E5-B8E1-95856DE6B176}" type="parTrans" cxnId="{B78B832D-133E-44EE-B897-30D826C6D8F5}">
      <dgm:prSet/>
      <dgm:spPr/>
      <dgm:t>
        <a:bodyPr/>
        <a:lstStyle/>
        <a:p>
          <a:endParaRPr lang="ru-RU"/>
        </a:p>
      </dgm:t>
    </dgm:pt>
    <dgm:pt modelId="{2CF0B8DF-70A4-4B5F-8E22-7763211BD17C}" type="sibTrans" cxnId="{B78B832D-133E-44EE-B897-30D826C6D8F5}">
      <dgm:prSet/>
      <dgm:spPr/>
      <dgm:t>
        <a:bodyPr/>
        <a:lstStyle/>
        <a:p>
          <a:endParaRPr lang="ru-RU"/>
        </a:p>
      </dgm:t>
    </dgm:pt>
    <dgm:pt modelId="{AE293DBB-C94B-4EB4-9475-DF49800234AE}" type="pres">
      <dgm:prSet presAssocID="{753A1AE5-D917-4EB6-91F0-D26256D731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2902D9-801F-43B6-ADD5-FA7C46844E79}" type="pres">
      <dgm:prSet presAssocID="{1553F6AE-CB4C-462F-9191-739974234C42}" presName="linNode" presStyleCnt="0"/>
      <dgm:spPr/>
    </dgm:pt>
    <dgm:pt modelId="{E480BA2A-342C-4CDB-8CAE-4246790E4CBB}" type="pres">
      <dgm:prSet presAssocID="{1553F6AE-CB4C-462F-9191-739974234C4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7BB3-D633-4D03-8E3F-74B48E7387AC}" type="pres">
      <dgm:prSet presAssocID="{1553F6AE-CB4C-462F-9191-739974234C42}" presName="descendantText" presStyleLbl="alignAccFollowNode1" presStyleIdx="0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E3C2F-CA41-4C0B-A380-65EA5C294C27}" type="pres">
      <dgm:prSet presAssocID="{5E056909-3587-4993-8B66-45529D30CCC8}" presName="sp" presStyleCnt="0"/>
      <dgm:spPr/>
    </dgm:pt>
    <dgm:pt modelId="{3F765309-00C8-4797-B67A-7C9954475AA7}" type="pres">
      <dgm:prSet presAssocID="{78A1632B-90B5-419A-B4F0-2DEA4A09CAAC}" presName="linNode" presStyleCnt="0"/>
      <dgm:spPr/>
    </dgm:pt>
    <dgm:pt modelId="{68E6C903-3CB7-4446-BB82-2AF36A9AAE34}" type="pres">
      <dgm:prSet presAssocID="{78A1632B-90B5-419A-B4F0-2DEA4A09CA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4EB2-D3E5-4388-9648-C9035DDD6A4F}" type="pres">
      <dgm:prSet presAssocID="{78A1632B-90B5-419A-B4F0-2DEA4A09CAAC}" presName="descendantText" presStyleLbl="alignAccFollowNode1" presStyleIdx="1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57EE-9379-490E-B477-13C279F18F74}" type="pres">
      <dgm:prSet presAssocID="{107C5864-E58C-4B13-9554-0C727B289D08}" presName="sp" presStyleCnt="0"/>
      <dgm:spPr/>
    </dgm:pt>
    <dgm:pt modelId="{DDEE3DE6-4BA1-4774-A8C2-64166276A917}" type="pres">
      <dgm:prSet presAssocID="{9E6FB731-019E-47A5-8B47-4377EA9E5C6F}" presName="linNode" presStyleCnt="0"/>
      <dgm:spPr/>
    </dgm:pt>
    <dgm:pt modelId="{96B05FF2-33CC-4A25-BD56-267F51E20040}" type="pres">
      <dgm:prSet presAssocID="{9E6FB731-019E-47A5-8B47-4377EA9E5C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B5C26-878F-4BDC-BAFB-40D8C59E6DEF}" type="pres">
      <dgm:prSet presAssocID="{9E6FB731-019E-47A5-8B47-4377EA9E5C6F}" presName="descendantText" presStyleLbl="alignAccFollowNode1" presStyleIdx="2" presStyleCnt="3" custScaleX="13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B60EFA-3D9D-4299-A369-CF538569D9A7}" type="presOf" srcId="{E911B5E3-052C-4771-92E7-4523902F8D6F}" destId="{51E84EB2-D3E5-4388-9648-C9035DDD6A4F}" srcOrd="0" destOrd="0" presId="urn:microsoft.com/office/officeart/2005/8/layout/vList5"/>
    <dgm:cxn modelId="{69ECD800-A542-4A0F-9625-783AD60F4C97}" type="presOf" srcId="{9E68671E-4815-4DA4-A8C0-03ECEF9972C0}" destId="{7D6B5C26-878F-4BDC-BAFB-40D8C59E6DEF}" srcOrd="0" destOrd="0" presId="urn:microsoft.com/office/officeart/2005/8/layout/vList5"/>
    <dgm:cxn modelId="{D03172F0-374A-4EF6-A39B-E90D7959AE57}" type="presOf" srcId="{9E6FB731-019E-47A5-8B47-4377EA9E5C6F}" destId="{96B05FF2-33CC-4A25-BD56-267F51E20040}" srcOrd="0" destOrd="0" presId="urn:microsoft.com/office/officeart/2005/8/layout/vList5"/>
    <dgm:cxn modelId="{6485488F-5779-4B07-A68C-C2312159701C}" type="presOf" srcId="{753A1AE5-D917-4EB6-91F0-D26256D73111}" destId="{AE293DBB-C94B-4EB4-9475-DF49800234AE}" srcOrd="0" destOrd="0" presId="urn:microsoft.com/office/officeart/2005/8/layout/vList5"/>
    <dgm:cxn modelId="{B78B832D-133E-44EE-B897-30D826C6D8F5}" srcId="{9E6FB731-019E-47A5-8B47-4377EA9E5C6F}" destId="{9E68671E-4815-4DA4-A8C0-03ECEF9972C0}" srcOrd="0" destOrd="0" parTransId="{83747A74-B59D-46E5-B8E1-95856DE6B176}" sibTransId="{2CF0B8DF-70A4-4B5F-8E22-7763211BD17C}"/>
    <dgm:cxn modelId="{2F7307CC-3B76-445B-A77E-3E02F334CFEF}" srcId="{1553F6AE-CB4C-462F-9191-739974234C42}" destId="{2FB60228-0BE1-4B82-8D55-C917DC8919F5}" srcOrd="0" destOrd="0" parTransId="{E26375D6-284D-4548-B482-8D6F8789BCFF}" sibTransId="{D85B4CFB-1F80-4945-8FEA-C3DA7F406CF7}"/>
    <dgm:cxn modelId="{D43DEC14-C5A8-4D65-BD83-33AAAA4FD3E2}" type="presOf" srcId="{1553F6AE-CB4C-462F-9191-739974234C42}" destId="{E480BA2A-342C-4CDB-8CAE-4246790E4CBB}" srcOrd="0" destOrd="0" presId="urn:microsoft.com/office/officeart/2005/8/layout/vList5"/>
    <dgm:cxn modelId="{FFC06DD5-5E7E-49FE-8994-14B2FF2358C0}" type="presOf" srcId="{78A1632B-90B5-419A-B4F0-2DEA4A09CAAC}" destId="{68E6C903-3CB7-4446-BB82-2AF36A9AAE34}" srcOrd="0" destOrd="0" presId="urn:microsoft.com/office/officeart/2005/8/layout/vList5"/>
    <dgm:cxn modelId="{1A401D0D-7779-4F32-A046-B6DDAC822F6D}" srcId="{753A1AE5-D917-4EB6-91F0-D26256D73111}" destId="{1553F6AE-CB4C-462F-9191-739974234C42}" srcOrd="0" destOrd="0" parTransId="{6F6A0FF0-FF66-4A6A-9DCB-83E5B9B20D7C}" sibTransId="{5E056909-3587-4993-8B66-45529D30CCC8}"/>
    <dgm:cxn modelId="{68CBB121-FFDE-48D9-97D9-247C11529335}" srcId="{753A1AE5-D917-4EB6-91F0-D26256D73111}" destId="{9E6FB731-019E-47A5-8B47-4377EA9E5C6F}" srcOrd="2" destOrd="0" parTransId="{5B8FB4F8-D051-4782-A0D2-4ABFEB74EFBE}" sibTransId="{39152D43-8E94-4955-BD6F-840428050D2F}"/>
    <dgm:cxn modelId="{2E0EDF87-3749-4893-8D3A-60B3574E15AA}" srcId="{78A1632B-90B5-419A-B4F0-2DEA4A09CAAC}" destId="{E911B5E3-052C-4771-92E7-4523902F8D6F}" srcOrd="0" destOrd="0" parTransId="{DF6B9273-3149-4EE4-A08F-51EEBE58E557}" sibTransId="{A674CE01-C372-4D1E-BC54-F778A42AA6B7}"/>
    <dgm:cxn modelId="{53627055-D011-42B2-9EF7-54500361B819}" srcId="{753A1AE5-D917-4EB6-91F0-D26256D73111}" destId="{78A1632B-90B5-419A-B4F0-2DEA4A09CAAC}" srcOrd="1" destOrd="0" parTransId="{AC0E22EF-006F-435F-95D7-4C1A1C936E71}" sibTransId="{107C5864-E58C-4B13-9554-0C727B289D08}"/>
    <dgm:cxn modelId="{6D105B2F-B903-4338-9A0B-C784D4A7BDEE}" type="presOf" srcId="{2FB60228-0BE1-4B82-8D55-C917DC8919F5}" destId="{C69E7BB3-D633-4D03-8E3F-74B48E7387AC}" srcOrd="0" destOrd="0" presId="urn:microsoft.com/office/officeart/2005/8/layout/vList5"/>
    <dgm:cxn modelId="{22FFFDDE-050B-45DB-88F1-717AA88E2E6D}" type="presParOf" srcId="{AE293DBB-C94B-4EB4-9475-DF49800234AE}" destId="{2B2902D9-801F-43B6-ADD5-FA7C46844E79}" srcOrd="0" destOrd="0" presId="urn:microsoft.com/office/officeart/2005/8/layout/vList5"/>
    <dgm:cxn modelId="{CED22E69-5496-4FCC-B497-D20C65AE1DA0}" type="presParOf" srcId="{2B2902D9-801F-43B6-ADD5-FA7C46844E79}" destId="{E480BA2A-342C-4CDB-8CAE-4246790E4CBB}" srcOrd="0" destOrd="0" presId="urn:microsoft.com/office/officeart/2005/8/layout/vList5"/>
    <dgm:cxn modelId="{89B4522E-765D-4437-9B76-CA39D4B2C6AD}" type="presParOf" srcId="{2B2902D9-801F-43B6-ADD5-FA7C46844E79}" destId="{C69E7BB3-D633-4D03-8E3F-74B48E7387AC}" srcOrd="1" destOrd="0" presId="urn:microsoft.com/office/officeart/2005/8/layout/vList5"/>
    <dgm:cxn modelId="{CB9B8EDC-EED3-4AC9-804D-3C6149D3925C}" type="presParOf" srcId="{AE293DBB-C94B-4EB4-9475-DF49800234AE}" destId="{B51E3C2F-CA41-4C0B-A380-65EA5C294C27}" srcOrd="1" destOrd="0" presId="urn:microsoft.com/office/officeart/2005/8/layout/vList5"/>
    <dgm:cxn modelId="{48D168AC-DEEB-4FC5-8620-DF25B8F57527}" type="presParOf" srcId="{AE293DBB-C94B-4EB4-9475-DF49800234AE}" destId="{3F765309-00C8-4797-B67A-7C9954475AA7}" srcOrd="2" destOrd="0" presId="urn:microsoft.com/office/officeart/2005/8/layout/vList5"/>
    <dgm:cxn modelId="{B9CBF5FB-0F3C-45E5-A048-632A96BCD25E}" type="presParOf" srcId="{3F765309-00C8-4797-B67A-7C9954475AA7}" destId="{68E6C903-3CB7-4446-BB82-2AF36A9AAE34}" srcOrd="0" destOrd="0" presId="urn:microsoft.com/office/officeart/2005/8/layout/vList5"/>
    <dgm:cxn modelId="{815B0890-7F66-465C-97D0-7568B773724E}" type="presParOf" srcId="{3F765309-00C8-4797-B67A-7C9954475AA7}" destId="{51E84EB2-D3E5-4388-9648-C9035DDD6A4F}" srcOrd="1" destOrd="0" presId="urn:microsoft.com/office/officeart/2005/8/layout/vList5"/>
    <dgm:cxn modelId="{7463CC89-4298-4481-9C44-B7AA71293550}" type="presParOf" srcId="{AE293DBB-C94B-4EB4-9475-DF49800234AE}" destId="{704857EE-9379-490E-B477-13C279F18F74}" srcOrd="3" destOrd="0" presId="urn:microsoft.com/office/officeart/2005/8/layout/vList5"/>
    <dgm:cxn modelId="{7A42A29C-33C3-42F4-B933-2C59BEF541BC}" type="presParOf" srcId="{AE293DBB-C94B-4EB4-9475-DF49800234AE}" destId="{DDEE3DE6-4BA1-4774-A8C2-64166276A917}" srcOrd="4" destOrd="0" presId="urn:microsoft.com/office/officeart/2005/8/layout/vList5"/>
    <dgm:cxn modelId="{FBFB0915-5285-419B-935A-4FEF31E6C138}" type="presParOf" srcId="{DDEE3DE6-4BA1-4774-A8C2-64166276A917}" destId="{96B05FF2-33CC-4A25-BD56-267F51E20040}" srcOrd="0" destOrd="0" presId="urn:microsoft.com/office/officeart/2005/8/layout/vList5"/>
    <dgm:cxn modelId="{9A8B5DCF-0138-4F91-8AA3-333B782CA3A7}" type="presParOf" srcId="{DDEE3DE6-4BA1-4774-A8C2-64166276A917}" destId="{7D6B5C26-878F-4BDC-BAFB-40D8C59E6DE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4AA787-0D01-458F-BE8F-F4CC37DA72B6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2531DC8-ED07-40C0-8957-5E969DD04BA8}">
      <dgm:prSet phldrT="[Текст]"/>
      <dgm:spPr/>
      <dgm:t>
        <a:bodyPr/>
        <a:lstStyle/>
        <a:p>
          <a:r>
            <a:rPr lang="ru-RU" b="0" i="0" dirty="0" smtClean="0"/>
            <a:t>создаются в субъектах Российской Федерации для предупреждения и ликвидации чрезвычайных ситуаций в пределах их территорий и состоят из звеньев, соответствующих административно-территориальному делению этих территорий</a:t>
          </a:r>
          <a:endParaRPr lang="ru-RU" dirty="0"/>
        </a:p>
      </dgm:t>
    </dgm:pt>
    <dgm:pt modelId="{A0B824E4-8395-4356-A978-1250742C3370}" type="parTrans" cxnId="{FF822D40-78A5-496D-B871-9ED373DA033D}">
      <dgm:prSet/>
      <dgm:spPr/>
      <dgm:t>
        <a:bodyPr/>
        <a:lstStyle/>
        <a:p>
          <a:endParaRPr lang="ru-RU"/>
        </a:p>
      </dgm:t>
    </dgm:pt>
    <dgm:pt modelId="{A118A7B3-BA4D-461C-84C1-4DF4A494CB1A}" type="sibTrans" cxnId="{FF822D40-78A5-496D-B871-9ED373DA033D}">
      <dgm:prSet/>
      <dgm:spPr/>
      <dgm:t>
        <a:bodyPr/>
        <a:lstStyle/>
        <a:p>
          <a:endParaRPr lang="ru-RU"/>
        </a:p>
      </dgm:t>
    </dgm:pt>
    <dgm:pt modelId="{FFFF26E9-B4E0-4A84-888A-50F8102106F5}" type="pres">
      <dgm:prSet presAssocID="{7E4AA787-0D01-458F-BE8F-F4CC37DA72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0BA8D3-9D65-4338-AC83-8C6BA498D563}" type="pres">
      <dgm:prSet presAssocID="{82531DC8-ED07-40C0-8957-5E969DD04BA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094E7F-6A03-4853-974E-A0022178B7F4}" type="presOf" srcId="{82531DC8-ED07-40C0-8957-5E969DD04BA8}" destId="{340BA8D3-9D65-4338-AC83-8C6BA498D563}" srcOrd="0" destOrd="0" presId="urn:microsoft.com/office/officeart/2005/8/layout/default"/>
    <dgm:cxn modelId="{FF822D40-78A5-496D-B871-9ED373DA033D}" srcId="{7E4AA787-0D01-458F-BE8F-F4CC37DA72B6}" destId="{82531DC8-ED07-40C0-8957-5E969DD04BA8}" srcOrd="0" destOrd="0" parTransId="{A0B824E4-8395-4356-A978-1250742C3370}" sibTransId="{A118A7B3-BA4D-461C-84C1-4DF4A494CB1A}"/>
    <dgm:cxn modelId="{59909064-E273-4EC4-B537-E1EB4631A033}" type="presOf" srcId="{7E4AA787-0D01-458F-BE8F-F4CC37DA72B6}" destId="{FFFF26E9-B4E0-4A84-888A-50F8102106F5}" srcOrd="0" destOrd="0" presId="urn:microsoft.com/office/officeart/2005/8/layout/default"/>
    <dgm:cxn modelId="{77EEBB8B-86D4-48A1-9E2D-5B27C20A3B3A}" type="presParOf" srcId="{FFFF26E9-B4E0-4A84-888A-50F8102106F5}" destId="{340BA8D3-9D65-4338-AC83-8C6BA498D563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57B129-9A8A-4542-BCCC-B56A4DC90F0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58A650A-8A27-4DAB-8EB8-28D3A53E05B6}">
      <dgm:prSet phldrT="[Текст]"/>
      <dgm:spPr/>
      <dgm:t>
        <a:bodyPr/>
        <a:lstStyle/>
        <a:p>
          <a:r>
            <a:rPr lang="ru-RU" b="1" i="1" dirty="0" smtClean="0"/>
            <a:t>на федеральном уровне</a:t>
          </a:r>
          <a:r>
            <a:rPr lang="ru-RU" b="0" i="0" dirty="0" smtClean="0"/>
            <a:t> </a:t>
          </a:r>
          <a:endParaRPr lang="ru-RU" dirty="0"/>
        </a:p>
      </dgm:t>
    </dgm:pt>
    <dgm:pt modelId="{B4D423E2-46B6-446C-B904-0672278E0581}" type="parTrans" cxnId="{10F29F37-190B-4DC7-AB6C-15EDF77860A6}">
      <dgm:prSet/>
      <dgm:spPr/>
      <dgm:t>
        <a:bodyPr/>
        <a:lstStyle/>
        <a:p>
          <a:endParaRPr lang="ru-RU"/>
        </a:p>
      </dgm:t>
    </dgm:pt>
    <dgm:pt modelId="{52587A3E-AEB9-474D-A88A-DBCD2013BCD4}" type="sibTrans" cxnId="{10F29F37-190B-4DC7-AB6C-15EDF77860A6}">
      <dgm:prSet/>
      <dgm:spPr/>
      <dgm:t>
        <a:bodyPr/>
        <a:lstStyle/>
        <a:p>
          <a:endParaRPr lang="ru-RU"/>
        </a:p>
      </dgm:t>
    </dgm:pt>
    <dgm:pt modelId="{60D3DC6D-1380-4EE9-8332-8E9E097A1E6B}">
      <dgm:prSet phldrT="[Текст]"/>
      <dgm:spPr/>
      <dgm:t>
        <a:bodyPr/>
        <a:lstStyle/>
        <a:p>
          <a:r>
            <a:rPr lang="ru-RU" b="0" i="0" dirty="0" smtClean="0"/>
            <a:t>Правительственная комиссия по предупреждению и ликвидации ЧС и обеспечению пожарной безопасности федеральных органов исполнительной власти</a:t>
          </a:r>
          <a:endParaRPr lang="ru-RU" dirty="0"/>
        </a:p>
      </dgm:t>
    </dgm:pt>
    <dgm:pt modelId="{4FCC820A-E085-4918-BC0C-C5831120E851}" type="parTrans" cxnId="{AA013DFC-DC09-4A0C-8CCF-8EAFEC512B96}">
      <dgm:prSet/>
      <dgm:spPr/>
      <dgm:t>
        <a:bodyPr/>
        <a:lstStyle/>
        <a:p>
          <a:endParaRPr lang="ru-RU"/>
        </a:p>
      </dgm:t>
    </dgm:pt>
    <dgm:pt modelId="{41360E47-C631-402B-8742-7AEDF2935BD7}" type="sibTrans" cxnId="{AA013DFC-DC09-4A0C-8CCF-8EAFEC512B96}">
      <dgm:prSet/>
      <dgm:spPr/>
      <dgm:t>
        <a:bodyPr/>
        <a:lstStyle/>
        <a:p>
          <a:endParaRPr lang="ru-RU"/>
        </a:p>
      </dgm:t>
    </dgm:pt>
    <dgm:pt modelId="{41320990-A99E-4A32-8610-1328DCC63D7D}">
      <dgm:prSet phldrT="[Текст]"/>
      <dgm:spPr/>
      <dgm:t>
        <a:bodyPr/>
        <a:lstStyle/>
        <a:p>
          <a:r>
            <a:rPr lang="ru-RU" b="1" i="1" dirty="0" smtClean="0"/>
            <a:t>на территориальном уровне</a:t>
          </a:r>
          <a:endParaRPr lang="ru-RU" dirty="0"/>
        </a:p>
      </dgm:t>
    </dgm:pt>
    <dgm:pt modelId="{14ABBDFB-336F-4BE4-A062-BE9A1DA12BDD}" type="parTrans" cxnId="{53B97B3B-90DE-45C3-869E-551B73273B88}">
      <dgm:prSet/>
      <dgm:spPr/>
      <dgm:t>
        <a:bodyPr/>
        <a:lstStyle/>
        <a:p>
          <a:endParaRPr lang="ru-RU"/>
        </a:p>
      </dgm:t>
    </dgm:pt>
    <dgm:pt modelId="{BAB53B54-2FA0-440F-9578-5140E3B559AC}" type="sibTrans" cxnId="{53B97B3B-90DE-45C3-869E-551B73273B88}">
      <dgm:prSet/>
      <dgm:spPr/>
      <dgm:t>
        <a:bodyPr/>
        <a:lstStyle/>
        <a:p>
          <a:endParaRPr lang="ru-RU"/>
        </a:p>
      </dgm:t>
    </dgm:pt>
    <dgm:pt modelId="{420EF5A0-B326-478C-A78A-1A2B87C510D9}">
      <dgm:prSet phldrT="[Текст]"/>
      <dgm:spPr/>
      <dgm:t>
        <a:bodyPr/>
        <a:lstStyle/>
        <a:p>
          <a:r>
            <a:rPr lang="ru-RU" b="0" i="0" dirty="0" smtClean="0"/>
            <a:t>комиссия по предупреждению и ликвидации ЧС и обеспечению пожарной безопасности органа исполнительной власти субъекта РФ</a:t>
          </a:r>
          <a:endParaRPr lang="ru-RU" dirty="0"/>
        </a:p>
      </dgm:t>
    </dgm:pt>
    <dgm:pt modelId="{072602BC-D933-4779-84FF-07E97C1F4B18}" type="parTrans" cxnId="{BFF8547B-F37A-4DDC-9AC2-B6036D6EF38E}">
      <dgm:prSet/>
      <dgm:spPr/>
      <dgm:t>
        <a:bodyPr/>
        <a:lstStyle/>
        <a:p>
          <a:endParaRPr lang="ru-RU"/>
        </a:p>
      </dgm:t>
    </dgm:pt>
    <dgm:pt modelId="{DE6916DE-993A-42D8-8EC4-9FACF2F24BAA}" type="sibTrans" cxnId="{BFF8547B-F37A-4DDC-9AC2-B6036D6EF38E}">
      <dgm:prSet/>
      <dgm:spPr/>
      <dgm:t>
        <a:bodyPr/>
        <a:lstStyle/>
        <a:p>
          <a:endParaRPr lang="ru-RU"/>
        </a:p>
      </dgm:t>
    </dgm:pt>
    <dgm:pt modelId="{870F5F0C-6241-4231-AE3C-E3436B09B8BB}" type="pres">
      <dgm:prSet presAssocID="{2B57B129-9A8A-4542-BCCC-B56A4DC90F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B0B63-4E4A-4FD3-8BC5-D0FEE22DCE62}" type="pres">
      <dgm:prSet presAssocID="{D58A650A-8A27-4DAB-8EB8-28D3A53E05B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81758-43B8-4546-854E-222C7DF18B98}" type="pres">
      <dgm:prSet presAssocID="{D58A650A-8A27-4DAB-8EB8-28D3A53E05B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C930D-ABE4-4687-97B6-560787E1D8D4}" type="pres">
      <dgm:prSet presAssocID="{41320990-A99E-4A32-8610-1328DCC63D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68530-686C-4D1E-8B28-0771220D34BE}" type="pres">
      <dgm:prSet presAssocID="{41320990-A99E-4A32-8610-1328DCC63D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6B0A7B-4374-43A5-A840-5B069C2C7848}" type="presOf" srcId="{60D3DC6D-1380-4EE9-8332-8E9E097A1E6B}" destId="{EC081758-43B8-4546-854E-222C7DF18B98}" srcOrd="0" destOrd="0" presId="urn:microsoft.com/office/officeart/2005/8/layout/vList2"/>
    <dgm:cxn modelId="{32E77D26-2755-4924-8721-5051C15A90D8}" type="presOf" srcId="{420EF5A0-B326-478C-A78A-1A2B87C510D9}" destId="{30168530-686C-4D1E-8B28-0771220D34BE}" srcOrd="0" destOrd="0" presId="urn:microsoft.com/office/officeart/2005/8/layout/vList2"/>
    <dgm:cxn modelId="{0665D1D4-34BD-4EB0-8A71-3E5CADE11D94}" type="presOf" srcId="{41320990-A99E-4A32-8610-1328DCC63D7D}" destId="{CEAC930D-ABE4-4687-97B6-560787E1D8D4}" srcOrd="0" destOrd="0" presId="urn:microsoft.com/office/officeart/2005/8/layout/vList2"/>
    <dgm:cxn modelId="{53B97B3B-90DE-45C3-869E-551B73273B88}" srcId="{2B57B129-9A8A-4542-BCCC-B56A4DC90F0B}" destId="{41320990-A99E-4A32-8610-1328DCC63D7D}" srcOrd="1" destOrd="0" parTransId="{14ABBDFB-336F-4BE4-A062-BE9A1DA12BDD}" sibTransId="{BAB53B54-2FA0-440F-9578-5140E3B559AC}"/>
    <dgm:cxn modelId="{BFF8547B-F37A-4DDC-9AC2-B6036D6EF38E}" srcId="{41320990-A99E-4A32-8610-1328DCC63D7D}" destId="{420EF5A0-B326-478C-A78A-1A2B87C510D9}" srcOrd="0" destOrd="0" parTransId="{072602BC-D933-4779-84FF-07E97C1F4B18}" sibTransId="{DE6916DE-993A-42D8-8EC4-9FACF2F24BAA}"/>
    <dgm:cxn modelId="{10F29F37-190B-4DC7-AB6C-15EDF77860A6}" srcId="{2B57B129-9A8A-4542-BCCC-B56A4DC90F0B}" destId="{D58A650A-8A27-4DAB-8EB8-28D3A53E05B6}" srcOrd="0" destOrd="0" parTransId="{B4D423E2-46B6-446C-B904-0672278E0581}" sibTransId="{52587A3E-AEB9-474D-A88A-DBCD2013BCD4}"/>
    <dgm:cxn modelId="{4E64A40E-1637-4857-A459-A44E864A2EA4}" type="presOf" srcId="{D58A650A-8A27-4DAB-8EB8-28D3A53E05B6}" destId="{56CB0B63-4E4A-4FD3-8BC5-D0FEE22DCE62}" srcOrd="0" destOrd="0" presId="urn:microsoft.com/office/officeart/2005/8/layout/vList2"/>
    <dgm:cxn modelId="{AA013DFC-DC09-4A0C-8CCF-8EAFEC512B96}" srcId="{D58A650A-8A27-4DAB-8EB8-28D3A53E05B6}" destId="{60D3DC6D-1380-4EE9-8332-8E9E097A1E6B}" srcOrd="0" destOrd="0" parTransId="{4FCC820A-E085-4918-BC0C-C5831120E851}" sibTransId="{41360E47-C631-402B-8742-7AEDF2935BD7}"/>
    <dgm:cxn modelId="{6F7CA878-55DD-4ED9-8E00-578B3B1B7645}" type="presOf" srcId="{2B57B129-9A8A-4542-BCCC-B56A4DC90F0B}" destId="{870F5F0C-6241-4231-AE3C-E3436B09B8BB}" srcOrd="0" destOrd="0" presId="urn:microsoft.com/office/officeart/2005/8/layout/vList2"/>
    <dgm:cxn modelId="{1686D385-14A8-4343-9496-C09261FE70C7}" type="presParOf" srcId="{870F5F0C-6241-4231-AE3C-E3436B09B8BB}" destId="{56CB0B63-4E4A-4FD3-8BC5-D0FEE22DCE62}" srcOrd="0" destOrd="0" presId="urn:microsoft.com/office/officeart/2005/8/layout/vList2"/>
    <dgm:cxn modelId="{586E717D-19FD-42AD-95DF-AB634FE1E6F9}" type="presParOf" srcId="{870F5F0C-6241-4231-AE3C-E3436B09B8BB}" destId="{EC081758-43B8-4546-854E-222C7DF18B98}" srcOrd="1" destOrd="0" presId="urn:microsoft.com/office/officeart/2005/8/layout/vList2"/>
    <dgm:cxn modelId="{926E10C4-19E7-4DA8-ACF9-A1EBFB743D96}" type="presParOf" srcId="{870F5F0C-6241-4231-AE3C-E3436B09B8BB}" destId="{CEAC930D-ABE4-4687-97B6-560787E1D8D4}" srcOrd="2" destOrd="0" presId="urn:microsoft.com/office/officeart/2005/8/layout/vList2"/>
    <dgm:cxn modelId="{E211A226-8064-48EE-8E75-5DC7490E38AB}" type="presParOf" srcId="{870F5F0C-6241-4231-AE3C-E3436B09B8BB}" destId="{30168530-686C-4D1E-8B28-0771220D34BE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7D282-3231-418B-8194-0A77C40CA228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i="0" kern="1200" dirty="0" smtClean="0"/>
            <a:t>объединяет органы управления, силы и средства федеральных органов исполнительной власти, органов исполнительной власти субъектов РФ, органов местного самоуправления и организаций, в полномочия которых входит решение вопросов в области защиты населения и территорий от чрезвычайных ситуаций</a:t>
          </a:r>
          <a:endParaRPr lang="ru-RU" sz="3400" b="1" kern="1200" dirty="0"/>
        </a:p>
      </dsp:txBody>
      <dsp:txXfrm>
        <a:off x="261193" y="823"/>
        <a:ext cx="7707213" cy="4624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CB0B63-4E4A-4FD3-8BC5-D0FEE22DCE62}">
      <dsp:nvSpPr>
        <dsp:cNvPr id="0" name=""/>
        <dsp:cNvSpPr/>
      </dsp:nvSpPr>
      <dsp:spPr>
        <a:xfrm>
          <a:off x="0" y="85217"/>
          <a:ext cx="8229600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i="1" kern="1200" dirty="0" smtClean="0"/>
            <a:t>на местном уровне</a:t>
          </a:r>
          <a:r>
            <a:rPr lang="ru-RU" sz="3700" b="0" i="0" kern="1200" dirty="0" smtClean="0"/>
            <a:t>  </a:t>
          </a:r>
          <a:endParaRPr lang="ru-RU" sz="3700" kern="1200" dirty="0"/>
        </a:p>
      </dsp:txBody>
      <dsp:txXfrm>
        <a:off x="0" y="85217"/>
        <a:ext cx="8229600" cy="887445"/>
      </dsp:txXfrm>
    </dsp:sp>
    <dsp:sp modelId="{EC081758-43B8-4546-854E-222C7DF18B98}">
      <dsp:nvSpPr>
        <dsp:cNvPr id="0" name=""/>
        <dsp:cNvSpPr/>
      </dsp:nvSpPr>
      <dsp:spPr>
        <a:xfrm>
          <a:off x="0" y="972662"/>
          <a:ext cx="8229600" cy="134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0" i="0" kern="1200" dirty="0" smtClean="0"/>
            <a:t>комиссия по предупреждению и ликвидации ЧС и обеспечению пожарной безопасности органа местного самоуправления</a:t>
          </a:r>
          <a:endParaRPr lang="ru-RU" sz="2900" kern="1200" dirty="0"/>
        </a:p>
      </dsp:txBody>
      <dsp:txXfrm>
        <a:off x="0" y="972662"/>
        <a:ext cx="8229600" cy="1340325"/>
      </dsp:txXfrm>
    </dsp:sp>
    <dsp:sp modelId="{CEAC930D-ABE4-4687-97B6-560787E1D8D4}">
      <dsp:nvSpPr>
        <dsp:cNvPr id="0" name=""/>
        <dsp:cNvSpPr/>
      </dsp:nvSpPr>
      <dsp:spPr>
        <a:xfrm>
          <a:off x="0" y="2312987"/>
          <a:ext cx="8229600" cy="887445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i="1" kern="1200" dirty="0" smtClean="0"/>
            <a:t>на объектовом уровне</a:t>
          </a:r>
          <a:endParaRPr lang="ru-RU" sz="3700" kern="1200" dirty="0"/>
        </a:p>
      </dsp:txBody>
      <dsp:txXfrm>
        <a:off x="0" y="2312987"/>
        <a:ext cx="8229600" cy="887445"/>
      </dsp:txXfrm>
    </dsp:sp>
    <dsp:sp modelId="{30168530-686C-4D1E-8B28-0771220D34BE}">
      <dsp:nvSpPr>
        <dsp:cNvPr id="0" name=""/>
        <dsp:cNvSpPr/>
      </dsp:nvSpPr>
      <dsp:spPr>
        <a:xfrm>
          <a:off x="0" y="3200432"/>
          <a:ext cx="8229600" cy="134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b="0" i="0" kern="1200" dirty="0" smtClean="0"/>
            <a:t>комиссия по предупреждению и ликвидации чрезвычайных ситуаций и обеспечению пожарной безопасности организации</a:t>
          </a:r>
          <a:endParaRPr lang="ru-RU" sz="2900" kern="1200" dirty="0"/>
        </a:p>
      </dsp:txBody>
      <dsp:txXfrm>
        <a:off x="0" y="3200432"/>
        <a:ext cx="8229600" cy="134032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BF3AE-A581-488D-AE19-DF9E777739F3}">
      <dsp:nvSpPr>
        <dsp:cNvPr id="0" name=""/>
        <dsp:cNvSpPr/>
      </dsp:nvSpPr>
      <dsp:spPr>
        <a:xfrm>
          <a:off x="3741" y="1363"/>
          <a:ext cx="7969890" cy="18812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состав сил и средств каждого уровня единой системы входят силы и средства постоянной готовности, предназначенные для оперативного реагирования на ЧС и проведения работ по их ликвидации</a:t>
          </a:r>
        </a:p>
      </dsp:txBody>
      <dsp:txXfrm>
        <a:off x="3741" y="1363"/>
        <a:ext cx="7969890" cy="1881244"/>
      </dsp:txXfrm>
    </dsp:sp>
    <dsp:sp modelId="{7F523989-BCFA-4F11-8D47-10183FD83BF4}">
      <dsp:nvSpPr>
        <dsp:cNvPr id="0" name=""/>
        <dsp:cNvSpPr/>
      </dsp:nvSpPr>
      <dsp:spPr>
        <a:xfrm>
          <a:off x="800730" y="1882607"/>
          <a:ext cx="796989" cy="1885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458"/>
              </a:lnTo>
              <a:lnTo>
                <a:pt x="796989" y="188545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033DA-2931-4CA8-9C0A-FA33D81B8D1A}">
      <dsp:nvSpPr>
        <dsp:cNvPr id="0" name=""/>
        <dsp:cNvSpPr/>
      </dsp:nvSpPr>
      <dsp:spPr>
        <a:xfrm>
          <a:off x="1597719" y="2352918"/>
          <a:ext cx="7255522" cy="28302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Основу сил постоянной готовности составляют аварийно-спасательные службы, аварийно-спасательные формирования, иные службы и формирования, оснащенные специальной техникой, оборудованием, снаряжением, инструментом, материалами с учетом обеспечения проведения аварийно-спасательных и других неотложных работ в зоне ЧС в течение не менее 3 суток.</a:t>
          </a:r>
          <a:endParaRPr lang="ru-RU" sz="2400" kern="1200" dirty="0"/>
        </a:p>
      </dsp:txBody>
      <dsp:txXfrm>
        <a:off x="1597719" y="2352918"/>
        <a:ext cx="7255522" cy="283029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3A7495-9CF4-41F0-8B2C-0BD322857C27}">
      <dsp:nvSpPr>
        <dsp:cNvPr id="0" name=""/>
        <dsp:cNvSpPr/>
      </dsp:nvSpPr>
      <dsp:spPr>
        <a:xfrm>
          <a:off x="39" y="96058"/>
          <a:ext cx="4354043" cy="1516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войска ГО </a:t>
          </a:r>
          <a:endParaRPr lang="ru-RU" sz="2400" b="1" kern="1200" dirty="0"/>
        </a:p>
      </dsp:txBody>
      <dsp:txXfrm>
        <a:off x="39" y="96058"/>
        <a:ext cx="4354043" cy="1516934"/>
      </dsp:txXfrm>
    </dsp:sp>
    <dsp:sp modelId="{3039A7EF-BEBA-404A-9974-F097C05C6BEF}">
      <dsp:nvSpPr>
        <dsp:cNvPr id="0" name=""/>
        <dsp:cNvSpPr/>
      </dsp:nvSpPr>
      <dsp:spPr>
        <a:xfrm>
          <a:off x="4574909" y="96058"/>
          <a:ext cx="4354043" cy="15169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поисково-спасательную службу МЧС России;</a:t>
          </a:r>
          <a:endParaRPr lang="ru-RU" sz="2400" b="1" i="0" kern="1200" dirty="0"/>
        </a:p>
      </dsp:txBody>
      <dsp:txXfrm>
        <a:off x="4574909" y="96058"/>
        <a:ext cx="4354043" cy="1516934"/>
      </dsp:txXfrm>
    </dsp:sp>
    <dsp:sp modelId="{C2F48AE4-B381-4E53-B4F7-F19CCF7BF491}">
      <dsp:nvSpPr>
        <dsp:cNvPr id="0" name=""/>
        <dsp:cNvSpPr/>
      </dsp:nvSpPr>
      <dsp:spPr>
        <a:xfrm>
          <a:off x="39" y="1833820"/>
          <a:ext cx="4354043" cy="15169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Государственную противопожарную службу МЧС России;</a:t>
          </a:r>
          <a:endParaRPr lang="ru-RU" sz="2400" b="1" i="0" kern="1200" dirty="0"/>
        </a:p>
      </dsp:txBody>
      <dsp:txXfrm>
        <a:off x="39" y="1833820"/>
        <a:ext cx="4354043" cy="1516934"/>
      </dsp:txXfrm>
    </dsp:sp>
    <dsp:sp modelId="{B0C04BE1-0CC0-41D4-AD6D-A99D4EFA6BF2}">
      <dsp:nvSpPr>
        <dsp:cNvPr id="0" name=""/>
        <dsp:cNvSpPr/>
      </dsp:nvSpPr>
      <dsp:spPr>
        <a:xfrm>
          <a:off x="4574909" y="1833820"/>
          <a:ext cx="4354043" cy="1516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соединения и воинские части ВС, предназначенные для ликвидации последствий катастроф;</a:t>
          </a:r>
          <a:endParaRPr lang="ru-RU" sz="2400" b="1" i="0" kern="1200" dirty="0"/>
        </a:p>
      </dsp:txBody>
      <dsp:txXfrm>
        <a:off x="4574909" y="1833820"/>
        <a:ext cx="4354043" cy="1516934"/>
      </dsp:txXfrm>
    </dsp:sp>
    <dsp:sp modelId="{DEAD8724-14FF-491E-8F51-D96807AF2100}">
      <dsp:nvSpPr>
        <dsp:cNvPr id="0" name=""/>
        <dsp:cNvSpPr/>
      </dsp:nvSpPr>
      <dsp:spPr>
        <a:xfrm>
          <a:off x="39" y="3571582"/>
          <a:ext cx="4354043" cy="15169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аварийно-спасательные, восстановительные формирования</a:t>
          </a:r>
          <a:endParaRPr lang="ru-RU" sz="2400" b="1" i="0" kern="1200" dirty="0"/>
        </a:p>
      </dsp:txBody>
      <dsp:txXfrm>
        <a:off x="39" y="3571582"/>
        <a:ext cx="4354043" cy="1516934"/>
      </dsp:txXfrm>
    </dsp:sp>
    <dsp:sp modelId="{FA318ACF-18DB-490A-A88B-741620691573}">
      <dsp:nvSpPr>
        <dsp:cNvPr id="0" name=""/>
        <dsp:cNvSpPr/>
      </dsp:nvSpPr>
      <dsp:spPr>
        <a:xfrm>
          <a:off x="4574909" y="3571582"/>
          <a:ext cx="4354043" cy="1516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учреждения и формирования служб экстренной медицинской помощи</a:t>
          </a:r>
          <a:endParaRPr lang="ru-RU" sz="2400" b="1" i="0" kern="1200" dirty="0"/>
        </a:p>
      </dsp:txBody>
      <dsp:txXfrm>
        <a:off x="4574909" y="3571582"/>
        <a:ext cx="4354043" cy="151693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82EA9C-C3D5-4E92-9325-179D60F1108F}">
      <dsp:nvSpPr>
        <dsp:cNvPr id="0" name=""/>
        <dsp:cNvSpPr/>
      </dsp:nvSpPr>
      <dsp:spPr>
        <a:xfrm>
          <a:off x="0" y="346442"/>
          <a:ext cx="8784976" cy="10793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i="0" kern="1200" dirty="0" smtClean="0"/>
            <a:t>режим повышенной готовности -</a:t>
          </a:r>
        </a:p>
      </dsp:txBody>
      <dsp:txXfrm>
        <a:off x="0" y="346442"/>
        <a:ext cx="8784976" cy="1079325"/>
      </dsp:txXfrm>
    </dsp:sp>
    <dsp:sp modelId="{B1915C69-1F95-484E-B1E2-A6578F68ED23}">
      <dsp:nvSpPr>
        <dsp:cNvPr id="0" name=""/>
        <dsp:cNvSpPr/>
      </dsp:nvSpPr>
      <dsp:spPr>
        <a:xfrm>
          <a:off x="0" y="1425767"/>
          <a:ext cx="8784976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0" i="0" kern="1200" dirty="0" smtClean="0"/>
            <a:t>при угрозе возникновения чрезвычайных ситуаций</a:t>
          </a:r>
          <a:endParaRPr lang="ru-RU" sz="3500" kern="1200" dirty="0"/>
        </a:p>
      </dsp:txBody>
      <dsp:txXfrm>
        <a:off x="0" y="1425767"/>
        <a:ext cx="8784976" cy="1094512"/>
      </dsp:txXfrm>
    </dsp:sp>
    <dsp:sp modelId="{14E10010-A6AC-45B6-93BB-8B1CB46B2A46}">
      <dsp:nvSpPr>
        <dsp:cNvPr id="0" name=""/>
        <dsp:cNvSpPr/>
      </dsp:nvSpPr>
      <dsp:spPr>
        <a:xfrm>
          <a:off x="0" y="2520279"/>
          <a:ext cx="8784976" cy="1079325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0" i="0" kern="1200" dirty="0" smtClean="0"/>
            <a:t>режим чрезвычайной ситуации </a:t>
          </a:r>
          <a:endParaRPr lang="ru-RU" sz="4500" kern="1200" dirty="0"/>
        </a:p>
      </dsp:txBody>
      <dsp:txXfrm>
        <a:off x="0" y="2520279"/>
        <a:ext cx="8784976" cy="1079325"/>
      </dsp:txXfrm>
    </dsp:sp>
    <dsp:sp modelId="{E1656AE8-5B4E-46AB-883D-E193D1B859B1}">
      <dsp:nvSpPr>
        <dsp:cNvPr id="0" name=""/>
        <dsp:cNvSpPr/>
      </dsp:nvSpPr>
      <dsp:spPr>
        <a:xfrm>
          <a:off x="0" y="3599604"/>
          <a:ext cx="8784976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500" b="0" i="0" kern="1200" dirty="0" smtClean="0"/>
            <a:t> при возникновении и ликвидации чрезвычайных ситуаций</a:t>
          </a:r>
          <a:endParaRPr lang="ru-RU" sz="3500" kern="1200" dirty="0"/>
        </a:p>
      </dsp:txBody>
      <dsp:txXfrm>
        <a:off x="0" y="3599604"/>
        <a:ext cx="8784976" cy="1094512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7C63CE-9F02-453E-BAAF-3E5116E77942}">
      <dsp:nvSpPr>
        <dsp:cNvPr id="0" name=""/>
        <dsp:cNvSpPr/>
      </dsp:nvSpPr>
      <dsp:spPr>
        <a:xfrm>
          <a:off x="0" y="806387"/>
          <a:ext cx="8229600" cy="136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18C42-48A4-411B-AB87-EFA16C15B78E}">
      <dsp:nvSpPr>
        <dsp:cNvPr id="0" name=""/>
        <dsp:cNvSpPr/>
      </dsp:nvSpPr>
      <dsp:spPr>
        <a:xfrm>
          <a:off x="411480" y="9347"/>
          <a:ext cx="5760720" cy="1594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Общее руководство ГО в стране возложено на Правительство РФ</a:t>
          </a:r>
          <a:endParaRPr lang="ru-RU" sz="2800" kern="1200" dirty="0"/>
        </a:p>
      </dsp:txBody>
      <dsp:txXfrm>
        <a:off x="411480" y="9347"/>
        <a:ext cx="5760720" cy="1594080"/>
      </dsp:txXfrm>
    </dsp:sp>
    <dsp:sp modelId="{DFCD2A1B-91EE-406C-BB53-64D13DFE9D4C}">
      <dsp:nvSpPr>
        <dsp:cNvPr id="0" name=""/>
        <dsp:cNvSpPr/>
      </dsp:nvSpPr>
      <dsp:spPr>
        <a:xfrm>
          <a:off x="0" y="3255827"/>
          <a:ext cx="8229600" cy="136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BBDB4-E3CA-4569-9B7A-D9B2B0F007BF}">
      <dsp:nvSpPr>
        <dsp:cNvPr id="0" name=""/>
        <dsp:cNvSpPr/>
      </dsp:nvSpPr>
      <dsp:spPr>
        <a:xfrm>
          <a:off x="411480" y="2458787"/>
          <a:ext cx="5760720" cy="1594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Непосредственное руководство ГО РФ возложено на МЧС</a:t>
          </a:r>
          <a:endParaRPr lang="ru-RU" sz="2800" kern="1200" dirty="0"/>
        </a:p>
      </dsp:txBody>
      <dsp:txXfrm>
        <a:off x="411480" y="2458787"/>
        <a:ext cx="5760720" cy="1594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C7D3B-8217-4C9E-9C56-624715482BF5}">
      <dsp:nvSpPr>
        <dsp:cNvPr id="0" name=""/>
        <dsp:cNvSpPr/>
      </dsp:nvSpPr>
      <dsp:spPr>
        <a:xfrm>
          <a:off x="3960695" y="1763221"/>
          <a:ext cx="2098327" cy="80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766"/>
              </a:lnTo>
              <a:lnTo>
                <a:pt x="2098327" y="549766"/>
              </a:lnTo>
              <a:lnTo>
                <a:pt x="2098327" y="80673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AEC60-EC5C-4383-BE17-435F29128297}">
      <dsp:nvSpPr>
        <dsp:cNvPr id="0" name=""/>
        <dsp:cNvSpPr/>
      </dsp:nvSpPr>
      <dsp:spPr>
        <a:xfrm>
          <a:off x="1862368" y="1763221"/>
          <a:ext cx="2098327" cy="806734"/>
        </a:xfrm>
        <a:custGeom>
          <a:avLst/>
          <a:gdLst/>
          <a:ahLst/>
          <a:cxnLst/>
          <a:rect l="0" t="0" r="0" b="0"/>
          <a:pathLst>
            <a:path>
              <a:moveTo>
                <a:pt x="2098327" y="0"/>
              </a:moveTo>
              <a:lnTo>
                <a:pt x="2098327" y="549766"/>
              </a:lnTo>
              <a:lnTo>
                <a:pt x="0" y="549766"/>
              </a:lnTo>
              <a:lnTo>
                <a:pt x="0" y="80673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16D57-907E-44F7-9337-8660784F9454}">
      <dsp:nvSpPr>
        <dsp:cNvPr id="0" name=""/>
        <dsp:cNvSpPr/>
      </dsp:nvSpPr>
      <dsp:spPr>
        <a:xfrm>
          <a:off x="2170576" y="1811"/>
          <a:ext cx="3580238" cy="176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FC11E-9B7E-4A39-8122-B921320A1164}">
      <dsp:nvSpPr>
        <dsp:cNvPr id="0" name=""/>
        <dsp:cNvSpPr/>
      </dsp:nvSpPr>
      <dsp:spPr>
        <a:xfrm>
          <a:off x="2478784" y="294609"/>
          <a:ext cx="3580238" cy="1761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РСЧС</a:t>
          </a:r>
          <a:endParaRPr lang="ru-RU" sz="3000" b="1" kern="1200" dirty="0"/>
        </a:p>
      </dsp:txBody>
      <dsp:txXfrm>
        <a:off x="2478784" y="294609"/>
        <a:ext cx="3580238" cy="1761409"/>
      </dsp:txXfrm>
    </dsp:sp>
    <dsp:sp modelId="{95C06E0A-30CB-4CD9-AD7D-53EBC2A64C87}">
      <dsp:nvSpPr>
        <dsp:cNvPr id="0" name=""/>
        <dsp:cNvSpPr/>
      </dsp:nvSpPr>
      <dsp:spPr>
        <a:xfrm>
          <a:off x="72249" y="2569956"/>
          <a:ext cx="3580238" cy="176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3F3B5-FB0F-46F4-B75E-7074A1999E89}">
      <dsp:nvSpPr>
        <dsp:cNvPr id="0" name=""/>
        <dsp:cNvSpPr/>
      </dsp:nvSpPr>
      <dsp:spPr>
        <a:xfrm>
          <a:off x="380457" y="2862753"/>
          <a:ext cx="3580238" cy="1761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Функциональные подсистемы</a:t>
          </a:r>
          <a:endParaRPr lang="ru-RU" sz="3000" b="1" kern="1200" dirty="0"/>
        </a:p>
      </dsp:txBody>
      <dsp:txXfrm>
        <a:off x="380457" y="2862753"/>
        <a:ext cx="3580238" cy="1761409"/>
      </dsp:txXfrm>
    </dsp:sp>
    <dsp:sp modelId="{8C94A894-670E-4CCA-8AAA-22291C12ABBC}">
      <dsp:nvSpPr>
        <dsp:cNvPr id="0" name=""/>
        <dsp:cNvSpPr/>
      </dsp:nvSpPr>
      <dsp:spPr>
        <a:xfrm>
          <a:off x="4268904" y="2569956"/>
          <a:ext cx="3580238" cy="1761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7080B-8175-456B-8933-06F860B70E2D}">
      <dsp:nvSpPr>
        <dsp:cNvPr id="0" name=""/>
        <dsp:cNvSpPr/>
      </dsp:nvSpPr>
      <dsp:spPr>
        <a:xfrm>
          <a:off x="4577112" y="2862753"/>
          <a:ext cx="3580238" cy="1761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Территориальные подсистемы</a:t>
          </a:r>
          <a:endParaRPr lang="ru-RU" sz="3000" b="1" kern="1200" dirty="0"/>
        </a:p>
      </dsp:txBody>
      <dsp:txXfrm>
        <a:off x="4577112" y="2862753"/>
        <a:ext cx="3580238" cy="17614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E7BB3-D633-4D03-8E3F-74B48E7387AC}">
      <dsp:nvSpPr>
        <dsp:cNvPr id="0" name=""/>
        <dsp:cNvSpPr/>
      </dsp:nvSpPr>
      <dsp:spPr>
        <a:xfrm rot="5400000">
          <a:off x="5116162" y="-2305988"/>
          <a:ext cx="1336648" cy="628785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Функциональная подсистема охраны общественного порядка</a:t>
          </a:r>
          <a:endParaRPr lang="ru-RU" sz="2400" b="1" kern="1200" dirty="0"/>
        </a:p>
      </dsp:txBody>
      <dsp:txXfrm rot="5400000">
        <a:off x="5116162" y="-2305988"/>
        <a:ext cx="1336648" cy="6287850"/>
      </dsp:txXfrm>
    </dsp:sp>
    <dsp:sp modelId="{E480BA2A-342C-4CDB-8CAE-4246790E4CBB}">
      <dsp:nvSpPr>
        <dsp:cNvPr id="0" name=""/>
        <dsp:cNvSpPr/>
      </dsp:nvSpPr>
      <dsp:spPr>
        <a:xfrm>
          <a:off x="579" y="2531"/>
          <a:ext cx="2639982" cy="16708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МВД России</a:t>
          </a:r>
          <a:endParaRPr lang="ru-RU" sz="2800" b="1" kern="1200" dirty="0"/>
        </a:p>
      </dsp:txBody>
      <dsp:txXfrm>
        <a:off x="579" y="2531"/>
        <a:ext cx="2639982" cy="1670810"/>
      </dsp:txXfrm>
    </dsp:sp>
    <dsp:sp modelId="{51E84EB2-D3E5-4388-9648-C9035DDD6A4F}">
      <dsp:nvSpPr>
        <dsp:cNvPr id="0" name=""/>
        <dsp:cNvSpPr/>
      </dsp:nvSpPr>
      <dsp:spPr>
        <a:xfrm rot="5400000">
          <a:off x="5116162" y="-551637"/>
          <a:ext cx="1336648" cy="6287850"/>
        </a:xfrm>
        <a:prstGeom prst="round2SameRect">
          <a:avLst/>
        </a:prstGeom>
        <a:solidFill>
          <a:schemeClr val="accent4">
            <a:tint val="40000"/>
            <a:alpha val="90000"/>
            <a:hueOff val="-3211200"/>
            <a:satOff val="21073"/>
            <a:lumOff val="1239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-3211200"/>
              <a:satOff val="21073"/>
              <a:lumOff val="12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ФП предупреждения и тушения пожаров, ликвидации ЧС, координации деятельности по поиску и спасанию людей во внутренних водах и территориальном море РФ</a:t>
          </a:r>
          <a:endParaRPr lang="ru-RU" sz="2400" b="1" kern="1200" dirty="0"/>
        </a:p>
      </dsp:txBody>
      <dsp:txXfrm rot="5400000">
        <a:off x="5116162" y="-551637"/>
        <a:ext cx="1336648" cy="6287850"/>
      </dsp:txXfrm>
    </dsp:sp>
    <dsp:sp modelId="{68E6C903-3CB7-4446-BB82-2AF36A9AAE34}">
      <dsp:nvSpPr>
        <dsp:cNvPr id="0" name=""/>
        <dsp:cNvSpPr/>
      </dsp:nvSpPr>
      <dsp:spPr>
        <a:xfrm>
          <a:off x="579" y="1756882"/>
          <a:ext cx="2639982" cy="1670810"/>
        </a:xfrm>
        <a:prstGeom prst="roundRect">
          <a:avLst/>
        </a:prstGeom>
        <a:solidFill>
          <a:schemeClr val="accent4">
            <a:hueOff val="-3015570"/>
            <a:satOff val="21052"/>
            <a:lumOff val="225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МЧС России</a:t>
          </a:r>
          <a:endParaRPr lang="ru-RU" sz="2800" b="1" kern="1200" dirty="0"/>
        </a:p>
      </dsp:txBody>
      <dsp:txXfrm>
        <a:off x="579" y="1756882"/>
        <a:ext cx="2639982" cy="1670810"/>
      </dsp:txXfrm>
    </dsp:sp>
    <dsp:sp modelId="{7D6B5C26-878F-4BDC-BAFB-40D8C59E6DEF}">
      <dsp:nvSpPr>
        <dsp:cNvPr id="0" name=""/>
        <dsp:cNvSpPr/>
      </dsp:nvSpPr>
      <dsp:spPr>
        <a:xfrm rot="5400000">
          <a:off x="5116162" y="1202713"/>
          <a:ext cx="1336648" cy="6287850"/>
        </a:xfrm>
        <a:prstGeom prst="round2SameRect">
          <a:avLst/>
        </a:prstGeom>
        <a:solidFill>
          <a:schemeClr val="accent4">
            <a:tint val="40000"/>
            <a:alpha val="90000"/>
            <a:hueOff val="-6422399"/>
            <a:satOff val="42147"/>
            <a:lumOff val="2478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-6422399"/>
              <a:satOff val="42147"/>
              <a:lumOff val="24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ФП предупреждения и ликвидации чрезвычайных ситуаций Вооруженных Сил РФ</a:t>
          </a:r>
          <a:endParaRPr lang="ru-RU" sz="2400" b="1" kern="1200" dirty="0"/>
        </a:p>
      </dsp:txBody>
      <dsp:txXfrm rot="5400000">
        <a:off x="5116162" y="1202713"/>
        <a:ext cx="1336648" cy="6287850"/>
      </dsp:txXfrm>
    </dsp:sp>
    <dsp:sp modelId="{96B05FF2-33CC-4A25-BD56-267F51E20040}">
      <dsp:nvSpPr>
        <dsp:cNvPr id="0" name=""/>
        <dsp:cNvSpPr/>
      </dsp:nvSpPr>
      <dsp:spPr>
        <a:xfrm>
          <a:off x="579" y="3511233"/>
          <a:ext cx="2639982" cy="1670810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Минобороны России</a:t>
          </a:r>
          <a:endParaRPr lang="ru-RU" sz="2800" b="1" kern="1200" dirty="0"/>
        </a:p>
      </dsp:txBody>
      <dsp:txXfrm>
        <a:off x="579" y="3511233"/>
        <a:ext cx="2639982" cy="16708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E7BB3-D633-4D03-8E3F-74B48E7387AC}">
      <dsp:nvSpPr>
        <dsp:cNvPr id="0" name=""/>
        <dsp:cNvSpPr/>
      </dsp:nvSpPr>
      <dsp:spPr>
        <a:xfrm rot="5400000">
          <a:off x="5116162" y="-2305988"/>
          <a:ext cx="1336648" cy="628785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восстановления специальных объектов в зоне чрезвычайных ситуаций</a:t>
          </a:r>
          <a:endParaRPr lang="ru-RU" sz="2600" b="1" kern="1200" dirty="0"/>
        </a:p>
      </dsp:txBody>
      <dsp:txXfrm rot="5400000">
        <a:off x="5116162" y="-2305988"/>
        <a:ext cx="1336648" cy="6287850"/>
      </dsp:txXfrm>
    </dsp:sp>
    <dsp:sp modelId="{E480BA2A-342C-4CDB-8CAE-4246790E4CBB}">
      <dsp:nvSpPr>
        <dsp:cNvPr id="0" name=""/>
        <dsp:cNvSpPr/>
      </dsp:nvSpPr>
      <dsp:spPr>
        <a:xfrm>
          <a:off x="579" y="2531"/>
          <a:ext cx="2639982" cy="16708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0" kern="1200" dirty="0" err="1" smtClean="0"/>
            <a:t>Спецстрой</a:t>
          </a:r>
          <a:r>
            <a:rPr lang="ru-RU" sz="3500" b="1" i="0" kern="1200" dirty="0" smtClean="0"/>
            <a:t> России</a:t>
          </a:r>
          <a:endParaRPr lang="ru-RU" sz="3500" b="1" kern="1200" dirty="0"/>
        </a:p>
      </dsp:txBody>
      <dsp:txXfrm>
        <a:off x="579" y="2531"/>
        <a:ext cx="2639982" cy="1670810"/>
      </dsp:txXfrm>
    </dsp:sp>
    <dsp:sp modelId="{51E84EB2-D3E5-4388-9648-C9035DDD6A4F}">
      <dsp:nvSpPr>
        <dsp:cNvPr id="0" name=""/>
        <dsp:cNvSpPr/>
      </dsp:nvSpPr>
      <dsp:spPr>
        <a:xfrm rot="5400000">
          <a:off x="5116162" y="-551637"/>
          <a:ext cx="1336648" cy="6287850"/>
        </a:xfrm>
        <a:prstGeom prst="round2SameRect">
          <a:avLst/>
        </a:prstGeom>
        <a:solidFill>
          <a:schemeClr val="accent5">
            <a:tint val="40000"/>
            <a:alpha val="90000"/>
            <a:hueOff val="-416070"/>
            <a:satOff val="-14171"/>
            <a:lumOff val="-1263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-416070"/>
              <a:satOff val="-14171"/>
              <a:lumOff val="-12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медико-санитарной помощи пострадавшим в ЧС; надзора за санитарно-эпидемиологической обстановкой</a:t>
          </a:r>
          <a:endParaRPr lang="ru-RU" sz="2600" b="1" kern="1200" dirty="0"/>
        </a:p>
      </dsp:txBody>
      <dsp:txXfrm rot="5400000">
        <a:off x="5116162" y="-551637"/>
        <a:ext cx="1336648" cy="6287850"/>
      </dsp:txXfrm>
    </dsp:sp>
    <dsp:sp modelId="{68E6C903-3CB7-4446-BB82-2AF36A9AAE34}">
      <dsp:nvSpPr>
        <dsp:cNvPr id="0" name=""/>
        <dsp:cNvSpPr/>
      </dsp:nvSpPr>
      <dsp:spPr>
        <a:xfrm>
          <a:off x="579" y="1756882"/>
          <a:ext cx="2639982" cy="1670810"/>
        </a:xfrm>
        <a:prstGeom prst="roundRect">
          <a:avLst/>
        </a:prstGeom>
        <a:solidFill>
          <a:schemeClr val="accent5">
            <a:hueOff val="-617659"/>
            <a:satOff val="-11976"/>
            <a:lumOff val="-431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0" kern="1200" dirty="0" smtClean="0"/>
            <a:t>Минздрав России</a:t>
          </a:r>
          <a:endParaRPr lang="ru-RU" sz="3500" b="1" kern="1200" dirty="0"/>
        </a:p>
      </dsp:txBody>
      <dsp:txXfrm>
        <a:off x="579" y="1756882"/>
        <a:ext cx="2639982" cy="1670810"/>
      </dsp:txXfrm>
    </dsp:sp>
    <dsp:sp modelId="{7D6B5C26-878F-4BDC-BAFB-40D8C59E6DEF}">
      <dsp:nvSpPr>
        <dsp:cNvPr id="0" name=""/>
        <dsp:cNvSpPr/>
      </dsp:nvSpPr>
      <dsp:spPr>
        <a:xfrm rot="5400000">
          <a:off x="5116162" y="1202713"/>
          <a:ext cx="1336648" cy="6287850"/>
        </a:xfrm>
        <a:prstGeom prst="round2SameRect">
          <a:avLst/>
        </a:prstGeom>
        <a:solidFill>
          <a:schemeClr val="accent5">
            <a:tint val="40000"/>
            <a:alpha val="90000"/>
            <a:hueOff val="-832141"/>
            <a:satOff val="-28343"/>
            <a:lumOff val="-2526"/>
            <a:alphaOff val="0"/>
          </a:schemeClr>
        </a:solidFill>
        <a:ln w="48000" cap="flat" cmpd="thickThin" algn="ctr">
          <a:solidFill>
            <a:schemeClr val="accent5">
              <a:tint val="40000"/>
              <a:alpha val="90000"/>
              <a:hueOff val="-832141"/>
              <a:satOff val="-28343"/>
              <a:lumOff val="-25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социальной защиты населения, пострадавшего от чрезвычайных ситуаций</a:t>
          </a:r>
          <a:endParaRPr lang="ru-RU" sz="2600" b="1" kern="1200" dirty="0"/>
        </a:p>
      </dsp:txBody>
      <dsp:txXfrm rot="5400000">
        <a:off x="5116162" y="1202713"/>
        <a:ext cx="1336648" cy="6287850"/>
      </dsp:txXfrm>
    </dsp:sp>
    <dsp:sp modelId="{96B05FF2-33CC-4A25-BD56-267F51E20040}">
      <dsp:nvSpPr>
        <dsp:cNvPr id="0" name=""/>
        <dsp:cNvSpPr/>
      </dsp:nvSpPr>
      <dsp:spPr>
        <a:xfrm>
          <a:off x="579" y="3511233"/>
          <a:ext cx="2639982" cy="1670810"/>
        </a:xfrm>
        <a:prstGeom prst="roundRect">
          <a:avLst/>
        </a:prstGeom>
        <a:solidFill>
          <a:schemeClr val="accent5">
            <a:hueOff val="-1235318"/>
            <a:satOff val="-23953"/>
            <a:lumOff val="-862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0" kern="1200" dirty="0" smtClean="0"/>
            <a:t>Минтруд России</a:t>
          </a:r>
          <a:endParaRPr lang="ru-RU" sz="3500" b="1" kern="1200" dirty="0"/>
        </a:p>
      </dsp:txBody>
      <dsp:txXfrm>
        <a:off x="579" y="3511233"/>
        <a:ext cx="2639982" cy="16708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E7BB3-D633-4D03-8E3F-74B48E7387AC}">
      <dsp:nvSpPr>
        <dsp:cNvPr id="0" name=""/>
        <dsp:cNvSpPr/>
      </dsp:nvSpPr>
      <dsp:spPr>
        <a:xfrm rot="5400000">
          <a:off x="5116162" y="-2305988"/>
          <a:ext cx="1336648" cy="628785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ФП предупреждения и ликвидации ЧС в сфере деятельности </a:t>
          </a:r>
          <a:r>
            <a:rPr lang="ru-RU" sz="2400" b="1" i="0" kern="1200" dirty="0" err="1" smtClean="0"/>
            <a:t>Минобрнауки</a:t>
          </a:r>
          <a:r>
            <a:rPr lang="ru-RU" sz="2400" b="1" i="0" kern="1200" dirty="0" smtClean="0"/>
            <a:t> России, Роспатента</a:t>
          </a:r>
          <a:endParaRPr lang="ru-RU" sz="2400" b="1" kern="1200" dirty="0"/>
        </a:p>
      </dsp:txBody>
      <dsp:txXfrm rot="5400000">
        <a:off x="5116162" y="-2305988"/>
        <a:ext cx="1336648" cy="6287850"/>
      </dsp:txXfrm>
    </dsp:sp>
    <dsp:sp modelId="{E480BA2A-342C-4CDB-8CAE-4246790E4CBB}">
      <dsp:nvSpPr>
        <dsp:cNvPr id="0" name=""/>
        <dsp:cNvSpPr/>
      </dsp:nvSpPr>
      <dsp:spPr>
        <a:xfrm>
          <a:off x="579" y="2531"/>
          <a:ext cx="2639982" cy="16708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err="1" smtClean="0"/>
            <a:t>Минобрнауки</a:t>
          </a:r>
          <a:r>
            <a:rPr lang="ru-RU" sz="2400" b="1" i="0" kern="1200" dirty="0" smtClean="0"/>
            <a:t> России</a:t>
          </a:r>
          <a:endParaRPr lang="ru-RU" sz="2400" b="1" kern="1200" dirty="0"/>
        </a:p>
      </dsp:txBody>
      <dsp:txXfrm>
        <a:off x="579" y="2531"/>
        <a:ext cx="2639982" cy="1670810"/>
      </dsp:txXfrm>
    </dsp:sp>
    <dsp:sp modelId="{51E84EB2-D3E5-4388-9648-C9035DDD6A4F}">
      <dsp:nvSpPr>
        <dsp:cNvPr id="0" name=""/>
        <dsp:cNvSpPr/>
      </dsp:nvSpPr>
      <dsp:spPr>
        <a:xfrm rot="5400000">
          <a:off x="5116162" y="-551637"/>
          <a:ext cx="1336648" cy="628785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err="1" smtClean="0"/>
            <a:t>противопаводковых</a:t>
          </a:r>
          <a:r>
            <a:rPr lang="ru-RU" sz="2400" b="1" i="0" kern="1200" dirty="0" smtClean="0"/>
            <a:t> мероприятий и безопасности гидротехнических сооружений; прогноза опасных </a:t>
          </a:r>
          <a:r>
            <a:rPr lang="ru-RU" sz="2400" b="1" i="0" kern="1200" dirty="0" err="1" smtClean="0"/>
            <a:t>гидро</a:t>
          </a:r>
          <a:r>
            <a:rPr lang="ru-RU" sz="2400" b="1" i="0" kern="1200" dirty="0" smtClean="0"/>
            <a:t>, </a:t>
          </a:r>
          <a:r>
            <a:rPr lang="ru-RU" sz="2400" b="1" i="0" kern="1200" dirty="0" err="1" smtClean="0"/>
            <a:t>гео</a:t>
          </a:r>
          <a:r>
            <a:rPr lang="ru-RU" sz="2400" b="1" i="0" kern="1200" dirty="0" smtClean="0"/>
            <a:t>, метеорологических ЧС.</a:t>
          </a:r>
        </a:p>
      </dsp:txBody>
      <dsp:txXfrm rot="5400000">
        <a:off x="5116162" y="-551637"/>
        <a:ext cx="1336648" cy="6287850"/>
      </dsp:txXfrm>
    </dsp:sp>
    <dsp:sp modelId="{68E6C903-3CB7-4446-BB82-2AF36A9AAE34}">
      <dsp:nvSpPr>
        <dsp:cNvPr id="0" name=""/>
        <dsp:cNvSpPr/>
      </dsp:nvSpPr>
      <dsp:spPr>
        <a:xfrm>
          <a:off x="579" y="1756882"/>
          <a:ext cx="2639982" cy="16708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Минприроды России</a:t>
          </a:r>
          <a:endParaRPr lang="ru-RU" sz="2400" b="1" kern="1200" dirty="0"/>
        </a:p>
      </dsp:txBody>
      <dsp:txXfrm>
        <a:off x="579" y="1756882"/>
        <a:ext cx="2639982" cy="1670810"/>
      </dsp:txXfrm>
    </dsp:sp>
    <dsp:sp modelId="{7D6B5C26-878F-4BDC-BAFB-40D8C59E6DEF}">
      <dsp:nvSpPr>
        <dsp:cNvPr id="0" name=""/>
        <dsp:cNvSpPr/>
      </dsp:nvSpPr>
      <dsp:spPr>
        <a:xfrm rot="5400000">
          <a:off x="5116162" y="1202713"/>
          <a:ext cx="1336648" cy="628785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ФП предупреждения и ликвидации ЧС в организациях оборонно-промышленного комплекса, уничтожения химического оружия</a:t>
          </a:r>
          <a:endParaRPr lang="ru-RU" sz="2400" b="1" kern="1200" dirty="0"/>
        </a:p>
      </dsp:txBody>
      <dsp:txXfrm rot="5400000">
        <a:off x="5116162" y="1202713"/>
        <a:ext cx="1336648" cy="6287850"/>
      </dsp:txXfrm>
    </dsp:sp>
    <dsp:sp modelId="{96B05FF2-33CC-4A25-BD56-267F51E20040}">
      <dsp:nvSpPr>
        <dsp:cNvPr id="0" name=""/>
        <dsp:cNvSpPr/>
      </dsp:nvSpPr>
      <dsp:spPr>
        <a:xfrm>
          <a:off x="579" y="3511233"/>
          <a:ext cx="2639982" cy="16708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err="1" smtClean="0"/>
            <a:t>Минпромторг</a:t>
          </a:r>
          <a:r>
            <a:rPr lang="ru-RU" sz="2400" b="1" i="0" kern="1200" dirty="0" smtClean="0"/>
            <a:t> России</a:t>
          </a:r>
          <a:endParaRPr lang="ru-RU" sz="2400" b="1" kern="1200" dirty="0"/>
        </a:p>
      </dsp:txBody>
      <dsp:txXfrm>
        <a:off x="579" y="3511233"/>
        <a:ext cx="2639982" cy="16708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E7BB3-D633-4D03-8E3F-74B48E7387AC}">
      <dsp:nvSpPr>
        <dsp:cNvPr id="0" name=""/>
        <dsp:cNvSpPr/>
      </dsp:nvSpPr>
      <dsp:spPr>
        <a:xfrm rot="5400000">
          <a:off x="5116162" y="-2305988"/>
          <a:ext cx="1336648" cy="628785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транспортного обеспечения ликвидации чрезвычайных ситуаций: авиа, ж/</a:t>
          </a:r>
          <a:r>
            <a:rPr lang="ru-RU" sz="2600" b="1" i="0" kern="1200" dirty="0" err="1" smtClean="0"/>
            <a:t>д</a:t>
          </a:r>
          <a:r>
            <a:rPr lang="ru-RU" sz="2600" b="1" i="0" kern="1200" dirty="0" smtClean="0"/>
            <a:t>, авто; ликвидации разливов нефти в море</a:t>
          </a:r>
          <a:endParaRPr lang="ru-RU" sz="2600" b="1" kern="1200" dirty="0"/>
        </a:p>
      </dsp:txBody>
      <dsp:txXfrm rot="5400000">
        <a:off x="5116162" y="-2305988"/>
        <a:ext cx="1336648" cy="6287850"/>
      </dsp:txXfrm>
    </dsp:sp>
    <dsp:sp modelId="{E480BA2A-342C-4CDB-8CAE-4246790E4CBB}">
      <dsp:nvSpPr>
        <dsp:cNvPr id="0" name=""/>
        <dsp:cNvSpPr/>
      </dsp:nvSpPr>
      <dsp:spPr>
        <a:xfrm>
          <a:off x="579" y="2531"/>
          <a:ext cx="2639982" cy="1670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dirty="0" smtClean="0"/>
            <a:t>Минтранс России</a:t>
          </a:r>
          <a:endParaRPr lang="ru-RU" sz="2600" b="1" kern="1200" dirty="0"/>
        </a:p>
      </dsp:txBody>
      <dsp:txXfrm>
        <a:off x="579" y="2531"/>
        <a:ext cx="2639982" cy="1670810"/>
      </dsp:txXfrm>
    </dsp:sp>
    <dsp:sp modelId="{51E84EB2-D3E5-4388-9648-C9035DDD6A4F}">
      <dsp:nvSpPr>
        <dsp:cNvPr id="0" name=""/>
        <dsp:cNvSpPr/>
      </dsp:nvSpPr>
      <dsp:spPr>
        <a:xfrm rot="5400000">
          <a:off x="5116162" y="-551637"/>
          <a:ext cx="1336648" cy="628785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информационно-технологической инфраструктуры; электросвязи и почтовой связи</a:t>
          </a:r>
        </a:p>
      </dsp:txBody>
      <dsp:txXfrm rot="5400000">
        <a:off x="5116162" y="-551637"/>
        <a:ext cx="1336648" cy="6287850"/>
      </dsp:txXfrm>
    </dsp:sp>
    <dsp:sp modelId="{68E6C903-3CB7-4446-BB82-2AF36A9AAE34}">
      <dsp:nvSpPr>
        <dsp:cNvPr id="0" name=""/>
        <dsp:cNvSpPr/>
      </dsp:nvSpPr>
      <dsp:spPr>
        <a:xfrm>
          <a:off x="579" y="1756882"/>
          <a:ext cx="2639982" cy="1670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dirty="0" err="1" smtClean="0"/>
            <a:t>Минкомсвязь</a:t>
          </a:r>
          <a:r>
            <a:rPr lang="ru-RU" sz="2600" b="1" i="0" kern="1200" dirty="0" smtClean="0"/>
            <a:t> России</a:t>
          </a:r>
          <a:endParaRPr lang="ru-RU" sz="2600" b="1" kern="1200" dirty="0"/>
        </a:p>
      </dsp:txBody>
      <dsp:txXfrm>
        <a:off x="579" y="1756882"/>
        <a:ext cx="2639982" cy="1670810"/>
      </dsp:txXfrm>
    </dsp:sp>
    <dsp:sp modelId="{7D6B5C26-878F-4BDC-BAFB-40D8C59E6DEF}">
      <dsp:nvSpPr>
        <dsp:cNvPr id="0" name=""/>
        <dsp:cNvSpPr/>
      </dsp:nvSpPr>
      <dsp:spPr>
        <a:xfrm rot="5400000">
          <a:off x="5116162" y="1202713"/>
          <a:ext cx="1336648" cy="628785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i="0" kern="1200" dirty="0" smtClean="0"/>
            <a:t>ФП защиты сельскохозяйственных животных, растений.</a:t>
          </a:r>
          <a:endParaRPr lang="ru-RU" sz="2600" b="1" kern="1200" dirty="0"/>
        </a:p>
      </dsp:txBody>
      <dsp:txXfrm rot="5400000">
        <a:off x="5116162" y="1202713"/>
        <a:ext cx="1336648" cy="6287850"/>
      </dsp:txXfrm>
    </dsp:sp>
    <dsp:sp modelId="{96B05FF2-33CC-4A25-BD56-267F51E20040}">
      <dsp:nvSpPr>
        <dsp:cNvPr id="0" name=""/>
        <dsp:cNvSpPr/>
      </dsp:nvSpPr>
      <dsp:spPr>
        <a:xfrm>
          <a:off x="579" y="3511233"/>
          <a:ext cx="2639982" cy="16708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kern="1200" dirty="0" smtClean="0"/>
            <a:t>Минсельхоз России</a:t>
          </a:r>
          <a:endParaRPr lang="ru-RU" sz="2600" b="1" kern="1200" dirty="0"/>
        </a:p>
      </dsp:txBody>
      <dsp:txXfrm>
        <a:off x="579" y="3511233"/>
        <a:ext cx="2639982" cy="16708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E7BB3-D633-4D03-8E3F-74B48E7387AC}">
      <dsp:nvSpPr>
        <dsp:cNvPr id="0" name=""/>
        <dsp:cNvSpPr/>
      </dsp:nvSpPr>
      <dsp:spPr>
        <a:xfrm rot="5400000">
          <a:off x="5116162" y="-2305988"/>
          <a:ext cx="1336648" cy="628785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0" kern="1200" dirty="0" smtClean="0"/>
            <a:t>ФП защиты городов, населенных пунктов от аварий, катастроф и стихийных бедствий</a:t>
          </a:r>
          <a:endParaRPr lang="ru-RU" sz="2800" b="1" kern="1200" dirty="0"/>
        </a:p>
      </dsp:txBody>
      <dsp:txXfrm rot="5400000">
        <a:off x="5116162" y="-2305988"/>
        <a:ext cx="1336648" cy="6287850"/>
      </dsp:txXfrm>
    </dsp:sp>
    <dsp:sp modelId="{E480BA2A-342C-4CDB-8CAE-4246790E4CBB}">
      <dsp:nvSpPr>
        <dsp:cNvPr id="0" name=""/>
        <dsp:cNvSpPr/>
      </dsp:nvSpPr>
      <dsp:spPr>
        <a:xfrm>
          <a:off x="579" y="2531"/>
          <a:ext cx="2639982" cy="1670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err="1" smtClean="0"/>
            <a:t>Минрегион</a:t>
          </a:r>
          <a:r>
            <a:rPr lang="ru-RU" sz="2800" b="1" i="0" kern="1200" dirty="0" smtClean="0"/>
            <a:t> России</a:t>
          </a:r>
          <a:endParaRPr lang="ru-RU" sz="2800" b="1" kern="1200" dirty="0"/>
        </a:p>
      </dsp:txBody>
      <dsp:txXfrm>
        <a:off x="579" y="2531"/>
        <a:ext cx="2639982" cy="1670810"/>
      </dsp:txXfrm>
    </dsp:sp>
    <dsp:sp modelId="{51E84EB2-D3E5-4388-9648-C9035DDD6A4F}">
      <dsp:nvSpPr>
        <dsp:cNvPr id="0" name=""/>
        <dsp:cNvSpPr/>
      </dsp:nvSpPr>
      <dsp:spPr>
        <a:xfrm rot="5400000">
          <a:off x="5116162" y="-551637"/>
          <a:ext cx="1336648" cy="6287850"/>
        </a:xfrm>
        <a:prstGeom prst="round2SameRect">
          <a:avLst/>
        </a:prstGeom>
        <a:solidFill>
          <a:schemeClr val="accent2">
            <a:tint val="40000"/>
            <a:alpha val="90000"/>
            <a:hueOff val="4734310"/>
            <a:satOff val="11143"/>
            <a:lumOff val="1074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4734310"/>
              <a:satOff val="11143"/>
              <a:lumOff val="10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0" kern="1200" dirty="0" smtClean="0"/>
            <a:t>ФП охраны лесов от пожаров и защиты их от вредителей и болезней леса</a:t>
          </a:r>
        </a:p>
      </dsp:txBody>
      <dsp:txXfrm rot="5400000">
        <a:off x="5116162" y="-551637"/>
        <a:ext cx="1336648" cy="6287850"/>
      </dsp:txXfrm>
    </dsp:sp>
    <dsp:sp modelId="{68E6C903-3CB7-4446-BB82-2AF36A9AAE34}">
      <dsp:nvSpPr>
        <dsp:cNvPr id="0" name=""/>
        <dsp:cNvSpPr/>
      </dsp:nvSpPr>
      <dsp:spPr>
        <a:xfrm>
          <a:off x="579" y="1756882"/>
          <a:ext cx="2639982" cy="1670810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Рослесхоз</a:t>
          </a:r>
          <a:endParaRPr lang="ru-RU" sz="2800" b="1" kern="1200" dirty="0"/>
        </a:p>
      </dsp:txBody>
      <dsp:txXfrm>
        <a:off x="579" y="1756882"/>
        <a:ext cx="2639982" cy="1670810"/>
      </dsp:txXfrm>
    </dsp:sp>
    <dsp:sp modelId="{7D6B5C26-878F-4BDC-BAFB-40D8C59E6DEF}">
      <dsp:nvSpPr>
        <dsp:cNvPr id="0" name=""/>
        <dsp:cNvSpPr/>
      </dsp:nvSpPr>
      <dsp:spPr>
        <a:xfrm rot="5400000">
          <a:off x="5116162" y="1202713"/>
          <a:ext cx="1336648" cy="6287850"/>
        </a:xfrm>
        <a:prstGeom prst="round2SameRect">
          <a:avLst/>
        </a:prstGeom>
        <a:solidFill>
          <a:schemeClr val="accent2">
            <a:tint val="40000"/>
            <a:alpha val="90000"/>
            <a:hueOff val="9468620"/>
            <a:satOff val="22286"/>
            <a:lumOff val="2149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9468620"/>
              <a:satOff val="22286"/>
              <a:lumOff val="21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i="0" kern="1200" dirty="0" smtClean="0"/>
            <a:t>ФП контроля за </a:t>
          </a:r>
          <a:r>
            <a:rPr lang="ru-RU" sz="2800" b="1" i="0" kern="1200" dirty="0" err="1" smtClean="0"/>
            <a:t>ядерно</a:t>
          </a:r>
          <a:r>
            <a:rPr lang="ru-RU" sz="2800" b="1" i="0" kern="1200" dirty="0" smtClean="0"/>
            <a:t>, </a:t>
          </a:r>
          <a:r>
            <a:rPr lang="ru-RU" sz="2800" b="1" i="0" kern="1200" dirty="0" err="1" smtClean="0"/>
            <a:t>радиационно</a:t>
          </a:r>
          <a:r>
            <a:rPr lang="ru-RU" sz="2800" b="1" i="0" kern="1200" dirty="0" smtClean="0"/>
            <a:t>, химически опасными объектами.</a:t>
          </a:r>
          <a:endParaRPr lang="ru-RU" sz="2800" b="1" kern="1200" dirty="0"/>
        </a:p>
      </dsp:txBody>
      <dsp:txXfrm rot="5400000">
        <a:off x="5116162" y="1202713"/>
        <a:ext cx="1336648" cy="6287850"/>
      </dsp:txXfrm>
    </dsp:sp>
    <dsp:sp modelId="{96B05FF2-33CC-4A25-BD56-267F51E20040}">
      <dsp:nvSpPr>
        <dsp:cNvPr id="0" name=""/>
        <dsp:cNvSpPr/>
      </dsp:nvSpPr>
      <dsp:spPr>
        <a:xfrm>
          <a:off x="579" y="3511233"/>
          <a:ext cx="2639982" cy="1670810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err="1" smtClean="0"/>
            <a:t>Ростехнадзор</a:t>
          </a:r>
          <a:endParaRPr lang="ru-RU" sz="2800" b="1" kern="1200" dirty="0"/>
        </a:p>
      </dsp:txBody>
      <dsp:txXfrm>
        <a:off x="579" y="3511233"/>
        <a:ext cx="2639982" cy="16708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BA8D3-9D65-4338-AC83-8C6BA498D563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 dirty="0" smtClean="0"/>
            <a:t>создаются в субъектах Российской Федерации для предупреждения и ликвидации чрезвычайных ситуаций в пределах их территорий и состоят из звеньев, соответствующих административно-территориальному делению этих территорий</a:t>
          </a:r>
          <a:endParaRPr lang="ru-RU" sz="3600" kern="1200" dirty="0"/>
        </a:p>
      </dsp:txBody>
      <dsp:txXfrm>
        <a:off x="261193" y="823"/>
        <a:ext cx="7707213" cy="462432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CB0B63-4E4A-4FD3-8BC5-D0FEE22DCE62}">
      <dsp:nvSpPr>
        <dsp:cNvPr id="0" name=""/>
        <dsp:cNvSpPr/>
      </dsp:nvSpPr>
      <dsp:spPr>
        <a:xfrm>
          <a:off x="0" y="42625"/>
          <a:ext cx="8229600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1" kern="1200" dirty="0" smtClean="0"/>
            <a:t>на федеральном уровне</a:t>
          </a:r>
          <a:r>
            <a:rPr lang="ru-RU" sz="3500" b="0" i="0" kern="1200" dirty="0" smtClean="0"/>
            <a:t> </a:t>
          </a:r>
          <a:endParaRPr lang="ru-RU" sz="3500" kern="1200" dirty="0"/>
        </a:p>
      </dsp:txBody>
      <dsp:txXfrm>
        <a:off x="0" y="42625"/>
        <a:ext cx="8229600" cy="839474"/>
      </dsp:txXfrm>
    </dsp:sp>
    <dsp:sp modelId="{EC081758-43B8-4546-854E-222C7DF18B98}">
      <dsp:nvSpPr>
        <dsp:cNvPr id="0" name=""/>
        <dsp:cNvSpPr/>
      </dsp:nvSpPr>
      <dsp:spPr>
        <a:xfrm>
          <a:off x="0" y="882100"/>
          <a:ext cx="8229600" cy="163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0" i="0" kern="1200" dirty="0" smtClean="0"/>
            <a:t>Правительственная комиссия по предупреждению и ликвидации ЧС и обеспечению пожарной безопасности федеральных органов исполнительной власти</a:t>
          </a:r>
          <a:endParaRPr lang="ru-RU" sz="2700" kern="1200" dirty="0"/>
        </a:p>
      </dsp:txBody>
      <dsp:txXfrm>
        <a:off x="0" y="882100"/>
        <a:ext cx="8229600" cy="1630125"/>
      </dsp:txXfrm>
    </dsp:sp>
    <dsp:sp modelId="{CEAC930D-ABE4-4687-97B6-560787E1D8D4}">
      <dsp:nvSpPr>
        <dsp:cNvPr id="0" name=""/>
        <dsp:cNvSpPr/>
      </dsp:nvSpPr>
      <dsp:spPr>
        <a:xfrm>
          <a:off x="0" y="2512225"/>
          <a:ext cx="8229600" cy="839474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1" kern="1200" dirty="0" smtClean="0"/>
            <a:t>на территориальном уровне</a:t>
          </a:r>
          <a:endParaRPr lang="ru-RU" sz="3500" kern="1200" dirty="0"/>
        </a:p>
      </dsp:txBody>
      <dsp:txXfrm>
        <a:off x="0" y="2512225"/>
        <a:ext cx="8229600" cy="839474"/>
      </dsp:txXfrm>
    </dsp:sp>
    <dsp:sp modelId="{30168530-686C-4D1E-8B28-0771220D34BE}">
      <dsp:nvSpPr>
        <dsp:cNvPr id="0" name=""/>
        <dsp:cNvSpPr/>
      </dsp:nvSpPr>
      <dsp:spPr>
        <a:xfrm>
          <a:off x="0" y="3351700"/>
          <a:ext cx="822960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0" i="0" kern="1200" dirty="0" smtClean="0"/>
            <a:t>комиссия по предупреждению и ликвидации ЧС и обеспечению пожарной безопасности органа исполнительной власти субъекта РФ</a:t>
          </a:r>
          <a:endParaRPr lang="ru-RU" sz="2700" kern="1200" dirty="0"/>
        </a:p>
      </dsp:txBody>
      <dsp:txXfrm>
        <a:off x="0" y="3351700"/>
        <a:ext cx="8229600" cy="123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8077200" cy="30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органов обеспечения безопасности жизнедеятельности и правового регулирования их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077200" cy="1499616"/>
          </a:xfrm>
        </p:spPr>
        <p:txBody>
          <a:bodyPr/>
          <a:lstStyle/>
          <a:p>
            <a:r>
              <a:rPr lang="ru-RU" b="1" dirty="0" smtClean="0"/>
              <a:t>Лекция 9. Тема 18: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Виды ФП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Территориальные подсистемы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Координационные органы единой системы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Координационные органы единой системы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6CB0B63-4E4A-4FD3-8BC5-D0FEE22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C081758-43B8-4546-854E-222C7DF18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EAC930D-ABE4-4687-97B6-560787E1D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0168530-686C-4D1E-8B28-0771220D3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4. Силы и средства РСЧС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5"/>
          <a:ext cx="88569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сил включают в себя: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3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5. Режимы деятельности РСЧС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784976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2EA9C-C3D5-4E92-9325-179D60F11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082EA9C-C3D5-4E92-9325-179D60F11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15C69-1F95-484E-B1E2-A6578F68E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1915C69-1F95-484E-B1E2-A6578F68E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10010-A6AC-45B6-93BB-8B1CB46B2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4E10010-A6AC-45B6-93BB-8B1CB46B2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56AE8-5B4E-46AB-883D-E193D1B85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1656AE8-5B4E-46AB-883D-E193D1B85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Руководство работами по ликвидации 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Рассмотреть структуру системы органов обеспечения безопасности жизнедеятельности и правового регулирования их деятельности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Функциональные подсистемы единой системы.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Территориальные подсистемы.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Координационные органы единой системы.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Силы и средства РСЧС.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Режимы деятельности РСЧС. 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Руководство работами по ликвидации ЧС.</a:t>
            </a:r>
          </a:p>
          <a:p>
            <a:pPr marL="633222" indent="-514350">
              <a:buFont typeface="+mj-lt"/>
              <a:buAutoNum type="arabicPeriod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507288" cy="12527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1. Единая государственная система по предупреждению и ликвидации  ЧС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РСЧС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Функциональные подсистемы РСЧС создаются федеральными органами исполнительной власти для организации работы в области защиты населения и территорий от чрезвычайных ситуаций в сфере деятельности этих органов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Виды ФП</a:t>
            </a:r>
            <a:endParaRPr lang="ru-RU" sz="6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Виды ФП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Виды ФП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9289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480BA2A-342C-4CDB-8CAE-4246790E4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9E7BB3-D633-4D03-8E3F-74B48E738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E6C903-3CB7-4446-BB82-2AF36A9A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1E84EB2-D3E5-4388-9648-C9035DDD6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6B05FF2-33CC-4A25-BD56-267F51E20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6B5C26-878F-4BDC-BAFB-40D8C59E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</TotalTime>
  <Words>632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Модульная</vt:lpstr>
      <vt:lpstr>Система органов обеспечения безопасности жизнедеятельности и правового регулирования их деятельности</vt:lpstr>
      <vt:lpstr>Цель лекции:</vt:lpstr>
      <vt:lpstr>План занятия:</vt:lpstr>
      <vt:lpstr>1. Единая государственная система по предупреждению и ликвидации  ЧС</vt:lpstr>
      <vt:lpstr>Структура РСЧС</vt:lpstr>
      <vt:lpstr>Функциональные подсистемы РСЧС создаются федеральными органами исполнительной власти для организации работы в области защиты населения и территорий от чрезвычайных ситуаций в сфере деятельности этих органов</vt:lpstr>
      <vt:lpstr>Виды ФП</vt:lpstr>
      <vt:lpstr>Виды ФП</vt:lpstr>
      <vt:lpstr>Виды ФП</vt:lpstr>
      <vt:lpstr>Виды ФП</vt:lpstr>
      <vt:lpstr>2. Территориальные подсистемы</vt:lpstr>
      <vt:lpstr>3. Координационные органы единой системы</vt:lpstr>
      <vt:lpstr>3. Координационные органы единой системы</vt:lpstr>
      <vt:lpstr>4. Силы и средства РСЧС </vt:lpstr>
      <vt:lpstr>Виды сил включают в себя:</vt:lpstr>
      <vt:lpstr>5. Режимы деятельности РСЧС</vt:lpstr>
      <vt:lpstr>6. Руководство работами по ликвидации ЧС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органов обеспечения безопасности жизнедеятельности и правового регулирования их деятельности</dc:title>
  <dc:creator>komp</dc:creator>
  <cp:lastModifiedBy>Юля</cp:lastModifiedBy>
  <cp:revision>16</cp:revision>
  <dcterms:created xsi:type="dcterms:W3CDTF">2012-08-23T12:38:48Z</dcterms:created>
  <dcterms:modified xsi:type="dcterms:W3CDTF">2012-11-13T10:31:31Z</dcterms:modified>
</cp:coreProperties>
</file>