
<file path=[Content_Types].xml><?xml version="1.0" encoding="utf-8"?>
<Types xmlns="http://schemas.openxmlformats.org/package/2006/content-types">
  <Override PartName="/ppt/diagrams/data17.xml" ContentType="application/vnd.openxmlformats-officedocument.drawingml.diagramData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diagrams/quickStyle17.xml" ContentType="application/vnd.openxmlformats-officedocument.drawingml.diagramStyl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diagrams/drawing7.xml" ContentType="application/vnd.ms-office.drawingml.diagramDrawing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colors16.xml" ContentType="application/vnd.openxmlformats-officedocument.drawingml.diagramColors+xml"/>
  <Override PartName="/ppt/diagrams/drawing5.xml" ContentType="application/vnd.ms-office.drawingml.diagramDrawing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docProps/app.xml" ContentType="application/vnd.openxmlformats-officedocument.extended-properties+xml"/>
  <Override PartName="/ppt/diagrams/drawing17.xml" ContentType="application/vnd.ms-office.drawingml.diagramDrawing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diagrams/drawing13.xml" ContentType="application/vnd.ms-office.drawingml.diagramDrawing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drawing11.xml" ContentType="application/vnd.ms-office.drawingml.diagramDrawing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5.xml" ContentType="application/vnd.openxmlformats-officedocument.drawingml.diagramLayout+xml"/>
  <Override PartName="/ppt/diagrams/drawing9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757" autoAdjust="0"/>
    <p:restoredTop sz="94660"/>
  </p:normalViewPr>
  <p:slideViewPr>
    <p:cSldViewPr>
      <p:cViewPr varScale="1">
        <p:scale>
          <a:sx n="45" d="100"/>
          <a:sy n="45" d="100"/>
        </p:scale>
        <p:origin x="-12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C2D971-30F1-4BB5-A5EC-B928D7A7E23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C4F7215-A9A2-4FE8-AE6C-4274C806467C}">
      <dgm:prSet phldrT="[Текст]"/>
      <dgm:spPr/>
      <dgm:t>
        <a:bodyPr/>
        <a:lstStyle/>
        <a:p>
          <a:r>
            <a:rPr lang="ru-RU" dirty="0" smtClean="0"/>
            <a:t>Семейный конфликт – способ выражения и разрешения противоречий, лежащих в основе взаимоотношений и взаимодействий членов семьи</a:t>
          </a:r>
          <a:endParaRPr lang="ru-RU" dirty="0"/>
        </a:p>
      </dgm:t>
    </dgm:pt>
    <dgm:pt modelId="{3D7ACFA8-AC87-45D1-9C28-BF2A7A22C4B4}" type="parTrans" cxnId="{3C73225F-430B-4A90-AB19-06061F315502}">
      <dgm:prSet/>
      <dgm:spPr/>
      <dgm:t>
        <a:bodyPr/>
        <a:lstStyle/>
        <a:p>
          <a:endParaRPr lang="ru-RU"/>
        </a:p>
      </dgm:t>
    </dgm:pt>
    <dgm:pt modelId="{B88C1EEC-1D75-4695-A373-F335CBFD1275}" type="sibTrans" cxnId="{3C73225F-430B-4A90-AB19-06061F315502}">
      <dgm:prSet/>
      <dgm:spPr/>
      <dgm:t>
        <a:bodyPr/>
        <a:lstStyle/>
        <a:p>
          <a:endParaRPr lang="ru-RU"/>
        </a:p>
      </dgm:t>
    </dgm:pt>
    <dgm:pt modelId="{5BD0CA92-9A59-4CDC-B773-5578808BD7C5}">
      <dgm:prSet phldrT="[Текст]"/>
      <dgm:spPr/>
      <dgm:t>
        <a:bodyPr/>
        <a:lstStyle/>
        <a:p>
          <a:r>
            <a:rPr lang="ru-RU" dirty="0" smtClean="0"/>
            <a:t>Супружеский конфликт</a:t>
          </a:r>
          <a:endParaRPr lang="ru-RU" dirty="0"/>
        </a:p>
      </dgm:t>
    </dgm:pt>
    <dgm:pt modelId="{F7E4633D-D1E2-4C7D-B72E-C74E8336A1FF}" type="parTrans" cxnId="{D6E9FE74-34C6-4528-AB36-BDE9E0DA0014}">
      <dgm:prSet/>
      <dgm:spPr/>
      <dgm:t>
        <a:bodyPr/>
        <a:lstStyle/>
        <a:p>
          <a:endParaRPr lang="ru-RU"/>
        </a:p>
      </dgm:t>
    </dgm:pt>
    <dgm:pt modelId="{F7D1A79D-12DD-44A6-9353-AB04CF1BDF96}" type="sibTrans" cxnId="{D6E9FE74-34C6-4528-AB36-BDE9E0DA0014}">
      <dgm:prSet/>
      <dgm:spPr/>
      <dgm:t>
        <a:bodyPr/>
        <a:lstStyle/>
        <a:p>
          <a:endParaRPr lang="ru-RU"/>
        </a:p>
      </dgm:t>
    </dgm:pt>
    <dgm:pt modelId="{38FF9ADB-3C9A-40F4-B7C9-B6A404AC4960}">
      <dgm:prSet phldrT="[Текст]"/>
      <dgm:spPr/>
      <dgm:t>
        <a:bodyPr/>
        <a:lstStyle/>
        <a:p>
          <a:r>
            <a:rPr lang="ru-RU" dirty="0" smtClean="0"/>
            <a:t>Конфликт между родителями и детьми</a:t>
          </a:r>
          <a:endParaRPr lang="ru-RU" dirty="0"/>
        </a:p>
      </dgm:t>
    </dgm:pt>
    <dgm:pt modelId="{63661900-DDCE-4F34-9382-D415EAC56C8F}" type="parTrans" cxnId="{27794B5F-F76F-46D9-A81F-6B256A1CA107}">
      <dgm:prSet/>
      <dgm:spPr/>
    </dgm:pt>
    <dgm:pt modelId="{52C6D586-BB45-4D8F-8FF5-FE1B3C5CA818}" type="sibTrans" cxnId="{27794B5F-F76F-46D9-A81F-6B256A1CA107}">
      <dgm:prSet/>
      <dgm:spPr/>
    </dgm:pt>
    <dgm:pt modelId="{33972D67-73D8-4770-A1E4-6C29DE4C0722}" type="pres">
      <dgm:prSet presAssocID="{68C2D971-30F1-4BB5-A5EC-B928D7A7E23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BD522A-30A0-43FC-B976-BE4126608EC3}" type="pres">
      <dgm:prSet presAssocID="{CC4F7215-A9A2-4FE8-AE6C-4274C806467C}" presName="parentText" presStyleLbl="node1" presStyleIdx="0" presStyleCnt="1" custLinFactNeighborX="-749" custLinFactNeighborY="35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4758D6-B398-4A43-80BF-5AD3CE9705F8}" type="pres">
      <dgm:prSet presAssocID="{CC4F7215-A9A2-4FE8-AE6C-4274C806467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6201BB-53A1-4C81-96BE-0C025BAEDF5F}" type="presOf" srcId="{68C2D971-30F1-4BB5-A5EC-B928D7A7E239}" destId="{33972D67-73D8-4770-A1E4-6C29DE4C0722}" srcOrd="0" destOrd="0" presId="urn:microsoft.com/office/officeart/2005/8/layout/vList2"/>
    <dgm:cxn modelId="{3C73225F-430B-4A90-AB19-06061F315502}" srcId="{68C2D971-30F1-4BB5-A5EC-B928D7A7E239}" destId="{CC4F7215-A9A2-4FE8-AE6C-4274C806467C}" srcOrd="0" destOrd="0" parTransId="{3D7ACFA8-AC87-45D1-9C28-BF2A7A22C4B4}" sibTransId="{B88C1EEC-1D75-4695-A373-F335CBFD1275}"/>
    <dgm:cxn modelId="{27794B5F-F76F-46D9-A81F-6B256A1CA107}" srcId="{CC4F7215-A9A2-4FE8-AE6C-4274C806467C}" destId="{38FF9ADB-3C9A-40F4-B7C9-B6A404AC4960}" srcOrd="1" destOrd="0" parTransId="{63661900-DDCE-4F34-9382-D415EAC56C8F}" sibTransId="{52C6D586-BB45-4D8F-8FF5-FE1B3C5CA818}"/>
    <dgm:cxn modelId="{88E4A361-1A7D-49F4-9996-5CBBBC87DDC7}" type="presOf" srcId="{5BD0CA92-9A59-4CDC-B773-5578808BD7C5}" destId="{A34758D6-B398-4A43-80BF-5AD3CE9705F8}" srcOrd="0" destOrd="0" presId="urn:microsoft.com/office/officeart/2005/8/layout/vList2"/>
    <dgm:cxn modelId="{EBBC55FD-6A8E-472C-B489-0378B037352B}" type="presOf" srcId="{38FF9ADB-3C9A-40F4-B7C9-B6A404AC4960}" destId="{A34758D6-B398-4A43-80BF-5AD3CE9705F8}" srcOrd="0" destOrd="1" presId="urn:microsoft.com/office/officeart/2005/8/layout/vList2"/>
    <dgm:cxn modelId="{D6E9FE74-34C6-4528-AB36-BDE9E0DA0014}" srcId="{CC4F7215-A9A2-4FE8-AE6C-4274C806467C}" destId="{5BD0CA92-9A59-4CDC-B773-5578808BD7C5}" srcOrd="0" destOrd="0" parTransId="{F7E4633D-D1E2-4C7D-B72E-C74E8336A1FF}" sibTransId="{F7D1A79D-12DD-44A6-9353-AB04CF1BDF96}"/>
    <dgm:cxn modelId="{D96ED322-CA59-4776-9FA0-33E01BAB163A}" type="presOf" srcId="{CC4F7215-A9A2-4FE8-AE6C-4274C806467C}" destId="{6FBD522A-30A0-43FC-B976-BE4126608EC3}" srcOrd="0" destOrd="0" presId="urn:microsoft.com/office/officeart/2005/8/layout/vList2"/>
    <dgm:cxn modelId="{6CDD197D-8041-485A-98BC-F16B3D8F1704}" type="presParOf" srcId="{33972D67-73D8-4770-A1E4-6C29DE4C0722}" destId="{6FBD522A-30A0-43FC-B976-BE4126608EC3}" srcOrd="0" destOrd="0" presId="urn:microsoft.com/office/officeart/2005/8/layout/vList2"/>
    <dgm:cxn modelId="{8958B9F6-AF80-4344-8ED6-920C4A83DBBF}" type="presParOf" srcId="{33972D67-73D8-4770-A1E4-6C29DE4C0722}" destId="{A34758D6-B398-4A43-80BF-5AD3CE9705F8}" srcOrd="1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A2C0D18-D4BA-4D15-A33E-442600ADAAB4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FB6F53-E79A-4522-A22C-D42386E2711D}">
      <dgm:prSet phldrT="[Текст]"/>
      <dgm:spPr/>
      <dgm:t>
        <a:bodyPr/>
        <a:lstStyle/>
        <a:p>
          <a:r>
            <a:rPr lang="ru-RU" b="1" dirty="0" smtClean="0"/>
            <a:t>Поведение, отклоняющееся от наиболее важных норм права и морали, наносящее вред личности и/или обществу, влекущее отрицательную оценку общественного окружения, не вызванного психическими отклонениями и </a:t>
          </a:r>
          <a:r>
            <a:rPr lang="ru-RU" b="1" dirty="0" err="1" smtClean="0"/>
            <a:t>возрастно-гендерными</a:t>
          </a:r>
          <a:r>
            <a:rPr lang="ru-RU" b="1" dirty="0" smtClean="0"/>
            <a:t> особенностями</a:t>
          </a:r>
          <a:endParaRPr lang="ru-RU" b="1" dirty="0"/>
        </a:p>
      </dgm:t>
    </dgm:pt>
    <dgm:pt modelId="{A925E726-9D1D-4E80-BBEB-83F7B3FF1B49}" type="parTrans" cxnId="{F9EA00DF-7B1C-421A-BC64-45EDF235F14E}">
      <dgm:prSet/>
      <dgm:spPr/>
      <dgm:t>
        <a:bodyPr/>
        <a:lstStyle/>
        <a:p>
          <a:endParaRPr lang="ru-RU"/>
        </a:p>
      </dgm:t>
    </dgm:pt>
    <dgm:pt modelId="{DE3E070D-437D-4464-B798-4D1D147CACD6}" type="sibTrans" cxnId="{F9EA00DF-7B1C-421A-BC64-45EDF235F14E}">
      <dgm:prSet/>
      <dgm:spPr/>
      <dgm:t>
        <a:bodyPr/>
        <a:lstStyle/>
        <a:p>
          <a:endParaRPr lang="ru-RU"/>
        </a:p>
      </dgm:t>
    </dgm:pt>
    <dgm:pt modelId="{93D9DB4B-1327-4CBF-9D29-3588210410CC}" type="pres">
      <dgm:prSet presAssocID="{8A2C0D18-D4BA-4D15-A33E-442600ADAAB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60C77E-AD23-4B2A-A22A-422DEAC1BA08}" type="pres">
      <dgm:prSet presAssocID="{61FB6F53-E79A-4522-A22C-D42386E2711D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EA00DF-7B1C-421A-BC64-45EDF235F14E}" srcId="{8A2C0D18-D4BA-4D15-A33E-442600ADAAB4}" destId="{61FB6F53-E79A-4522-A22C-D42386E2711D}" srcOrd="0" destOrd="0" parTransId="{A925E726-9D1D-4E80-BBEB-83F7B3FF1B49}" sibTransId="{DE3E070D-437D-4464-B798-4D1D147CACD6}"/>
    <dgm:cxn modelId="{DE364C8B-279D-4192-981F-10F35DAD34D5}" type="presOf" srcId="{8A2C0D18-D4BA-4D15-A33E-442600ADAAB4}" destId="{93D9DB4B-1327-4CBF-9D29-3588210410CC}" srcOrd="0" destOrd="0" presId="urn:microsoft.com/office/officeart/2005/8/layout/default"/>
    <dgm:cxn modelId="{71971A42-9149-43E0-B3D4-D8B57B3F6140}" type="presOf" srcId="{61FB6F53-E79A-4522-A22C-D42386E2711D}" destId="{6560C77E-AD23-4B2A-A22A-422DEAC1BA08}" srcOrd="0" destOrd="0" presId="urn:microsoft.com/office/officeart/2005/8/layout/default"/>
    <dgm:cxn modelId="{0DCAFD1B-79B7-4EA1-B984-F0F4ACCC5728}" type="presParOf" srcId="{93D9DB4B-1327-4CBF-9D29-3588210410CC}" destId="{6560C77E-AD23-4B2A-A22A-422DEAC1BA08}" srcOrd="0" destOrd="0" presId="urn:microsoft.com/office/officeart/2005/8/layout/defaul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3955964-EDC7-4E97-9D2D-B5B32919F896}" type="doc">
      <dgm:prSet loTypeId="urn:microsoft.com/office/officeart/2005/8/layout/default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B5D9F313-F295-4F87-904B-76CD1F46A94D}">
      <dgm:prSet phldrT="[Текст]"/>
      <dgm:spPr/>
      <dgm:t>
        <a:bodyPr/>
        <a:lstStyle/>
        <a:p>
          <a:r>
            <a:rPr lang="ru-RU" b="1" dirty="0" smtClean="0"/>
            <a:t>Суицидальное поведение</a:t>
          </a:r>
          <a:endParaRPr lang="ru-RU" b="1" dirty="0"/>
        </a:p>
      </dgm:t>
    </dgm:pt>
    <dgm:pt modelId="{FF89BE9C-6CDD-41FB-9DDA-FF94FB8ED5D2}" type="parTrans" cxnId="{B42A8906-2813-4604-9229-BA1F8A7BEFD4}">
      <dgm:prSet/>
      <dgm:spPr/>
      <dgm:t>
        <a:bodyPr/>
        <a:lstStyle/>
        <a:p>
          <a:endParaRPr lang="ru-RU"/>
        </a:p>
      </dgm:t>
    </dgm:pt>
    <dgm:pt modelId="{336B7034-7562-473D-9725-E5D9E769D641}" type="sibTrans" cxnId="{B42A8906-2813-4604-9229-BA1F8A7BEFD4}">
      <dgm:prSet/>
      <dgm:spPr/>
      <dgm:t>
        <a:bodyPr/>
        <a:lstStyle/>
        <a:p>
          <a:endParaRPr lang="ru-RU"/>
        </a:p>
      </dgm:t>
    </dgm:pt>
    <dgm:pt modelId="{C503DCEA-F7FB-4A56-AE08-7A1718645858}">
      <dgm:prSet phldrT="[Текст]"/>
      <dgm:spPr/>
      <dgm:t>
        <a:bodyPr/>
        <a:lstStyle/>
        <a:p>
          <a:r>
            <a:rPr lang="ru-RU" b="1" dirty="0" smtClean="0"/>
            <a:t>Правонарушения </a:t>
          </a:r>
          <a:endParaRPr lang="ru-RU" b="1" dirty="0"/>
        </a:p>
      </dgm:t>
    </dgm:pt>
    <dgm:pt modelId="{22EB26DB-9068-4C5F-ABC9-30DED37A593C}" type="parTrans" cxnId="{3374A8D2-7CA4-4AD6-B42D-08E62A19A3B6}">
      <dgm:prSet/>
      <dgm:spPr/>
      <dgm:t>
        <a:bodyPr/>
        <a:lstStyle/>
        <a:p>
          <a:endParaRPr lang="ru-RU"/>
        </a:p>
      </dgm:t>
    </dgm:pt>
    <dgm:pt modelId="{EBA83CAE-B295-4641-9A61-F846C64435A8}" type="sibTrans" cxnId="{3374A8D2-7CA4-4AD6-B42D-08E62A19A3B6}">
      <dgm:prSet/>
      <dgm:spPr/>
      <dgm:t>
        <a:bodyPr/>
        <a:lstStyle/>
        <a:p>
          <a:endParaRPr lang="ru-RU"/>
        </a:p>
      </dgm:t>
    </dgm:pt>
    <dgm:pt modelId="{C143591C-364B-4C1A-BE5D-FA1938CD6E00}">
      <dgm:prSet phldrT="[Текст]"/>
      <dgm:spPr/>
      <dgm:t>
        <a:bodyPr/>
        <a:lstStyle/>
        <a:p>
          <a:r>
            <a:rPr lang="ru-RU" b="1" dirty="0" smtClean="0"/>
            <a:t>Сексуальные перверсии</a:t>
          </a:r>
          <a:endParaRPr lang="ru-RU" b="1" dirty="0"/>
        </a:p>
      </dgm:t>
    </dgm:pt>
    <dgm:pt modelId="{70D2E56E-3664-484A-974F-212602BDE9BA}" type="parTrans" cxnId="{5192100A-29B2-4FE7-8C7F-11F7F4B4BCF4}">
      <dgm:prSet/>
      <dgm:spPr/>
      <dgm:t>
        <a:bodyPr/>
        <a:lstStyle/>
        <a:p>
          <a:endParaRPr lang="ru-RU"/>
        </a:p>
      </dgm:t>
    </dgm:pt>
    <dgm:pt modelId="{50CFA23B-886E-4898-8910-64C3C9CA91A2}" type="sibTrans" cxnId="{5192100A-29B2-4FE7-8C7F-11F7F4B4BCF4}">
      <dgm:prSet/>
      <dgm:spPr/>
      <dgm:t>
        <a:bodyPr/>
        <a:lstStyle/>
        <a:p>
          <a:endParaRPr lang="ru-RU"/>
        </a:p>
      </dgm:t>
    </dgm:pt>
    <dgm:pt modelId="{9BCE5625-383E-4A37-9379-E719B7094767}" type="pres">
      <dgm:prSet presAssocID="{93955964-EDC7-4E97-9D2D-B5B32919F89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523916-D167-4EA9-9165-DD4B2D6A8760}" type="pres">
      <dgm:prSet presAssocID="{B5D9F313-F295-4F87-904B-76CD1F46A94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56E5D6-8F31-48EE-95B1-3BFB9FA99377}" type="pres">
      <dgm:prSet presAssocID="{336B7034-7562-473D-9725-E5D9E769D641}" presName="sibTrans" presStyleCnt="0"/>
      <dgm:spPr/>
    </dgm:pt>
    <dgm:pt modelId="{5337E4DE-4459-453D-937C-4299D2F3A602}" type="pres">
      <dgm:prSet presAssocID="{C503DCEA-F7FB-4A56-AE08-7A171864585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90C247-0BD6-4013-ADD1-5DB181E2D9E4}" type="pres">
      <dgm:prSet presAssocID="{EBA83CAE-B295-4641-9A61-F846C64435A8}" presName="sibTrans" presStyleCnt="0"/>
      <dgm:spPr/>
    </dgm:pt>
    <dgm:pt modelId="{D81301C0-561D-49AC-AA6B-5AA0D349CCE0}" type="pres">
      <dgm:prSet presAssocID="{C143591C-364B-4C1A-BE5D-FA1938CD6E0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74A8D2-7CA4-4AD6-B42D-08E62A19A3B6}" srcId="{93955964-EDC7-4E97-9D2D-B5B32919F896}" destId="{C503DCEA-F7FB-4A56-AE08-7A1718645858}" srcOrd="1" destOrd="0" parTransId="{22EB26DB-9068-4C5F-ABC9-30DED37A593C}" sibTransId="{EBA83CAE-B295-4641-9A61-F846C64435A8}"/>
    <dgm:cxn modelId="{F7BB7332-84B2-4C94-814D-B734286A498E}" type="presOf" srcId="{C143591C-364B-4C1A-BE5D-FA1938CD6E00}" destId="{D81301C0-561D-49AC-AA6B-5AA0D349CCE0}" srcOrd="0" destOrd="0" presId="urn:microsoft.com/office/officeart/2005/8/layout/default"/>
    <dgm:cxn modelId="{B54BE9BE-4E26-4449-9698-DC9B153AFB25}" type="presOf" srcId="{B5D9F313-F295-4F87-904B-76CD1F46A94D}" destId="{75523916-D167-4EA9-9165-DD4B2D6A8760}" srcOrd="0" destOrd="0" presId="urn:microsoft.com/office/officeart/2005/8/layout/default"/>
    <dgm:cxn modelId="{7CDB1863-312C-4E20-82F9-49751BC27C9D}" type="presOf" srcId="{C503DCEA-F7FB-4A56-AE08-7A1718645858}" destId="{5337E4DE-4459-453D-937C-4299D2F3A602}" srcOrd="0" destOrd="0" presId="urn:microsoft.com/office/officeart/2005/8/layout/default"/>
    <dgm:cxn modelId="{532210CD-5329-42D4-B691-44D5858C08E8}" type="presOf" srcId="{93955964-EDC7-4E97-9D2D-B5B32919F896}" destId="{9BCE5625-383E-4A37-9379-E719B7094767}" srcOrd="0" destOrd="0" presId="urn:microsoft.com/office/officeart/2005/8/layout/default"/>
    <dgm:cxn modelId="{5192100A-29B2-4FE7-8C7F-11F7F4B4BCF4}" srcId="{93955964-EDC7-4E97-9D2D-B5B32919F896}" destId="{C143591C-364B-4C1A-BE5D-FA1938CD6E00}" srcOrd="2" destOrd="0" parTransId="{70D2E56E-3664-484A-974F-212602BDE9BA}" sibTransId="{50CFA23B-886E-4898-8910-64C3C9CA91A2}"/>
    <dgm:cxn modelId="{B42A8906-2813-4604-9229-BA1F8A7BEFD4}" srcId="{93955964-EDC7-4E97-9D2D-B5B32919F896}" destId="{B5D9F313-F295-4F87-904B-76CD1F46A94D}" srcOrd="0" destOrd="0" parTransId="{FF89BE9C-6CDD-41FB-9DDA-FF94FB8ED5D2}" sibTransId="{336B7034-7562-473D-9725-E5D9E769D641}"/>
    <dgm:cxn modelId="{839ED220-F54E-4239-B559-87372D6C1BB5}" type="presParOf" srcId="{9BCE5625-383E-4A37-9379-E719B7094767}" destId="{75523916-D167-4EA9-9165-DD4B2D6A8760}" srcOrd="0" destOrd="0" presId="urn:microsoft.com/office/officeart/2005/8/layout/default"/>
    <dgm:cxn modelId="{59761F2F-A71E-4792-9581-D3541A4AD089}" type="presParOf" srcId="{9BCE5625-383E-4A37-9379-E719B7094767}" destId="{0356E5D6-8F31-48EE-95B1-3BFB9FA99377}" srcOrd="1" destOrd="0" presId="urn:microsoft.com/office/officeart/2005/8/layout/default"/>
    <dgm:cxn modelId="{A8D108F6-1119-4E99-BD10-B1449A11AD76}" type="presParOf" srcId="{9BCE5625-383E-4A37-9379-E719B7094767}" destId="{5337E4DE-4459-453D-937C-4299D2F3A602}" srcOrd="2" destOrd="0" presId="urn:microsoft.com/office/officeart/2005/8/layout/default"/>
    <dgm:cxn modelId="{6F0C029C-D423-42F3-B56E-047CCA3C02BC}" type="presParOf" srcId="{9BCE5625-383E-4A37-9379-E719B7094767}" destId="{7490C247-0BD6-4013-ADD1-5DB181E2D9E4}" srcOrd="3" destOrd="0" presId="urn:microsoft.com/office/officeart/2005/8/layout/default"/>
    <dgm:cxn modelId="{F6335C5C-5C9E-42C3-AA37-C997A3E2E808}" type="presParOf" srcId="{9BCE5625-383E-4A37-9379-E719B7094767}" destId="{D81301C0-561D-49AC-AA6B-5AA0D349CCE0}" srcOrd="4" destOrd="0" presId="urn:microsoft.com/office/officeart/2005/8/layout/defaul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0AF02ED-9D41-477F-B449-B076DBC8AC74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E66CE78-EC82-4313-AC65-B55399EE44C2}">
      <dgm:prSet phldrT="[Текст]" custT="1"/>
      <dgm:spPr/>
      <dgm:t>
        <a:bodyPr/>
        <a:lstStyle/>
        <a:p>
          <a:pPr algn="ctr"/>
          <a:r>
            <a:rPr lang="ru-RU" sz="2400" b="1" dirty="0" smtClean="0"/>
            <a:t>Иметь необходимую правовую информацию о последствиях правонарушений</a:t>
          </a:r>
          <a:endParaRPr lang="ru-RU" sz="2400" b="1" dirty="0"/>
        </a:p>
      </dgm:t>
    </dgm:pt>
    <dgm:pt modelId="{79F17D11-3BD0-474C-B3A1-46DAC4FD2341}" type="parTrans" cxnId="{760A33A9-872D-46ED-A5B9-D3842F148369}">
      <dgm:prSet/>
      <dgm:spPr/>
      <dgm:t>
        <a:bodyPr/>
        <a:lstStyle/>
        <a:p>
          <a:endParaRPr lang="ru-RU"/>
        </a:p>
      </dgm:t>
    </dgm:pt>
    <dgm:pt modelId="{30A54159-080A-4819-8E86-FB2D3F2D9C43}" type="sibTrans" cxnId="{760A33A9-872D-46ED-A5B9-D3842F148369}">
      <dgm:prSet/>
      <dgm:spPr/>
      <dgm:t>
        <a:bodyPr/>
        <a:lstStyle/>
        <a:p>
          <a:endParaRPr lang="ru-RU"/>
        </a:p>
      </dgm:t>
    </dgm:pt>
    <dgm:pt modelId="{CC1A83E7-0123-4771-8DD0-ADDAC2E4C3E8}">
      <dgm:prSet phldrT="[Текст]" custT="1"/>
      <dgm:spPr/>
      <dgm:t>
        <a:bodyPr/>
        <a:lstStyle/>
        <a:p>
          <a:pPr algn="ctr"/>
          <a:r>
            <a:rPr lang="ru-RU" sz="2400" b="1" dirty="0" smtClean="0"/>
            <a:t>Диагностика </a:t>
          </a:r>
          <a:r>
            <a:rPr lang="ru-RU" sz="2400" b="1" dirty="0" err="1" smtClean="0"/>
            <a:t>предсуицидального</a:t>
          </a:r>
          <a:r>
            <a:rPr lang="ru-RU" sz="2400" b="1" dirty="0" smtClean="0"/>
            <a:t> синдрома, избавление от депрессии</a:t>
          </a:r>
          <a:endParaRPr lang="ru-RU" sz="2400" b="1" dirty="0"/>
        </a:p>
      </dgm:t>
    </dgm:pt>
    <dgm:pt modelId="{A7EE9D15-A2F4-4EFC-87BF-B5B8EEA6AB03}" type="parTrans" cxnId="{38136F58-7542-41EF-B842-2135149B220C}">
      <dgm:prSet/>
      <dgm:spPr/>
      <dgm:t>
        <a:bodyPr/>
        <a:lstStyle/>
        <a:p>
          <a:endParaRPr lang="ru-RU"/>
        </a:p>
      </dgm:t>
    </dgm:pt>
    <dgm:pt modelId="{8034E949-AD46-4E19-9BA7-03184076C19B}" type="sibTrans" cxnId="{38136F58-7542-41EF-B842-2135149B220C}">
      <dgm:prSet/>
      <dgm:spPr/>
      <dgm:t>
        <a:bodyPr/>
        <a:lstStyle/>
        <a:p>
          <a:endParaRPr lang="ru-RU"/>
        </a:p>
      </dgm:t>
    </dgm:pt>
    <dgm:pt modelId="{65B63EA1-5AE4-43FA-86FD-B87CF86677B6}">
      <dgm:prSet phldrT="[Текст]" custT="1"/>
      <dgm:spPr/>
      <dgm:t>
        <a:bodyPr/>
        <a:lstStyle/>
        <a:p>
          <a:pPr algn="ctr"/>
          <a:r>
            <a:rPr lang="ru-RU" sz="2400" b="1" dirty="0" smtClean="0"/>
            <a:t>Обратиться за помощью к близким, родителям, специалистам</a:t>
          </a:r>
          <a:endParaRPr lang="ru-RU" sz="2400" b="1" dirty="0"/>
        </a:p>
      </dgm:t>
    </dgm:pt>
    <dgm:pt modelId="{4760934E-3313-45BD-8171-B7B59AFD8166}" type="parTrans" cxnId="{A1E2CEA1-4F27-4256-9521-7E46D4319062}">
      <dgm:prSet/>
      <dgm:spPr/>
    </dgm:pt>
    <dgm:pt modelId="{177DAAD0-4D22-4529-9736-DAA4A7B7834B}" type="sibTrans" cxnId="{A1E2CEA1-4F27-4256-9521-7E46D4319062}">
      <dgm:prSet/>
      <dgm:spPr/>
    </dgm:pt>
    <dgm:pt modelId="{5FD260F8-2761-482C-8229-CB0E20BEE0BD}">
      <dgm:prSet phldrT="[Текст]" custT="1"/>
      <dgm:spPr/>
      <dgm:t>
        <a:bodyPr/>
        <a:lstStyle/>
        <a:p>
          <a:pPr algn="ctr"/>
          <a:r>
            <a:rPr lang="ru-RU" sz="2400" b="1" dirty="0" smtClean="0"/>
            <a:t>Не пытаться шантажировать ложными попытками суицида</a:t>
          </a:r>
          <a:endParaRPr lang="ru-RU" sz="2400" b="1" dirty="0"/>
        </a:p>
      </dgm:t>
    </dgm:pt>
    <dgm:pt modelId="{11F062DE-B948-459C-AC2A-574D0F769471}" type="parTrans" cxnId="{78E6EF83-2DCC-495F-938D-FA6F0E93BA80}">
      <dgm:prSet/>
      <dgm:spPr/>
    </dgm:pt>
    <dgm:pt modelId="{5CF0F99A-B15F-4B10-A230-72C125AD2DFA}" type="sibTrans" cxnId="{78E6EF83-2DCC-495F-938D-FA6F0E93BA80}">
      <dgm:prSet/>
      <dgm:spPr/>
    </dgm:pt>
    <dgm:pt modelId="{575003CF-08FA-4627-AB5F-C294DB5BC4B3}" type="pres">
      <dgm:prSet presAssocID="{10AF02ED-9D41-477F-B449-B076DBC8AC7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98B9E1-67E1-4126-8142-E742501B1A38}" type="pres">
      <dgm:prSet presAssocID="{8E66CE78-EC82-4313-AC65-B55399EE44C2}" presName="parentLin" presStyleCnt="0"/>
      <dgm:spPr/>
    </dgm:pt>
    <dgm:pt modelId="{B69FE769-717F-4C17-94D4-796BFF3DE422}" type="pres">
      <dgm:prSet presAssocID="{8E66CE78-EC82-4313-AC65-B55399EE44C2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E3510D31-A3EB-4BF9-90FC-5599FE08B744}" type="pres">
      <dgm:prSet presAssocID="{8E66CE78-EC82-4313-AC65-B55399EE44C2}" presName="parentText" presStyleLbl="node1" presStyleIdx="0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832DCB-5AB8-4D9A-B28A-4E480B5B6858}" type="pres">
      <dgm:prSet presAssocID="{8E66CE78-EC82-4313-AC65-B55399EE44C2}" presName="negativeSpace" presStyleCnt="0"/>
      <dgm:spPr/>
    </dgm:pt>
    <dgm:pt modelId="{B652723C-4909-4B42-890E-0307275A7412}" type="pres">
      <dgm:prSet presAssocID="{8E66CE78-EC82-4313-AC65-B55399EE44C2}" presName="childText" presStyleLbl="conFgAcc1" presStyleIdx="0" presStyleCnt="4">
        <dgm:presLayoutVars>
          <dgm:bulletEnabled val="1"/>
        </dgm:presLayoutVars>
      </dgm:prSet>
      <dgm:spPr/>
    </dgm:pt>
    <dgm:pt modelId="{176649EE-4C28-4FE2-BBFD-3FA9A1C58CA9}" type="pres">
      <dgm:prSet presAssocID="{30A54159-080A-4819-8E86-FB2D3F2D9C43}" presName="spaceBetweenRectangles" presStyleCnt="0"/>
      <dgm:spPr/>
    </dgm:pt>
    <dgm:pt modelId="{C7BB8DD5-CD98-426D-ADDB-2B26646B24E3}" type="pres">
      <dgm:prSet presAssocID="{CC1A83E7-0123-4771-8DD0-ADDAC2E4C3E8}" presName="parentLin" presStyleCnt="0"/>
      <dgm:spPr/>
    </dgm:pt>
    <dgm:pt modelId="{8C2716FD-3434-4667-9BFF-D739B072C8FE}" type="pres">
      <dgm:prSet presAssocID="{CC1A83E7-0123-4771-8DD0-ADDAC2E4C3E8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FE36910E-9B4E-4B04-80D4-8BCE4F012AE8}" type="pres">
      <dgm:prSet presAssocID="{CC1A83E7-0123-4771-8DD0-ADDAC2E4C3E8}" presName="parentText" presStyleLbl="node1" presStyleIdx="1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D62F06-56CC-444C-B4EC-E19248517895}" type="pres">
      <dgm:prSet presAssocID="{CC1A83E7-0123-4771-8DD0-ADDAC2E4C3E8}" presName="negativeSpace" presStyleCnt="0"/>
      <dgm:spPr/>
    </dgm:pt>
    <dgm:pt modelId="{4C4C4A77-436E-40EA-8E5B-BF331E8E7FA3}" type="pres">
      <dgm:prSet presAssocID="{CC1A83E7-0123-4771-8DD0-ADDAC2E4C3E8}" presName="childText" presStyleLbl="conFgAcc1" presStyleIdx="1" presStyleCnt="4">
        <dgm:presLayoutVars>
          <dgm:bulletEnabled val="1"/>
        </dgm:presLayoutVars>
      </dgm:prSet>
      <dgm:spPr/>
    </dgm:pt>
    <dgm:pt modelId="{4F0701FC-DFC0-4A29-802D-EDACBD0DEF8F}" type="pres">
      <dgm:prSet presAssocID="{8034E949-AD46-4E19-9BA7-03184076C19B}" presName="spaceBetweenRectangles" presStyleCnt="0"/>
      <dgm:spPr/>
    </dgm:pt>
    <dgm:pt modelId="{7A68929A-44B2-4D6C-97FD-9A58D7A588CE}" type="pres">
      <dgm:prSet presAssocID="{65B63EA1-5AE4-43FA-86FD-B87CF86677B6}" presName="parentLin" presStyleCnt="0"/>
      <dgm:spPr/>
    </dgm:pt>
    <dgm:pt modelId="{6443CE52-44EC-4E84-9223-56014E2FCB3E}" type="pres">
      <dgm:prSet presAssocID="{65B63EA1-5AE4-43FA-86FD-B87CF86677B6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4E6CD9CC-AA01-46FA-B663-680996DA6352}" type="pres">
      <dgm:prSet presAssocID="{65B63EA1-5AE4-43FA-86FD-B87CF86677B6}" presName="parentText" presStyleLbl="node1" presStyleIdx="2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5D9955-3704-44A8-93A8-072C76C33957}" type="pres">
      <dgm:prSet presAssocID="{65B63EA1-5AE4-43FA-86FD-B87CF86677B6}" presName="negativeSpace" presStyleCnt="0"/>
      <dgm:spPr/>
    </dgm:pt>
    <dgm:pt modelId="{6B9B5684-D62A-41D2-B1FC-62E3788A904E}" type="pres">
      <dgm:prSet presAssocID="{65B63EA1-5AE4-43FA-86FD-B87CF86677B6}" presName="childText" presStyleLbl="conFgAcc1" presStyleIdx="2" presStyleCnt="4">
        <dgm:presLayoutVars>
          <dgm:bulletEnabled val="1"/>
        </dgm:presLayoutVars>
      </dgm:prSet>
      <dgm:spPr/>
    </dgm:pt>
    <dgm:pt modelId="{5B35C3F8-8ABA-40E6-B7A2-53C47A5C6F6C}" type="pres">
      <dgm:prSet presAssocID="{177DAAD0-4D22-4529-9736-DAA4A7B7834B}" presName="spaceBetweenRectangles" presStyleCnt="0"/>
      <dgm:spPr/>
    </dgm:pt>
    <dgm:pt modelId="{CBFA68CD-564A-4154-9000-6C32AFBE46BC}" type="pres">
      <dgm:prSet presAssocID="{5FD260F8-2761-482C-8229-CB0E20BEE0BD}" presName="parentLin" presStyleCnt="0"/>
      <dgm:spPr/>
    </dgm:pt>
    <dgm:pt modelId="{FA05D492-D673-4AA0-9B19-97A311702296}" type="pres">
      <dgm:prSet presAssocID="{5FD260F8-2761-482C-8229-CB0E20BEE0BD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A5CFC82E-5ECA-4DE6-A5A6-55B9B1DFB509}" type="pres">
      <dgm:prSet presAssocID="{5FD260F8-2761-482C-8229-CB0E20BEE0BD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D0FFF7-0455-4C44-92E4-3CC3FC71532C}" type="pres">
      <dgm:prSet presAssocID="{5FD260F8-2761-482C-8229-CB0E20BEE0BD}" presName="negativeSpace" presStyleCnt="0"/>
      <dgm:spPr/>
    </dgm:pt>
    <dgm:pt modelId="{546E7C87-602C-468C-B1C0-66B15EA9613B}" type="pres">
      <dgm:prSet presAssocID="{5FD260F8-2761-482C-8229-CB0E20BEE0B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760A33A9-872D-46ED-A5B9-D3842F148369}" srcId="{10AF02ED-9D41-477F-B449-B076DBC8AC74}" destId="{8E66CE78-EC82-4313-AC65-B55399EE44C2}" srcOrd="0" destOrd="0" parTransId="{79F17D11-3BD0-474C-B3A1-46DAC4FD2341}" sibTransId="{30A54159-080A-4819-8E86-FB2D3F2D9C43}"/>
    <dgm:cxn modelId="{FCAA5163-1C38-4757-9E66-61B92898AFB3}" type="presOf" srcId="{65B63EA1-5AE4-43FA-86FD-B87CF86677B6}" destId="{4E6CD9CC-AA01-46FA-B663-680996DA6352}" srcOrd="1" destOrd="0" presId="urn:microsoft.com/office/officeart/2005/8/layout/list1"/>
    <dgm:cxn modelId="{A1E2CEA1-4F27-4256-9521-7E46D4319062}" srcId="{10AF02ED-9D41-477F-B449-B076DBC8AC74}" destId="{65B63EA1-5AE4-43FA-86FD-B87CF86677B6}" srcOrd="2" destOrd="0" parTransId="{4760934E-3313-45BD-8171-B7B59AFD8166}" sibTransId="{177DAAD0-4D22-4529-9736-DAA4A7B7834B}"/>
    <dgm:cxn modelId="{78E6EF83-2DCC-495F-938D-FA6F0E93BA80}" srcId="{10AF02ED-9D41-477F-B449-B076DBC8AC74}" destId="{5FD260F8-2761-482C-8229-CB0E20BEE0BD}" srcOrd="3" destOrd="0" parTransId="{11F062DE-B948-459C-AC2A-574D0F769471}" sibTransId="{5CF0F99A-B15F-4B10-A230-72C125AD2DFA}"/>
    <dgm:cxn modelId="{2D6AAE72-F975-4804-80ED-18A6535AA1E3}" type="presOf" srcId="{8E66CE78-EC82-4313-AC65-B55399EE44C2}" destId="{B69FE769-717F-4C17-94D4-796BFF3DE422}" srcOrd="0" destOrd="0" presId="urn:microsoft.com/office/officeart/2005/8/layout/list1"/>
    <dgm:cxn modelId="{69D3F1F5-FFCA-47EA-9404-1C8BDD1199F8}" type="presOf" srcId="{5FD260F8-2761-482C-8229-CB0E20BEE0BD}" destId="{FA05D492-D673-4AA0-9B19-97A311702296}" srcOrd="0" destOrd="0" presId="urn:microsoft.com/office/officeart/2005/8/layout/list1"/>
    <dgm:cxn modelId="{6DD88141-1310-495B-B762-23BFF794448D}" type="presOf" srcId="{5FD260F8-2761-482C-8229-CB0E20BEE0BD}" destId="{A5CFC82E-5ECA-4DE6-A5A6-55B9B1DFB509}" srcOrd="1" destOrd="0" presId="urn:microsoft.com/office/officeart/2005/8/layout/list1"/>
    <dgm:cxn modelId="{38136F58-7542-41EF-B842-2135149B220C}" srcId="{10AF02ED-9D41-477F-B449-B076DBC8AC74}" destId="{CC1A83E7-0123-4771-8DD0-ADDAC2E4C3E8}" srcOrd="1" destOrd="0" parTransId="{A7EE9D15-A2F4-4EFC-87BF-B5B8EEA6AB03}" sibTransId="{8034E949-AD46-4E19-9BA7-03184076C19B}"/>
    <dgm:cxn modelId="{35903B59-58CB-442D-A139-A586CC8EA072}" type="presOf" srcId="{65B63EA1-5AE4-43FA-86FD-B87CF86677B6}" destId="{6443CE52-44EC-4E84-9223-56014E2FCB3E}" srcOrd="0" destOrd="0" presId="urn:microsoft.com/office/officeart/2005/8/layout/list1"/>
    <dgm:cxn modelId="{7A9E3423-DDB8-4A5D-B570-F21A95FB1EEB}" type="presOf" srcId="{CC1A83E7-0123-4771-8DD0-ADDAC2E4C3E8}" destId="{FE36910E-9B4E-4B04-80D4-8BCE4F012AE8}" srcOrd="1" destOrd="0" presId="urn:microsoft.com/office/officeart/2005/8/layout/list1"/>
    <dgm:cxn modelId="{F45DD1EA-B6C8-4F41-890B-5C8A627B3149}" type="presOf" srcId="{10AF02ED-9D41-477F-B449-B076DBC8AC74}" destId="{575003CF-08FA-4627-AB5F-C294DB5BC4B3}" srcOrd="0" destOrd="0" presId="urn:microsoft.com/office/officeart/2005/8/layout/list1"/>
    <dgm:cxn modelId="{56D7DAEE-0FA3-4E82-8F79-F82E12E23F0D}" type="presOf" srcId="{8E66CE78-EC82-4313-AC65-B55399EE44C2}" destId="{E3510D31-A3EB-4BF9-90FC-5599FE08B744}" srcOrd="1" destOrd="0" presId="urn:microsoft.com/office/officeart/2005/8/layout/list1"/>
    <dgm:cxn modelId="{A3E885CF-A794-4D96-A03A-C501F0CAA2F8}" type="presOf" srcId="{CC1A83E7-0123-4771-8DD0-ADDAC2E4C3E8}" destId="{8C2716FD-3434-4667-9BFF-D739B072C8FE}" srcOrd="0" destOrd="0" presId="urn:microsoft.com/office/officeart/2005/8/layout/list1"/>
    <dgm:cxn modelId="{86922E8E-AA57-4843-9DF2-7AA4C10E32CC}" type="presParOf" srcId="{575003CF-08FA-4627-AB5F-C294DB5BC4B3}" destId="{9798B9E1-67E1-4126-8142-E742501B1A38}" srcOrd="0" destOrd="0" presId="urn:microsoft.com/office/officeart/2005/8/layout/list1"/>
    <dgm:cxn modelId="{EE11D600-B39A-4531-9C3A-02514F54A667}" type="presParOf" srcId="{9798B9E1-67E1-4126-8142-E742501B1A38}" destId="{B69FE769-717F-4C17-94D4-796BFF3DE422}" srcOrd="0" destOrd="0" presId="urn:microsoft.com/office/officeart/2005/8/layout/list1"/>
    <dgm:cxn modelId="{81C89638-7D5F-4E69-99E3-CD5FD916B30E}" type="presParOf" srcId="{9798B9E1-67E1-4126-8142-E742501B1A38}" destId="{E3510D31-A3EB-4BF9-90FC-5599FE08B744}" srcOrd="1" destOrd="0" presId="urn:microsoft.com/office/officeart/2005/8/layout/list1"/>
    <dgm:cxn modelId="{9678C5B5-249F-4157-9B48-56C3B000F3C9}" type="presParOf" srcId="{575003CF-08FA-4627-AB5F-C294DB5BC4B3}" destId="{24832DCB-5AB8-4D9A-B28A-4E480B5B6858}" srcOrd="1" destOrd="0" presId="urn:microsoft.com/office/officeart/2005/8/layout/list1"/>
    <dgm:cxn modelId="{1F32C0FB-BEFD-4FB6-B133-2BC308AC7128}" type="presParOf" srcId="{575003CF-08FA-4627-AB5F-C294DB5BC4B3}" destId="{B652723C-4909-4B42-890E-0307275A7412}" srcOrd="2" destOrd="0" presId="urn:microsoft.com/office/officeart/2005/8/layout/list1"/>
    <dgm:cxn modelId="{2F674286-911D-4830-8B8A-B68A7C40784C}" type="presParOf" srcId="{575003CF-08FA-4627-AB5F-C294DB5BC4B3}" destId="{176649EE-4C28-4FE2-BBFD-3FA9A1C58CA9}" srcOrd="3" destOrd="0" presId="urn:microsoft.com/office/officeart/2005/8/layout/list1"/>
    <dgm:cxn modelId="{5540A54C-F22B-4562-ACAB-CFF841844527}" type="presParOf" srcId="{575003CF-08FA-4627-AB5F-C294DB5BC4B3}" destId="{C7BB8DD5-CD98-426D-ADDB-2B26646B24E3}" srcOrd="4" destOrd="0" presId="urn:microsoft.com/office/officeart/2005/8/layout/list1"/>
    <dgm:cxn modelId="{552D0D31-D44C-44D3-86B1-1BDFAE46C311}" type="presParOf" srcId="{C7BB8DD5-CD98-426D-ADDB-2B26646B24E3}" destId="{8C2716FD-3434-4667-9BFF-D739B072C8FE}" srcOrd="0" destOrd="0" presId="urn:microsoft.com/office/officeart/2005/8/layout/list1"/>
    <dgm:cxn modelId="{F12DC629-1E06-4327-A950-3AC0C140FB58}" type="presParOf" srcId="{C7BB8DD5-CD98-426D-ADDB-2B26646B24E3}" destId="{FE36910E-9B4E-4B04-80D4-8BCE4F012AE8}" srcOrd="1" destOrd="0" presId="urn:microsoft.com/office/officeart/2005/8/layout/list1"/>
    <dgm:cxn modelId="{FD39223E-FD21-48CE-87C1-E61782AF36B3}" type="presParOf" srcId="{575003CF-08FA-4627-AB5F-C294DB5BC4B3}" destId="{03D62F06-56CC-444C-B4EC-E19248517895}" srcOrd="5" destOrd="0" presId="urn:microsoft.com/office/officeart/2005/8/layout/list1"/>
    <dgm:cxn modelId="{AE83B0FA-F43E-440B-B694-8E828D36A0F5}" type="presParOf" srcId="{575003CF-08FA-4627-AB5F-C294DB5BC4B3}" destId="{4C4C4A77-436E-40EA-8E5B-BF331E8E7FA3}" srcOrd="6" destOrd="0" presId="urn:microsoft.com/office/officeart/2005/8/layout/list1"/>
    <dgm:cxn modelId="{CDD71F85-EA6F-4DB4-8E2D-6384F678A93D}" type="presParOf" srcId="{575003CF-08FA-4627-AB5F-C294DB5BC4B3}" destId="{4F0701FC-DFC0-4A29-802D-EDACBD0DEF8F}" srcOrd="7" destOrd="0" presId="urn:microsoft.com/office/officeart/2005/8/layout/list1"/>
    <dgm:cxn modelId="{20426421-74ED-4FBE-A798-2CEB5512E20D}" type="presParOf" srcId="{575003CF-08FA-4627-AB5F-C294DB5BC4B3}" destId="{7A68929A-44B2-4D6C-97FD-9A58D7A588CE}" srcOrd="8" destOrd="0" presId="urn:microsoft.com/office/officeart/2005/8/layout/list1"/>
    <dgm:cxn modelId="{E0CAF976-E907-4F32-A4B3-E10DCC6AFC8F}" type="presParOf" srcId="{7A68929A-44B2-4D6C-97FD-9A58D7A588CE}" destId="{6443CE52-44EC-4E84-9223-56014E2FCB3E}" srcOrd="0" destOrd="0" presId="urn:microsoft.com/office/officeart/2005/8/layout/list1"/>
    <dgm:cxn modelId="{E9438691-1A5F-4269-901C-7DA6F682C8BC}" type="presParOf" srcId="{7A68929A-44B2-4D6C-97FD-9A58D7A588CE}" destId="{4E6CD9CC-AA01-46FA-B663-680996DA6352}" srcOrd="1" destOrd="0" presId="urn:microsoft.com/office/officeart/2005/8/layout/list1"/>
    <dgm:cxn modelId="{08F3D9F8-2182-4D51-9F3B-E39A1456EF87}" type="presParOf" srcId="{575003CF-08FA-4627-AB5F-C294DB5BC4B3}" destId="{145D9955-3704-44A8-93A8-072C76C33957}" srcOrd="9" destOrd="0" presId="urn:microsoft.com/office/officeart/2005/8/layout/list1"/>
    <dgm:cxn modelId="{B20E99CD-4E54-4A42-A5F6-78BAF8859A63}" type="presParOf" srcId="{575003CF-08FA-4627-AB5F-C294DB5BC4B3}" destId="{6B9B5684-D62A-41D2-B1FC-62E3788A904E}" srcOrd="10" destOrd="0" presId="urn:microsoft.com/office/officeart/2005/8/layout/list1"/>
    <dgm:cxn modelId="{C0A8F23D-AE00-436C-AD98-17C1F3C4B902}" type="presParOf" srcId="{575003CF-08FA-4627-AB5F-C294DB5BC4B3}" destId="{5B35C3F8-8ABA-40E6-B7A2-53C47A5C6F6C}" srcOrd="11" destOrd="0" presId="urn:microsoft.com/office/officeart/2005/8/layout/list1"/>
    <dgm:cxn modelId="{3D6886E7-04DA-49BD-94CD-6044C3292BBD}" type="presParOf" srcId="{575003CF-08FA-4627-AB5F-C294DB5BC4B3}" destId="{CBFA68CD-564A-4154-9000-6C32AFBE46BC}" srcOrd="12" destOrd="0" presId="urn:microsoft.com/office/officeart/2005/8/layout/list1"/>
    <dgm:cxn modelId="{164D99F2-8DFC-46B9-9DDC-87CFA258B7CE}" type="presParOf" srcId="{CBFA68CD-564A-4154-9000-6C32AFBE46BC}" destId="{FA05D492-D673-4AA0-9B19-97A311702296}" srcOrd="0" destOrd="0" presId="urn:microsoft.com/office/officeart/2005/8/layout/list1"/>
    <dgm:cxn modelId="{2B30B00F-6557-4693-8846-E1A0871A17A1}" type="presParOf" srcId="{CBFA68CD-564A-4154-9000-6C32AFBE46BC}" destId="{A5CFC82E-5ECA-4DE6-A5A6-55B9B1DFB509}" srcOrd="1" destOrd="0" presId="urn:microsoft.com/office/officeart/2005/8/layout/list1"/>
    <dgm:cxn modelId="{73161D95-A479-4FB0-A7D7-7A45DE2CBB2A}" type="presParOf" srcId="{575003CF-08FA-4627-AB5F-C294DB5BC4B3}" destId="{13D0FFF7-0455-4C44-92E4-3CC3FC71532C}" srcOrd="13" destOrd="0" presId="urn:microsoft.com/office/officeart/2005/8/layout/list1"/>
    <dgm:cxn modelId="{F2DB7876-D80E-4C46-942A-48C9997AEB80}" type="presParOf" srcId="{575003CF-08FA-4627-AB5F-C294DB5BC4B3}" destId="{546E7C87-602C-468C-B1C0-66B15EA9613B}" srcOrd="14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0525110-0A18-4524-A5C6-131EA6B6845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C3E103-3F72-4598-9FEF-F45777CD5ACC}">
      <dgm:prSet phldrT="[Текст]"/>
      <dgm:spPr/>
      <dgm:t>
        <a:bodyPr/>
        <a:lstStyle/>
        <a:p>
          <a:r>
            <a:rPr lang="ru-RU" dirty="0" smtClean="0"/>
            <a:t>Зависимое поведение, выражающееся в стремлении ухода от реальности путем изменения своего психического состояния различными объектами зависимости</a:t>
          </a:r>
          <a:endParaRPr lang="ru-RU" dirty="0"/>
        </a:p>
      </dgm:t>
    </dgm:pt>
    <dgm:pt modelId="{89CC6AD1-33BC-418A-B44A-8EE71A2884FE}" type="parTrans" cxnId="{C9023D87-22C6-4FF4-8E22-0D7E8C58E9E3}">
      <dgm:prSet/>
      <dgm:spPr/>
      <dgm:t>
        <a:bodyPr/>
        <a:lstStyle/>
        <a:p>
          <a:endParaRPr lang="ru-RU"/>
        </a:p>
      </dgm:t>
    </dgm:pt>
    <dgm:pt modelId="{2BBB69D4-43FF-4EBE-B332-8C1980FA5B11}" type="sibTrans" cxnId="{C9023D87-22C6-4FF4-8E22-0D7E8C58E9E3}">
      <dgm:prSet/>
      <dgm:spPr/>
      <dgm:t>
        <a:bodyPr/>
        <a:lstStyle/>
        <a:p>
          <a:endParaRPr lang="ru-RU"/>
        </a:p>
      </dgm:t>
    </dgm:pt>
    <dgm:pt modelId="{9A4058E4-013D-489C-BE9F-826712256226}" type="pres">
      <dgm:prSet presAssocID="{50525110-0A18-4524-A5C6-131EA6B6845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124166-3BCD-4213-B549-F1759D312809}" type="pres">
      <dgm:prSet presAssocID="{81C3E103-3F72-4598-9FEF-F45777CD5ACC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3ACE39-82D9-4226-A973-F7FBC308F678}" type="presOf" srcId="{81C3E103-3F72-4598-9FEF-F45777CD5ACC}" destId="{5B124166-3BCD-4213-B549-F1759D312809}" srcOrd="0" destOrd="0" presId="urn:microsoft.com/office/officeart/2005/8/layout/default"/>
    <dgm:cxn modelId="{C9023D87-22C6-4FF4-8E22-0D7E8C58E9E3}" srcId="{50525110-0A18-4524-A5C6-131EA6B68452}" destId="{81C3E103-3F72-4598-9FEF-F45777CD5ACC}" srcOrd="0" destOrd="0" parTransId="{89CC6AD1-33BC-418A-B44A-8EE71A2884FE}" sibTransId="{2BBB69D4-43FF-4EBE-B332-8C1980FA5B11}"/>
    <dgm:cxn modelId="{979BDC16-D274-4C1B-A673-1E192A87C60B}" type="presOf" srcId="{50525110-0A18-4524-A5C6-131EA6B68452}" destId="{9A4058E4-013D-489C-BE9F-826712256226}" srcOrd="0" destOrd="0" presId="urn:microsoft.com/office/officeart/2005/8/layout/default"/>
    <dgm:cxn modelId="{C3E5177C-46FB-4CE0-A5C4-37A7FAB21D24}" type="presParOf" srcId="{9A4058E4-013D-489C-BE9F-826712256226}" destId="{5B124166-3BCD-4213-B549-F1759D312809}" srcOrd="0" destOrd="0" presId="urn:microsoft.com/office/officeart/2005/8/layout/defaul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772C102-6928-48EB-A449-D15585AE5453}" type="doc">
      <dgm:prSet loTypeId="urn:microsoft.com/office/officeart/2005/8/layout/hierarchy2" loCatId="hierarchy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E5DD327F-CDE7-4CDF-9657-84140B6C4FCF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Аддиктивное поведение</a:t>
          </a:r>
        </a:p>
        <a:p>
          <a:pPr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b="1" dirty="0"/>
        </a:p>
      </dgm:t>
    </dgm:pt>
    <dgm:pt modelId="{15ECF706-BEEC-48A1-9057-0F1FD02CF541}" type="parTrans" cxnId="{B4AEB394-7B43-4DF5-BA56-4B8114AED5FA}">
      <dgm:prSet/>
      <dgm:spPr/>
      <dgm:t>
        <a:bodyPr/>
        <a:lstStyle/>
        <a:p>
          <a:endParaRPr lang="ru-RU"/>
        </a:p>
      </dgm:t>
    </dgm:pt>
    <dgm:pt modelId="{AF754948-5CD6-4E24-A088-96A41913C6F5}" type="sibTrans" cxnId="{B4AEB394-7B43-4DF5-BA56-4B8114AED5FA}">
      <dgm:prSet/>
      <dgm:spPr/>
      <dgm:t>
        <a:bodyPr/>
        <a:lstStyle/>
        <a:p>
          <a:endParaRPr lang="ru-RU"/>
        </a:p>
      </dgm:t>
    </dgm:pt>
    <dgm:pt modelId="{41E992DA-137E-43C8-8653-EC45E566343E}">
      <dgm:prSet phldrT="[Текст]"/>
      <dgm:spPr/>
      <dgm:t>
        <a:bodyPr/>
        <a:lstStyle/>
        <a:p>
          <a:r>
            <a:rPr lang="ru-RU" b="1" dirty="0" smtClean="0"/>
            <a:t>Наркомания, токсикомания</a:t>
          </a:r>
          <a:endParaRPr lang="ru-RU" b="1" dirty="0"/>
        </a:p>
      </dgm:t>
    </dgm:pt>
    <dgm:pt modelId="{EA1845BF-44B4-4819-AC51-19D0B547C88A}" type="parTrans" cxnId="{F4E7CE47-FFEE-4148-AFCE-FCF83952D1F5}">
      <dgm:prSet/>
      <dgm:spPr/>
      <dgm:t>
        <a:bodyPr/>
        <a:lstStyle/>
        <a:p>
          <a:endParaRPr lang="ru-RU"/>
        </a:p>
      </dgm:t>
    </dgm:pt>
    <dgm:pt modelId="{09000102-4BC8-4D22-9359-A6A4F3BA0BBC}" type="sibTrans" cxnId="{F4E7CE47-FFEE-4148-AFCE-FCF83952D1F5}">
      <dgm:prSet/>
      <dgm:spPr/>
      <dgm:t>
        <a:bodyPr/>
        <a:lstStyle/>
        <a:p>
          <a:endParaRPr lang="ru-RU"/>
        </a:p>
      </dgm:t>
    </dgm:pt>
    <dgm:pt modelId="{A4CAB41F-7BA4-4DCE-964F-DEFF2305FBF5}">
      <dgm:prSet phldrT="[Текст]"/>
      <dgm:spPr/>
      <dgm:t>
        <a:bodyPr/>
        <a:lstStyle/>
        <a:p>
          <a:r>
            <a:rPr lang="ru-RU" b="1" dirty="0" smtClean="0"/>
            <a:t>Пищевые аддикции</a:t>
          </a:r>
          <a:endParaRPr lang="ru-RU" b="1" dirty="0"/>
        </a:p>
      </dgm:t>
    </dgm:pt>
    <dgm:pt modelId="{9E71872E-EF1A-4D74-9C3A-4B4E19A4E48B}" type="parTrans" cxnId="{727E8036-116F-402A-AE25-668B556A6F01}">
      <dgm:prSet/>
      <dgm:spPr/>
      <dgm:t>
        <a:bodyPr/>
        <a:lstStyle/>
        <a:p>
          <a:endParaRPr lang="ru-RU"/>
        </a:p>
      </dgm:t>
    </dgm:pt>
    <dgm:pt modelId="{CA85F2F6-5664-40BE-87D4-11BBE26E9E9B}" type="sibTrans" cxnId="{727E8036-116F-402A-AE25-668B556A6F01}">
      <dgm:prSet/>
      <dgm:spPr/>
      <dgm:t>
        <a:bodyPr/>
        <a:lstStyle/>
        <a:p>
          <a:endParaRPr lang="ru-RU"/>
        </a:p>
      </dgm:t>
    </dgm:pt>
    <dgm:pt modelId="{8BAA4A64-8117-4E78-AC24-250E50153A3D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Алкоголизм, табакокурение</a:t>
          </a:r>
        </a:p>
        <a:p>
          <a:pPr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b="1" dirty="0"/>
        </a:p>
      </dgm:t>
    </dgm:pt>
    <dgm:pt modelId="{3FB8EF0C-D489-4FBF-84D3-DD9F28F278A9}" type="parTrans" cxnId="{433331AC-8122-487E-AB77-85BD67791C54}">
      <dgm:prSet/>
      <dgm:spPr/>
      <dgm:t>
        <a:bodyPr/>
        <a:lstStyle/>
        <a:p>
          <a:endParaRPr lang="ru-RU"/>
        </a:p>
      </dgm:t>
    </dgm:pt>
    <dgm:pt modelId="{2412D468-1ADD-41F7-B3E2-E653C6C20B60}" type="sibTrans" cxnId="{433331AC-8122-487E-AB77-85BD67791C54}">
      <dgm:prSet/>
      <dgm:spPr/>
      <dgm:t>
        <a:bodyPr/>
        <a:lstStyle/>
        <a:p>
          <a:endParaRPr lang="ru-RU"/>
        </a:p>
      </dgm:t>
    </dgm:pt>
    <dgm:pt modelId="{8CAB5C81-A584-45C3-8ECC-36BDF2243CF9}">
      <dgm:prSet/>
      <dgm:spPr/>
      <dgm:t>
        <a:bodyPr/>
        <a:lstStyle/>
        <a:p>
          <a:r>
            <a:rPr lang="ru-RU" b="1" dirty="0" smtClean="0"/>
            <a:t>Компьютерная зависимость</a:t>
          </a:r>
          <a:endParaRPr lang="ru-RU" b="1" dirty="0"/>
        </a:p>
      </dgm:t>
    </dgm:pt>
    <dgm:pt modelId="{E1587862-99E1-4F34-8482-8C27E06EF1F4}" type="parTrans" cxnId="{22DBE546-9D37-47F2-9E39-C86E1E9548DD}">
      <dgm:prSet/>
      <dgm:spPr/>
      <dgm:t>
        <a:bodyPr/>
        <a:lstStyle/>
        <a:p>
          <a:endParaRPr lang="ru-RU"/>
        </a:p>
      </dgm:t>
    </dgm:pt>
    <dgm:pt modelId="{C75C6AF8-87F0-4C1E-AB31-50814CFA3E71}" type="sibTrans" cxnId="{22DBE546-9D37-47F2-9E39-C86E1E9548DD}">
      <dgm:prSet/>
      <dgm:spPr/>
      <dgm:t>
        <a:bodyPr/>
        <a:lstStyle/>
        <a:p>
          <a:endParaRPr lang="ru-RU"/>
        </a:p>
      </dgm:t>
    </dgm:pt>
    <dgm:pt modelId="{52C87A0E-5B15-4325-BBB9-0B5FB24977DD}">
      <dgm:prSet/>
      <dgm:spPr/>
      <dgm:t>
        <a:bodyPr/>
        <a:lstStyle/>
        <a:p>
          <a:r>
            <a:rPr lang="ru-RU" b="1" dirty="0" smtClean="0"/>
            <a:t>Любовь к азартным играм</a:t>
          </a:r>
          <a:endParaRPr lang="ru-RU" b="1" dirty="0"/>
        </a:p>
      </dgm:t>
    </dgm:pt>
    <dgm:pt modelId="{C0EAC7E2-6062-4798-965B-35B653CC9B8C}" type="parTrans" cxnId="{E9D1D59C-DBEC-4890-85F6-D25D6D15887A}">
      <dgm:prSet/>
      <dgm:spPr/>
      <dgm:t>
        <a:bodyPr/>
        <a:lstStyle/>
        <a:p>
          <a:endParaRPr lang="ru-RU"/>
        </a:p>
      </dgm:t>
    </dgm:pt>
    <dgm:pt modelId="{BBD3F085-787C-4D21-96B8-C8218EA76BB5}" type="sibTrans" cxnId="{E9D1D59C-DBEC-4890-85F6-D25D6D15887A}">
      <dgm:prSet/>
      <dgm:spPr/>
      <dgm:t>
        <a:bodyPr/>
        <a:lstStyle/>
        <a:p>
          <a:endParaRPr lang="ru-RU"/>
        </a:p>
      </dgm:t>
    </dgm:pt>
    <dgm:pt modelId="{268BF685-BE0C-41F0-B0A3-849854E25604}" type="pres">
      <dgm:prSet presAssocID="{F772C102-6928-48EB-A449-D15585AE545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72BDD3-1253-4C17-88DD-18E6D652980B}" type="pres">
      <dgm:prSet presAssocID="{E5DD327F-CDE7-4CDF-9657-84140B6C4FCF}" presName="root1" presStyleCnt="0"/>
      <dgm:spPr/>
      <dgm:t>
        <a:bodyPr/>
        <a:lstStyle/>
        <a:p>
          <a:endParaRPr lang="ru-RU"/>
        </a:p>
      </dgm:t>
    </dgm:pt>
    <dgm:pt modelId="{20AB89A0-E5F6-4D65-8389-17B673B05D3E}" type="pres">
      <dgm:prSet presAssocID="{E5DD327F-CDE7-4CDF-9657-84140B6C4FC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D24245-F7D0-48EF-9CA3-393CAF46D2F1}" type="pres">
      <dgm:prSet presAssocID="{E5DD327F-CDE7-4CDF-9657-84140B6C4FCF}" presName="level2hierChild" presStyleCnt="0"/>
      <dgm:spPr/>
      <dgm:t>
        <a:bodyPr/>
        <a:lstStyle/>
        <a:p>
          <a:endParaRPr lang="ru-RU"/>
        </a:p>
      </dgm:t>
    </dgm:pt>
    <dgm:pt modelId="{69123015-CBE9-4D2E-83E9-DB69A3430D8B}" type="pres">
      <dgm:prSet presAssocID="{EA1845BF-44B4-4819-AC51-19D0B547C88A}" presName="conn2-1" presStyleLbl="parChTrans1D2" presStyleIdx="0" presStyleCnt="5"/>
      <dgm:spPr/>
      <dgm:t>
        <a:bodyPr/>
        <a:lstStyle/>
        <a:p>
          <a:endParaRPr lang="ru-RU"/>
        </a:p>
      </dgm:t>
    </dgm:pt>
    <dgm:pt modelId="{327B4C10-61EF-4836-9AD7-756509AD6410}" type="pres">
      <dgm:prSet presAssocID="{EA1845BF-44B4-4819-AC51-19D0B547C88A}" presName="connTx" presStyleLbl="parChTrans1D2" presStyleIdx="0" presStyleCnt="5"/>
      <dgm:spPr/>
      <dgm:t>
        <a:bodyPr/>
        <a:lstStyle/>
        <a:p>
          <a:endParaRPr lang="ru-RU"/>
        </a:p>
      </dgm:t>
    </dgm:pt>
    <dgm:pt modelId="{E3110AB4-133E-497A-B45C-55668D6F2C65}" type="pres">
      <dgm:prSet presAssocID="{41E992DA-137E-43C8-8653-EC45E566343E}" presName="root2" presStyleCnt="0"/>
      <dgm:spPr/>
      <dgm:t>
        <a:bodyPr/>
        <a:lstStyle/>
        <a:p>
          <a:endParaRPr lang="ru-RU"/>
        </a:p>
      </dgm:t>
    </dgm:pt>
    <dgm:pt modelId="{A4817103-E945-4D8B-8E4A-C46EAFEAB605}" type="pres">
      <dgm:prSet presAssocID="{41E992DA-137E-43C8-8653-EC45E566343E}" presName="LevelTwoTextNode" presStyleLbl="node2" presStyleIdx="0" presStyleCnt="5" custScaleX="2143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7D10070-0E21-44D8-A1EA-A47A142117C6}" type="pres">
      <dgm:prSet presAssocID="{41E992DA-137E-43C8-8653-EC45E566343E}" presName="level3hierChild" presStyleCnt="0"/>
      <dgm:spPr/>
      <dgm:t>
        <a:bodyPr/>
        <a:lstStyle/>
        <a:p>
          <a:endParaRPr lang="ru-RU"/>
        </a:p>
      </dgm:t>
    </dgm:pt>
    <dgm:pt modelId="{DA770DF9-7581-4B90-82C9-5662C40E65BC}" type="pres">
      <dgm:prSet presAssocID="{3FB8EF0C-D489-4FBF-84D3-DD9F28F278A9}" presName="conn2-1" presStyleLbl="parChTrans1D2" presStyleIdx="1" presStyleCnt="5"/>
      <dgm:spPr/>
      <dgm:t>
        <a:bodyPr/>
        <a:lstStyle/>
        <a:p>
          <a:endParaRPr lang="ru-RU"/>
        </a:p>
      </dgm:t>
    </dgm:pt>
    <dgm:pt modelId="{45F49070-7414-4EA9-AC0B-1A4A0127362F}" type="pres">
      <dgm:prSet presAssocID="{3FB8EF0C-D489-4FBF-84D3-DD9F28F278A9}" presName="connTx" presStyleLbl="parChTrans1D2" presStyleIdx="1" presStyleCnt="5"/>
      <dgm:spPr/>
      <dgm:t>
        <a:bodyPr/>
        <a:lstStyle/>
        <a:p>
          <a:endParaRPr lang="ru-RU"/>
        </a:p>
      </dgm:t>
    </dgm:pt>
    <dgm:pt modelId="{B38771D8-5F66-481E-A294-E00322C898BD}" type="pres">
      <dgm:prSet presAssocID="{8BAA4A64-8117-4E78-AC24-250E50153A3D}" presName="root2" presStyleCnt="0"/>
      <dgm:spPr/>
      <dgm:t>
        <a:bodyPr/>
        <a:lstStyle/>
        <a:p>
          <a:endParaRPr lang="ru-RU"/>
        </a:p>
      </dgm:t>
    </dgm:pt>
    <dgm:pt modelId="{2B23D220-271A-40CB-B8C9-E2B5CDF3F861}" type="pres">
      <dgm:prSet presAssocID="{8BAA4A64-8117-4E78-AC24-250E50153A3D}" presName="LevelTwoTextNode" presStyleLbl="node2" presStyleIdx="1" presStyleCnt="5" custScaleX="2143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9230355-9540-48AC-854B-D12B346B0742}" type="pres">
      <dgm:prSet presAssocID="{8BAA4A64-8117-4E78-AC24-250E50153A3D}" presName="level3hierChild" presStyleCnt="0"/>
      <dgm:spPr/>
      <dgm:t>
        <a:bodyPr/>
        <a:lstStyle/>
        <a:p>
          <a:endParaRPr lang="ru-RU"/>
        </a:p>
      </dgm:t>
    </dgm:pt>
    <dgm:pt modelId="{25250573-9340-492C-8B23-7263827F916A}" type="pres">
      <dgm:prSet presAssocID="{C0EAC7E2-6062-4798-965B-35B653CC9B8C}" presName="conn2-1" presStyleLbl="parChTrans1D2" presStyleIdx="2" presStyleCnt="5"/>
      <dgm:spPr/>
      <dgm:t>
        <a:bodyPr/>
        <a:lstStyle/>
        <a:p>
          <a:endParaRPr lang="ru-RU"/>
        </a:p>
      </dgm:t>
    </dgm:pt>
    <dgm:pt modelId="{51814035-1358-4863-A6F6-DAEB99F529BD}" type="pres">
      <dgm:prSet presAssocID="{C0EAC7E2-6062-4798-965B-35B653CC9B8C}" presName="connTx" presStyleLbl="parChTrans1D2" presStyleIdx="2" presStyleCnt="5"/>
      <dgm:spPr/>
      <dgm:t>
        <a:bodyPr/>
        <a:lstStyle/>
        <a:p>
          <a:endParaRPr lang="ru-RU"/>
        </a:p>
      </dgm:t>
    </dgm:pt>
    <dgm:pt modelId="{E19D9096-4B35-44B2-914A-0F107033436C}" type="pres">
      <dgm:prSet presAssocID="{52C87A0E-5B15-4325-BBB9-0B5FB24977DD}" presName="root2" presStyleCnt="0"/>
      <dgm:spPr/>
      <dgm:t>
        <a:bodyPr/>
        <a:lstStyle/>
        <a:p>
          <a:endParaRPr lang="ru-RU"/>
        </a:p>
      </dgm:t>
    </dgm:pt>
    <dgm:pt modelId="{D93BADB2-56B5-4B07-86E2-3F86FB694234}" type="pres">
      <dgm:prSet presAssocID="{52C87A0E-5B15-4325-BBB9-0B5FB24977DD}" presName="LevelTwoTextNode" presStyleLbl="node2" presStyleIdx="2" presStyleCnt="5" custScaleX="2143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76D0BD-FF66-4414-BC44-3314094113F1}" type="pres">
      <dgm:prSet presAssocID="{52C87A0E-5B15-4325-BBB9-0B5FB24977DD}" presName="level3hierChild" presStyleCnt="0"/>
      <dgm:spPr/>
      <dgm:t>
        <a:bodyPr/>
        <a:lstStyle/>
        <a:p>
          <a:endParaRPr lang="ru-RU"/>
        </a:p>
      </dgm:t>
    </dgm:pt>
    <dgm:pt modelId="{D5772CB4-0077-4460-808F-B894B636C233}" type="pres">
      <dgm:prSet presAssocID="{E1587862-99E1-4F34-8482-8C27E06EF1F4}" presName="conn2-1" presStyleLbl="parChTrans1D2" presStyleIdx="3" presStyleCnt="5"/>
      <dgm:spPr/>
      <dgm:t>
        <a:bodyPr/>
        <a:lstStyle/>
        <a:p>
          <a:endParaRPr lang="ru-RU"/>
        </a:p>
      </dgm:t>
    </dgm:pt>
    <dgm:pt modelId="{1762F6BF-E8BF-41B8-B57B-5E6E1317E549}" type="pres">
      <dgm:prSet presAssocID="{E1587862-99E1-4F34-8482-8C27E06EF1F4}" presName="connTx" presStyleLbl="parChTrans1D2" presStyleIdx="3" presStyleCnt="5"/>
      <dgm:spPr/>
      <dgm:t>
        <a:bodyPr/>
        <a:lstStyle/>
        <a:p>
          <a:endParaRPr lang="ru-RU"/>
        </a:p>
      </dgm:t>
    </dgm:pt>
    <dgm:pt modelId="{203745C8-E8AB-4436-B3D9-42B753BF2723}" type="pres">
      <dgm:prSet presAssocID="{8CAB5C81-A584-45C3-8ECC-36BDF2243CF9}" presName="root2" presStyleCnt="0"/>
      <dgm:spPr/>
      <dgm:t>
        <a:bodyPr/>
        <a:lstStyle/>
        <a:p>
          <a:endParaRPr lang="ru-RU"/>
        </a:p>
      </dgm:t>
    </dgm:pt>
    <dgm:pt modelId="{878B4129-3680-44F2-8657-DDCF5B5C1BEE}" type="pres">
      <dgm:prSet presAssocID="{8CAB5C81-A584-45C3-8ECC-36BDF2243CF9}" presName="LevelTwoTextNode" presStyleLbl="node2" presStyleIdx="3" presStyleCnt="5" custScaleX="2143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2D0DD84-1B51-46BC-BA74-08C79F244773}" type="pres">
      <dgm:prSet presAssocID="{8CAB5C81-A584-45C3-8ECC-36BDF2243CF9}" presName="level3hierChild" presStyleCnt="0"/>
      <dgm:spPr/>
      <dgm:t>
        <a:bodyPr/>
        <a:lstStyle/>
        <a:p>
          <a:endParaRPr lang="ru-RU"/>
        </a:p>
      </dgm:t>
    </dgm:pt>
    <dgm:pt modelId="{6847D54F-D5D0-4250-B88C-2B80F8D1CC43}" type="pres">
      <dgm:prSet presAssocID="{9E71872E-EF1A-4D74-9C3A-4B4E19A4E48B}" presName="conn2-1" presStyleLbl="parChTrans1D2" presStyleIdx="4" presStyleCnt="5"/>
      <dgm:spPr/>
      <dgm:t>
        <a:bodyPr/>
        <a:lstStyle/>
        <a:p>
          <a:endParaRPr lang="ru-RU"/>
        </a:p>
      </dgm:t>
    </dgm:pt>
    <dgm:pt modelId="{E742E591-600A-4490-B59C-DEB1EE410127}" type="pres">
      <dgm:prSet presAssocID="{9E71872E-EF1A-4D74-9C3A-4B4E19A4E48B}" presName="connTx" presStyleLbl="parChTrans1D2" presStyleIdx="4" presStyleCnt="5"/>
      <dgm:spPr/>
      <dgm:t>
        <a:bodyPr/>
        <a:lstStyle/>
        <a:p>
          <a:endParaRPr lang="ru-RU"/>
        </a:p>
      </dgm:t>
    </dgm:pt>
    <dgm:pt modelId="{02A02CB7-17F5-4045-B595-0606A64D0777}" type="pres">
      <dgm:prSet presAssocID="{A4CAB41F-7BA4-4DCE-964F-DEFF2305FBF5}" presName="root2" presStyleCnt="0"/>
      <dgm:spPr/>
      <dgm:t>
        <a:bodyPr/>
        <a:lstStyle/>
        <a:p>
          <a:endParaRPr lang="ru-RU"/>
        </a:p>
      </dgm:t>
    </dgm:pt>
    <dgm:pt modelId="{9CC28AFB-057F-4B4D-B722-283BECF4EC49}" type="pres">
      <dgm:prSet presAssocID="{A4CAB41F-7BA4-4DCE-964F-DEFF2305FBF5}" presName="LevelTwoTextNode" presStyleLbl="node2" presStyleIdx="4" presStyleCnt="5" custScaleX="2143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E85EA83-3B9C-4AEC-9547-B6726D014641}" type="pres">
      <dgm:prSet presAssocID="{A4CAB41F-7BA4-4DCE-964F-DEFF2305FBF5}" presName="level3hierChild" presStyleCnt="0"/>
      <dgm:spPr/>
      <dgm:t>
        <a:bodyPr/>
        <a:lstStyle/>
        <a:p>
          <a:endParaRPr lang="ru-RU"/>
        </a:p>
      </dgm:t>
    </dgm:pt>
  </dgm:ptLst>
  <dgm:cxnLst>
    <dgm:cxn modelId="{E9D1D59C-DBEC-4890-85F6-D25D6D15887A}" srcId="{E5DD327F-CDE7-4CDF-9657-84140B6C4FCF}" destId="{52C87A0E-5B15-4325-BBB9-0B5FB24977DD}" srcOrd="2" destOrd="0" parTransId="{C0EAC7E2-6062-4798-965B-35B653CC9B8C}" sibTransId="{BBD3F085-787C-4D21-96B8-C8218EA76BB5}"/>
    <dgm:cxn modelId="{F96D3B4F-CE63-47FB-B4C3-90B97836A61A}" type="presOf" srcId="{9E71872E-EF1A-4D74-9C3A-4B4E19A4E48B}" destId="{6847D54F-D5D0-4250-B88C-2B80F8D1CC43}" srcOrd="0" destOrd="0" presId="urn:microsoft.com/office/officeart/2005/8/layout/hierarchy2"/>
    <dgm:cxn modelId="{433331AC-8122-487E-AB77-85BD67791C54}" srcId="{E5DD327F-CDE7-4CDF-9657-84140B6C4FCF}" destId="{8BAA4A64-8117-4E78-AC24-250E50153A3D}" srcOrd="1" destOrd="0" parTransId="{3FB8EF0C-D489-4FBF-84D3-DD9F28F278A9}" sibTransId="{2412D468-1ADD-41F7-B3E2-E653C6C20B60}"/>
    <dgm:cxn modelId="{CDAC27B7-70AA-4B93-83EB-A837D2D897BD}" type="presOf" srcId="{8CAB5C81-A584-45C3-8ECC-36BDF2243CF9}" destId="{878B4129-3680-44F2-8657-DDCF5B5C1BEE}" srcOrd="0" destOrd="0" presId="urn:microsoft.com/office/officeart/2005/8/layout/hierarchy2"/>
    <dgm:cxn modelId="{727E8036-116F-402A-AE25-668B556A6F01}" srcId="{E5DD327F-CDE7-4CDF-9657-84140B6C4FCF}" destId="{A4CAB41F-7BA4-4DCE-964F-DEFF2305FBF5}" srcOrd="4" destOrd="0" parTransId="{9E71872E-EF1A-4D74-9C3A-4B4E19A4E48B}" sibTransId="{CA85F2F6-5664-40BE-87D4-11BBE26E9E9B}"/>
    <dgm:cxn modelId="{9CC84B87-3F6E-4539-A01F-8C57C2F71803}" type="presOf" srcId="{EA1845BF-44B4-4819-AC51-19D0B547C88A}" destId="{327B4C10-61EF-4836-9AD7-756509AD6410}" srcOrd="1" destOrd="0" presId="urn:microsoft.com/office/officeart/2005/8/layout/hierarchy2"/>
    <dgm:cxn modelId="{00DC35DA-3529-4C3D-8EA4-FD58268D29F9}" type="presOf" srcId="{9E71872E-EF1A-4D74-9C3A-4B4E19A4E48B}" destId="{E742E591-600A-4490-B59C-DEB1EE410127}" srcOrd="1" destOrd="0" presId="urn:microsoft.com/office/officeart/2005/8/layout/hierarchy2"/>
    <dgm:cxn modelId="{AFC086FD-8431-46E1-A8AC-B1341F452ECE}" type="presOf" srcId="{F772C102-6928-48EB-A449-D15585AE5453}" destId="{268BF685-BE0C-41F0-B0A3-849854E25604}" srcOrd="0" destOrd="0" presId="urn:microsoft.com/office/officeart/2005/8/layout/hierarchy2"/>
    <dgm:cxn modelId="{AA6FE9AC-1BA1-4870-99B0-8C210D87549E}" type="presOf" srcId="{C0EAC7E2-6062-4798-965B-35B653CC9B8C}" destId="{25250573-9340-492C-8B23-7263827F916A}" srcOrd="0" destOrd="0" presId="urn:microsoft.com/office/officeart/2005/8/layout/hierarchy2"/>
    <dgm:cxn modelId="{9A1AC23A-0171-43EA-8273-B749A140708D}" type="presOf" srcId="{52C87A0E-5B15-4325-BBB9-0B5FB24977DD}" destId="{D93BADB2-56B5-4B07-86E2-3F86FB694234}" srcOrd="0" destOrd="0" presId="urn:microsoft.com/office/officeart/2005/8/layout/hierarchy2"/>
    <dgm:cxn modelId="{DA265478-336B-4BAB-9C19-6D7B2B7D6BE9}" type="presOf" srcId="{E1587862-99E1-4F34-8482-8C27E06EF1F4}" destId="{1762F6BF-E8BF-41B8-B57B-5E6E1317E549}" srcOrd="1" destOrd="0" presId="urn:microsoft.com/office/officeart/2005/8/layout/hierarchy2"/>
    <dgm:cxn modelId="{4778D770-60B1-4740-9DAC-0C5AEFD5C1E4}" type="presOf" srcId="{A4CAB41F-7BA4-4DCE-964F-DEFF2305FBF5}" destId="{9CC28AFB-057F-4B4D-B722-283BECF4EC49}" srcOrd="0" destOrd="0" presId="urn:microsoft.com/office/officeart/2005/8/layout/hierarchy2"/>
    <dgm:cxn modelId="{C1AE7FC8-EF6B-4D83-BE39-1C3E470D2294}" type="presOf" srcId="{E5DD327F-CDE7-4CDF-9657-84140B6C4FCF}" destId="{20AB89A0-E5F6-4D65-8389-17B673B05D3E}" srcOrd="0" destOrd="0" presId="urn:microsoft.com/office/officeart/2005/8/layout/hierarchy2"/>
    <dgm:cxn modelId="{B4AEB394-7B43-4DF5-BA56-4B8114AED5FA}" srcId="{F772C102-6928-48EB-A449-D15585AE5453}" destId="{E5DD327F-CDE7-4CDF-9657-84140B6C4FCF}" srcOrd="0" destOrd="0" parTransId="{15ECF706-BEEC-48A1-9057-0F1FD02CF541}" sibTransId="{AF754948-5CD6-4E24-A088-96A41913C6F5}"/>
    <dgm:cxn modelId="{240FE116-DC28-4536-96B9-7717E449B09F}" type="presOf" srcId="{41E992DA-137E-43C8-8653-EC45E566343E}" destId="{A4817103-E945-4D8B-8E4A-C46EAFEAB605}" srcOrd="0" destOrd="0" presId="urn:microsoft.com/office/officeart/2005/8/layout/hierarchy2"/>
    <dgm:cxn modelId="{22DBE546-9D37-47F2-9E39-C86E1E9548DD}" srcId="{E5DD327F-CDE7-4CDF-9657-84140B6C4FCF}" destId="{8CAB5C81-A584-45C3-8ECC-36BDF2243CF9}" srcOrd="3" destOrd="0" parTransId="{E1587862-99E1-4F34-8482-8C27E06EF1F4}" sibTransId="{C75C6AF8-87F0-4C1E-AB31-50814CFA3E71}"/>
    <dgm:cxn modelId="{803A1045-8F5B-4063-9921-1A2BB122B31B}" type="presOf" srcId="{3FB8EF0C-D489-4FBF-84D3-DD9F28F278A9}" destId="{45F49070-7414-4EA9-AC0B-1A4A0127362F}" srcOrd="1" destOrd="0" presId="urn:microsoft.com/office/officeart/2005/8/layout/hierarchy2"/>
    <dgm:cxn modelId="{5899759E-4502-4452-9B28-245C1BF1D98D}" type="presOf" srcId="{E1587862-99E1-4F34-8482-8C27E06EF1F4}" destId="{D5772CB4-0077-4460-808F-B894B636C233}" srcOrd="0" destOrd="0" presId="urn:microsoft.com/office/officeart/2005/8/layout/hierarchy2"/>
    <dgm:cxn modelId="{F226AC52-2D5A-4D30-8696-BF181CF14824}" type="presOf" srcId="{C0EAC7E2-6062-4798-965B-35B653CC9B8C}" destId="{51814035-1358-4863-A6F6-DAEB99F529BD}" srcOrd="1" destOrd="0" presId="urn:microsoft.com/office/officeart/2005/8/layout/hierarchy2"/>
    <dgm:cxn modelId="{F4E7CE47-FFEE-4148-AFCE-FCF83952D1F5}" srcId="{E5DD327F-CDE7-4CDF-9657-84140B6C4FCF}" destId="{41E992DA-137E-43C8-8653-EC45E566343E}" srcOrd="0" destOrd="0" parTransId="{EA1845BF-44B4-4819-AC51-19D0B547C88A}" sibTransId="{09000102-4BC8-4D22-9359-A6A4F3BA0BBC}"/>
    <dgm:cxn modelId="{A41148B1-559E-4D78-8AED-C7D76A76905D}" type="presOf" srcId="{EA1845BF-44B4-4819-AC51-19D0B547C88A}" destId="{69123015-CBE9-4D2E-83E9-DB69A3430D8B}" srcOrd="0" destOrd="0" presId="urn:microsoft.com/office/officeart/2005/8/layout/hierarchy2"/>
    <dgm:cxn modelId="{0FB6E85A-D502-480A-AE74-1D20B85749C2}" type="presOf" srcId="{3FB8EF0C-D489-4FBF-84D3-DD9F28F278A9}" destId="{DA770DF9-7581-4B90-82C9-5662C40E65BC}" srcOrd="0" destOrd="0" presId="urn:microsoft.com/office/officeart/2005/8/layout/hierarchy2"/>
    <dgm:cxn modelId="{4CDD1557-C80E-4C66-8752-9A2F9D6F1ED2}" type="presOf" srcId="{8BAA4A64-8117-4E78-AC24-250E50153A3D}" destId="{2B23D220-271A-40CB-B8C9-E2B5CDF3F861}" srcOrd="0" destOrd="0" presId="urn:microsoft.com/office/officeart/2005/8/layout/hierarchy2"/>
    <dgm:cxn modelId="{B37E7E8A-4F22-4C3B-B8DC-327CB20D2C16}" type="presParOf" srcId="{268BF685-BE0C-41F0-B0A3-849854E25604}" destId="{6A72BDD3-1253-4C17-88DD-18E6D652980B}" srcOrd="0" destOrd="0" presId="urn:microsoft.com/office/officeart/2005/8/layout/hierarchy2"/>
    <dgm:cxn modelId="{C33F80A4-0DAB-437B-8ADB-06FD286208F3}" type="presParOf" srcId="{6A72BDD3-1253-4C17-88DD-18E6D652980B}" destId="{20AB89A0-E5F6-4D65-8389-17B673B05D3E}" srcOrd="0" destOrd="0" presId="urn:microsoft.com/office/officeart/2005/8/layout/hierarchy2"/>
    <dgm:cxn modelId="{D54CA990-52B3-44EE-9D78-84BB6EA5580A}" type="presParOf" srcId="{6A72BDD3-1253-4C17-88DD-18E6D652980B}" destId="{31D24245-F7D0-48EF-9CA3-393CAF46D2F1}" srcOrd="1" destOrd="0" presId="urn:microsoft.com/office/officeart/2005/8/layout/hierarchy2"/>
    <dgm:cxn modelId="{8CFE4639-874F-40BE-82A0-A633DEA12322}" type="presParOf" srcId="{31D24245-F7D0-48EF-9CA3-393CAF46D2F1}" destId="{69123015-CBE9-4D2E-83E9-DB69A3430D8B}" srcOrd="0" destOrd="0" presId="urn:microsoft.com/office/officeart/2005/8/layout/hierarchy2"/>
    <dgm:cxn modelId="{989909FB-08B2-46FA-B1FE-5CE4CD1CFB58}" type="presParOf" srcId="{69123015-CBE9-4D2E-83E9-DB69A3430D8B}" destId="{327B4C10-61EF-4836-9AD7-756509AD6410}" srcOrd="0" destOrd="0" presId="urn:microsoft.com/office/officeart/2005/8/layout/hierarchy2"/>
    <dgm:cxn modelId="{CBBECED2-B807-4553-BB5E-E44BEB911FFD}" type="presParOf" srcId="{31D24245-F7D0-48EF-9CA3-393CAF46D2F1}" destId="{E3110AB4-133E-497A-B45C-55668D6F2C65}" srcOrd="1" destOrd="0" presId="urn:microsoft.com/office/officeart/2005/8/layout/hierarchy2"/>
    <dgm:cxn modelId="{DCB527C4-4933-427E-86F8-19A8AE3EDD9D}" type="presParOf" srcId="{E3110AB4-133E-497A-B45C-55668D6F2C65}" destId="{A4817103-E945-4D8B-8E4A-C46EAFEAB605}" srcOrd="0" destOrd="0" presId="urn:microsoft.com/office/officeart/2005/8/layout/hierarchy2"/>
    <dgm:cxn modelId="{C0A75CA0-4AF9-4D16-9BF8-F7E0A9221C58}" type="presParOf" srcId="{E3110AB4-133E-497A-B45C-55668D6F2C65}" destId="{37D10070-0E21-44D8-A1EA-A47A142117C6}" srcOrd="1" destOrd="0" presId="urn:microsoft.com/office/officeart/2005/8/layout/hierarchy2"/>
    <dgm:cxn modelId="{14933F6A-7665-43A0-9885-36C542CB5525}" type="presParOf" srcId="{31D24245-F7D0-48EF-9CA3-393CAF46D2F1}" destId="{DA770DF9-7581-4B90-82C9-5662C40E65BC}" srcOrd="2" destOrd="0" presId="urn:microsoft.com/office/officeart/2005/8/layout/hierarchy2"/>
    <dgm:cxn modelId="{17DCE827-A26A-4789-A523-1877CA532CD4}" type="presParOf" srcId="{DA770DF9-7581-4B90-82C9-5662C40E65BC}" destId="{45F49070-7414-4EA9-AC0B-1A4A0127362F}" srcOrd="0" destOrd="0" presId="urn:microsoft.com/office/officeart/2005/8/layout/hierarchy2"/>
    <dgm:cxn modelId="{91DAA315-D207-45F6-8A62-DAE4CA5B5966}" type="presParOf" srcId="{31D24245-F7D0-48EF-9CA3-393CAF46D2F1}" destId="{B38771D8-5F66-481E-A294-E00322C898BD}" srcOrd="3" destOrd="0" presId="urn:microsoft.com/office/officeart/2005/8/layout/hierarchy2"/>
    <dgm:cxn modelId="{9EDFFC60-B292-4560-A2FF-AE9DBB697E82}" type="presParOf" srcId="{B38771D8-5F66-481E-A294-E00322C898BD}" destId="{2B23D220-271A-40CB-B8C9-E2B5CDF3F861}" srcOrd="0" destOrd="0" presId="urn:microsoft.com/office/officeart/2005/8/layout/hierarchy2"/>
    <dgm:cxn modelId="{0AA34ACA-AD1B-4974-9F38-07A1F754CF54}" type="presParOf" srcId="{B38771D8-5F66-481E-A294-E00322C898BD}" destId="{69230355-9540-48AC-854B-D12B346B0742}" srcOrd="1" destOrd="0" presId="urn:microsoft.com/office/officeart/2005/8/layout/hierarchy2"/>
    <dgm:cxn modelId="{7E06E150-73B4-4C7E-9ADD-AABA75868434}" type="presParOf" srcId="{31D24245-F7D0-48EF-9CA3-393CAF46D2F1}" destId="{25250573-9340-492C-8B23-7263827F916A}" srcOrd="4" destOrd="0" presId="urn:microsoft.com/office/officeart/2005/8/layout/hierarchy2"/>
    <dgm:cxn modelId="{588E1CEB-DBF7-4D43-8CDC-5A08C9540D59}" type="presParOf" srcId="{25250573-9340-492C-8B23-7263827F916A}" destId="{51814035-1358-4863-A6F6-DAEB99F529BD}" srcOrd="0" destOrd="0" presId="urn:microsoft.com/office/officeart/2005/8/layout/hierarchy2"/>
    <dgm:cxn modelId="{580341BE-E822-464D-8261-C66DF1B6C28F}" type="presParOf" srcId="{31D24245-F7D0-48EF-9CA3-393CAF46D2F1}" destId="{E19D9096-4B35-44B2-914A-0F107033436C}" srcOrd="5" destOrd="0" presId="urn:microsoft.com/office/officeart/2005/8/layout/hierarchy2"/>
    <dgm:cxn modelId="{E605692F-E02F-4E31-A378-C9AC794B0CC6}" type="presParOf" srcId="{E19D9096-4B35-44B2-914A-0F107033436C}" destId="{D93BADB2-56B5-4B07-86E2-3F86FB694234}" srcOrd="0" destOrd="0" presId="urn:microsoft.com/office/officeart/2005/8/layout/hierarchy2"/>
    <dgm:cxn modelId="{1502EB2B-D741-4D91-9E22-90B8274CA973}" type="presParOf" srcId="{E19D9096-4B35-44B2-914A-0F107033436C}" destId="{BB76D0BD-FF66-4414-BC44-3314094113F1}" srcOrd="1" destOrd="0" presId="urn:microsoft.com/office/officeart/2005/8/layout/hierarchy2"/>
    <dgm:cxn modelId="{9A032A7B-14E3-4310-8E88-6A45B0F126C8}" type="presParOf" srcId="{31D24245-F7D0-48EF-9CA3-393CAF46D2F1}" destId="{D5772CB4-0077-4460-808F-B894B636C233}" srcOrd="6" destOrd="0" presId="urn:microsoft.com/office/officeart/2005/8/layout/hierarchy2"/>
    <dgm:cxn modelId="{39928DD1-0A63-4A67-BB6F-C45C58F6F6E1}" type="presParOf" srcId="{D5772CB4-0077-4460-808F-B894B636C233}" destId="{1762F6BF-E8BF-41B8-B57B-5E6E1317E549}" srcOrd="0" destOrd="0" presId="urn:microsoft.com/office/officeart/2005/8/layout/hierarchy2"/>
    <dgm:cxn modelId="{17225E00-9F40-4358-BE24-6642746EE048}" type="presParOf" srcId="{31D24245-F7D0-48EF-9CA3-393CAF46D2F1}" destId="{203745C8-E8AB-4436-B3D9-42B753BF2723}" srcOrd="7" destOrd="0" presId="urn:microsoft.com/office/officeart/2005/8/layout/hierarchy2"/>
    <dgm:cxn modelId="{B5ABFE2B-49AF-4099-B419-309836203738}" type="presParOf" srcId="{203745C8-E8AB-4436-B3D9-42B753BF2723}" destId="{878B4129-3680-44F2-8657-DDCF5B5C1BEE}" srcOrd="0" destOrd="0" presId="urn:microsoft.com/office/officeart/2005/8/layout/hierarchy2"/>
    <dgm:cxn modelId="{DD8E7E3A-8021-4D15-9D12-3DF7EBC883E7}" type="presParOf" srcId="{203745C8-E8AB-4436-B3D9-42B753BF2723}" destId="{A2D0DD84-1B51-46BC-BA74-08C79F244773}" srcOrd="1" destOrd="0" presId="urn:microsoft.com/office/officeart/2005/8/layout/hierarchy2"/>
    <dgm:cxn modelId="{30AD66B8-5C22-4AB2-A095-5CF8F05A402F}" type="presParOf" srcId="{31D24245-F7D0-48EF-9CA3-393CAF46D2F1}" destId="{6847D54F-D5D0-4250-B88C-2B80F8D1CC43}" srcOrd="8" destOrd="0" presId="urn:microsoft.com/office/officeart/2005/8/layout/hierarchy2"/>
    <dgm:cxn modelId="{E9BB9F19-87E2-40FC-BBCF-5765239A0DE8}" type="presParOf" srcId="{6847D54F-D5D0-4250-B88C-2B80F8D1CC43}" destId="{E742E591-600A-4490-B59C-DEB1EE410127}" srcOrd="0" destOrd="0" presId="urn:microsoft.com/office/officeart/2005/8/layout/hierarchy2"/>
    <dgm:cxn modelId="{A8B18CF1-C9A3-4042-8C17-B555B7750B08}" type="presParOf" srcId="{31D24245-F7D0-48EF-9CA3-393CAF46D2F1}" destId="{02A02CB7-17F5-4045-B595-0606A64D0777}" srcOrd="9" destOrd="0" presId="urn:microsoft.com/office/officeart/2005/8/layout/hierarchy2"/>
    <dgm:cxn modelId="{3BB7D513-4387-4C4A-B94C-615AC0C86F2A}" type="presParOf" srcId="{02A02CB7-17F5-4045-B595-0606A64D0777}" destId="{9CC28AFB-057F-4B4D-B722-283BECF4EC49}" srcOrd="0" destOrd="0" presId="urn:microsoft.com/office/officeart/2005/8/layout/hierarchy2"/>
    <dgm:cxn modelId="{FAA56ED1-8EB6-452C-910E-986F4038C2A1}" type="presParOf" srcId="{02A02CB7-17F5-4045-B595-0606A64D0777}" destId="{4E85EA83-3B9C-4AEC-9547-B6726D014641}" srcOrd="1" destOrd="0" presId="urn:microsoft.com/office/officeart/2005/8/layout/hierarchy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8092D7C2-0A20-4404-B076-2F8A7CE0321B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1EC3542A-5C05-4F43-9169-4A1B47959EE5}">
      <dgm:prSet phldrT="[Текст]"/>
      <dgm:spPr/>
      <dgm:t>
        <a:bodyPr/>
        <a:lstStyle/>
        <a:p>
          <a:pPr algn="ctr"/>
          <a:r>
            <a:rPr lang="ru-RU" b="1" dirty="0" smtClean="0"/>
            <a:t>Полностью отказаться от объекта зависимости</a:t>
          </a:r>
          <a:endParaRPr lang="ru-RU" b="1" dirty="0"/>
        </a:p>
      </dgm:t>
    </dgm:pt>
    <dgm:pt modelId="{4A40AA9E-9033-469C-9078-B013AB0651ED}" type="parTrans" cxnId="{D04780A7-0E9A-43E8-B93E-DF42DEBDF6EA}">
      <dgm:prSet/>
      <dgm:spPr/>
      <dgm:t>
        <a:bodyPr/>
        <a:lstStyle/>
        <a:p>
          <a:endParaRPr lang="ru-RU"/>
        </a:p>
      </dgm:t>
    </dgm:pt>
    <dgm:pt modelId="{CC664E81-8128-4FC7-8D2E-F8067ECEB639}" type="sibTrans" cxnId="{D04780A7-0E9A-43E8-B93E-DF42DEBDF6EA}">
      <dgm:prSet/>
      <dgm:spPr/>
      <dgm:t>
        <a:bodyPr/>
        <a:lstStyle/>
        <a:p>
          <a:endParaRPr lang="ru-RU"/>
        </a:p>
      </dgm:t>
    </dgm:pt>
    <dgm:pt modelId="{2BC9554B-45D5-4D48-9335-952999851D1D}">
      <dgm:prSet phldrT="[Текст]"/>
      <dgm:spPr/>
      <dgm:t>
        <a:bodyPr/>
        <a:lstStyle/>
        <a:p>
          <a:pPr algn="ctr"/>
          <a:r>
            <a:rPr lang="ru-RU" b="1" dirty="0" smtClean="0"/>
            <a:t>Найти объекты-заместители</a:t>
          </a:r>
          <a:endParaRPr lang="ru-RU" b="1" dirty="0"/>
        </a:p>
      </dgm:t>
    </dgm:pt>
    <dgm:pt modelId="{9C5D1666-8738-4625-9C9B-DD07A618E9AE}" type="parTrans" cxnId="{927B3CC2-3EFA-4B2D-935A-979CAE991993}">
      <dgm:prSet/>
      <dgm:spPr/>
      <dgm:t>
        <a:bodyPr/>
        <a:lstStyle/>
        <a:p>
          <a:endParaRPr lang="ru-RU"/>
        </a:p>
      </dgm:t>
    </dgm:pt>
    <dgm:pt modelId="{5A9D48B8-E6AC-4B0B-AF88-B5D2945E7E8D}" type="sibTrans" cxnId="{927B3CC2-3EFA-4B2D-935A-979CAE991993}">
      <dgm:prSet/>
      <dgm:spPr/>
      <dgm:t>
        <a:bodyPr/>
        <a:lstStyle/>
        <a:p>
          <a:endParaRPr lang="ru-RU"/>
        </a:p>
      </dgm:t>
    </dgm:pt>
    <dgm:pt modelId="{1777A776-E0EF-4D22-8113-19B3169EA942}">
      <dgm:prSet phldrT="[Текст]"/>
      <dgm:spPr/>
      <dgm:t>
        <a:bodyPr/>
        <a:lstStyle/>
        <a:p>
          <a:pPr algn="ctr"/>
          <a:r>
            <a:rPr lang="ru-RU" b="1" dirty="0" smtClean="0"/>
            <a:t>Определить альтернативу времяпрепровождения в свободное время</a:t>
          </a:r>
          <a:endParaRPr lang="ru-RU" b="1" dirty="0"/>
        </a:p>
      </dgm:t>
    </dgm:pt>
    <dgm:pt modelId="{756672E6-2BD7-4441-8E80-EE46D1F88FCA}" type="parTrans" cxnId="{4528D48B-8109-4ABE-AA5A-ECAEFECAEC6B}">
      <dgm:prSet/>
      <dgm:spPr/>
      <dgm:t>
        <a:bodyPr/>
        <a:lstStyle/>
        <a:p>
          <a:endParaRPr lang="ru-RU"/>
        </a:p>
      </dgm:t>
    </dgm:pt>
    <dgm:pt modelId="{687518F3-CCEA-4664-986C-22A698A10947}" type="sibTrans" cxnId="{4528D48B-8109-4ABE-AA5A-ECAEFECAEC6B}">
      <dgm:prSet/>
      <dgm:spPr/>
      <dgm:t>
        <a:bodyPr/>
        <a:lstStyle/>
        <a:p>
          <a:endParaRPr lang="ru-RU"/>
        </a:p>
      </dgm:t>
    </dgm:pt>
    <dgm:pt modelId="{3729B8BF-3917-4A16-B6AD-7C5FD91E0161}">
      <dgm:prSet phldrT="[Текст]"/>
      <dgm:spPr/>
      <dgm:t>
        <a:bodyPr/>
        <a:lstStyle/>
        <a:p>
          <a:pPr algn="ctr"/>
          <a:r>
            <a:rPr lang="ru-RU" b="1" dirty="0" smtClean="0"/>
            <a:t>Стараться больше времени проводить в общении с близкими и друзьями</a:t>
          </a:r>
          <a:endParaRPr lang="ru-RU" b="1" dirty="0"/>
        </a:p>
      </dgm:t>
    </dgm:pt>
    <dgm:pt modelId="{3F2C9FE8-3FCE-44B3-940D-F0A2107A8AD4}" type="parTrans" cxnId="{BD566B0E-3044-46C2-88A3-DAB09C74186F}">
      <dgm:prSet/>
      <dgm:spPr/>
      <dgm:t>
        <a:bodyPr/>
        <a:lstStyle/>
        <a:p>
          <a:endParaRPr lang="ru-RU"/>
        </a:p>
      </dgm:t>
    </dgm:pt>
    <dgm:pt modelId="{7F1D05C9-77E5-4121-A664-AABED72BB868}" type="sibTrans" cxnId="{BD566B0E-3044-46C2-88A3-DAB09C74186F}">
      <dgm:prSet/>
      <dgm:spPr/>
      <dgm:t>
        <a:bodyPr/>
        <a:lstStyle/>
        <a:p>
          <a:endParaRPr lang="ru-RU"/>
        </a:p>
      </dgm:t>
    </dgm:pt>
    <dgm:pt modelId="{39543471-9665-4D96-909E-DA97FF9A0CCD}">
      <dgm:prSet phldrT="[Текст]"/>
      <dgm:spPr/>
      <dgm:t>
        <a:bodyPr/>
        <a:lstStyle/>
        <a:p>
          <a:pPr algn="ctr"/>
          <a:r>
            <a:rPr lang="ru-RU" b="1" dirty="0" smtClean="0"/>
            <a:t>Иметь информацию о вреде и последствиях </a:t>
          </a:r>
          <a:r>
            <a:rPr lang="ru-RU" b="1" dirty="0" err="1" smtClean="0"/>
            <a:t>аддиктивного</a:t>
          </a:r>
          <a:r>
            <a:rPr lang="ru-RU" b="1" dirty="0" smtClean="0"/>
            <a:t> поведения</a:t>
          </a:r>
          <a:endParaRPr lang="ru-RU" b="1" dirty="0"/>
        </a:p>
      </dgm:t>
    </dgm:pt>
    <dgm:pt modelId="{65F85F7A-7A8C-43AD-954A-A4FE2DFFC853}" type="parTrans" cxnId="{668EF301-D598-4448-9495-48557B210332}">
      <dgm:prSet/>
      <dgm:spPr/>
      <dgm:t>
        <a:bodyPr/>
        <a:lstStyle/>
        <a:p>
          <a:endParaRPr lang="ru-RU"/>
        </a:p>
      </dgm:t>
    </dgm:pt>
    <dgm:pt modelId="{51D42E18-59DE-4DB3-994C-3C8799C69D7A}" type="sibTrans" cxnId="{668EF301-D598-4448-9495-48557B210332}">
      <dgm:prSet/>
      <dgm:spPr/>
      <dgm:t>
        <a:bodyPr/>
        <a:lstStyle/>
        <a:p>
          <a:endParaRPr lang="ru-RU"/>
        </a:p>
      </dgm:t>
    </dgm:pt>
    <dgm:pt modelId="{040810A0-87EE-4C9E-93A6-660463A7195E}" type="pres">
      <dgm:prSet presAssocID="{8092D7C2-0A20-4404-B076-2F8A7CE032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5610656-8EC3-4A56-9BA8-5A4C1812F5B1}" type="pres">
      <dgm:prSet presAssocID="{1EC3542A-5C05-4F43-9169-4A1B47959EE5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7932DB-29B3-455A-AC7A-D7885370CF63}" type="pres">
      <dgm:prSet presAssocID="{CC664E81-8128-4FC7-8D2E-F8067ECEB639}" presName="spacer" presStyleCnt="0"/>
      <dgm:spPr/>
    </dgm:pt>
    <dgm:pt modelId="{1CE8EBEA-0AB7-4663-B90C-9FFA02EE49B8}" type="pres">
      <dgm:prSet presAssocID="{2BC9554B-45D5-4D48-9335-952999851D1D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F8ABB3-84BE-4215-BF1B-E2E1A94D9EB2}" type="pres">
      <dgm:prSet presAssocID="{5A9D48B8-E6AC-4B0B-AF88-B5D2945E7E8D}" presName="spacer" presStyleCnt="0"/>
      <dgm:spPr/>
    </dgm:pt>
    <dgm:pt modelId="{B0B4A928-DF94-433A-9F83-AB67976C8D76}" type="pres">
      <dgm:prSet presAssocID="{1777A776-E0EF-4D22-8113-19B3169EA942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78AED6-E564-4296-83CB-D6661C3FC23B}" type="pres">
      <dgm:prSet presAssocID="{687518F3-CCEA-4664-986C-22A698A10947}" presName="spacer" presStyleCnt="0"/>
      <dgm:spPr/>
    </dgm:pt>
    <dgm:pt modelId="{C8FB66B3-9D63-48B9-87C0-6B3E8CA8C925}" type="pres">
      <dgm:prSet presAssocID="{3729B8BF-3917-4A16-B6AD-7C5FD91E0161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7EDB40-CCFF-4B6E-AEEE-BCED77688AE6}" type="pres">
      <dgm:prSet presAssocID="{7F1D05C9-77E5-4121-A664-AABED72BB868}" presName="spacer" presStyleCnt="0"/>
      <dgm:spPr/>
    </dgm:pt>
    <dgm:pt modelId="{D9B5D125-8147-4629-9822-3BD02E558DBE}" type="pres">
      <dgm:prSet presAssocID="{39543471-9665-4D96-909E-DA97FF9A0CCD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8EF301-D598-4448-9495-48557B210332}" srcId="{8092D7C2-0A20-4404-B076-2F8A7CE0321B}" destId="{39543471-9665-4D96-909E-DA97FF9A0CCD}" srcOrd="4" destOrd="0" parTransId="{65F85F7A-7A8C-43AD-954A-A4FE2DFFC853}" sibTransId="{51D42E18-59DE-4DB3-994C-3C8799C69D7A}"/>
    <dgm:cxn modelId="{BD566B0E-3044-46C2-88A3-DAB09C74186F}" srcId="{8092D7C2-0A20-4404-B076-2F8A7CE0321B}" destId="{3729B8BF-3917-4A16-B6AD-7C5FD91E0161}" srcOrd="3" destOrd="0" parTransId="{3F2C9FE8-3FCE-44B3-940D-F0A2107A8AD4}" sibTransId="{7F1D05C9-77E5-4121-A664-AABED72BB868}"/>
    <dgm:cxn modelId="{1F7E4DC5-EB0D-43FA-846B-776A10A05063}" type="presOf" srcId="{3729B8BF-3917-4A16-B6AD-7C5FD91E0161}" destId="{C8FB66B3-9D63-48B9-87C0-6B3E8CA8C925}" srcOrd="0" destOrd="0" presId="urn:microsoft.com/office/officeart/2005/8/layout/vList2"/>
    <dgm:cxn modelId="{4528D48B-8109-4ABE-AA5A-ECAEFECAEC6B}" srcId="{8092D7C2-0A20-4404-B076-2F8A7CE0321B}" destId="{1777A776-E0EF-4D22-8113-19B3169EA942}" srcOrd="2" destOrd="0" parTransId="{756672E6-2BD7-4441-8E80-EE46D1F88FCA}" sibTransId="{687518F3-CCEA-4664-986C-22A698A10947}"/>
    <dgm:cxn modelId="{10B6B934-E019-41B4-B687-C74E318924F1}" type="presOf" srcId="{8092D7C2-0A20-4404-B076-2F8A7CE0321B}" destId="{040810A0-87EE-4C9E-93A6-660463A7195E}" srcOrd="0" destOrd="0" presId="urn:microsoft.com/office/officeart/2005/8/layout/vList2"/>
    <dgm:cxn modelId="{A862F614-6386-4C47-A96F-9D1271B4CE66}" type="presOf" srcId="{39543471-9665-4D96-909E-DA97FF9A0CCD}" destId="{D9B5D125-8147-4629-9822-3BD02E558DBE}" srcOrd="0" destOrd="0" presId="urn:microsoft.com/office/officeart/2005/8/layout/vList2"/>
    <dgm:cxn modelId="{5602AD4D-D29E-445F-B632-E9C61F52B57A}" type="presOf" srcId="{2BC9554B-45D5-4D48-9335-952999851D1D}" destId="{1CE8EBEA-0AB7-4663-B90C-9FFA02EE49B8}" srcOrd="0" destOrd="0" presId="urn:microsoft.com/office/officeart/2005/8/layout/vList2"/>
    <dgm:cxn modelId="{122A8C2C-B5D1-4512-8DBB-B2CFEEC75EA9}" type="presOf" srcId="{1777A776-E0EF-4D22-8113-19B3169EA942}" destId="{B0B4A928-DF94-433A-9F83-AB67976C8D76}" srcOrd="0" destOrd="0" presId="urn:microsoft.com/office/officeart/2005/8/layout/vList2"/>
    <dgm:cxn modelId="{927B3CC2-3EFA-4B2D-935A-979CAE991993}" srcId="{8092D7C2-0A20-4404-B076-2F8A7CE0321B}" destId="{2BC9554B-45D5-4D48-9335-952999851D1D}" srcOrd="1" destOrd="0" parTransId="{9C5D1666-8738-4625-9C9B-DD07A618E9AE}" sibTransId="{5A9D48B8-E6AC-4B0B-AF88-B5D2945E7E8D}"/>
    <dgm:cxn modelId="{D04780A7-0E9A-43E8-B93E-DF42DEBDF6EA}" srcId="{8092D7C2-0A20-4404-B076-2F8A7CE0321B}" destId="{1EC3542A-5C05-4F43-9169-4A1B47959EE5}" srcOrd="0" destOrd="0" parTransId="{4A40AA9E-9033-469C-9078-B013AB0651ED}" sibTransId="{CC664E81-8128-4FC7-8D2E-F8067ECEB639}"/>
    <dgm:cxn modelId="{BF07B775-304E-44AF-9F3F-937A82A15D4F}" type="presOf" srcId="{1EC3542A-5C05-4F43-9169-4A1B47959EE5}" destId="{35610656-8EC3-4A56-9BA8-5A4C1812F5B1}" srcOrd="0" destOrd="0" presId="urn:microsoft.com/office/officeart/2005/8/layout/vList2"/>
    <dgm:cxn modelId="{36FC9855-BA3C-491A-BFE9-5C55E3CF194D}" type="presParOf" srcId="{040810A0-87EE-4C9E-93A6-660463A7195E}" destId="{35610656-8EC3-4A56-9BA8-5A4C1812F5B1}" srcOrd="0" destOrd="0" presId="urn:microsoft.com/office/officeart/2005/8/layout/vList2"/>
    <dgm:cxn modelId="{11CD9925-5E55-4F6C-BCB2-A503589EB6EA}" type="presParOf" srcId="{040810A0-87EE-4C9E-93A6-660463A7195E}" destId="{4A7932DB-29B3-455A-AC7A-D7885370CF63}" srcOrd="1" destOrd="0" presId="urn:microsoft.com/office/officeart/2005/8/layout/vList2"/>
    <dgm:cxn modelId="{CE0ED5E1-DCFE-49C1-BFC0-161837BC4F4B}" type="presParOf" srcId="{040810A0-87EE-4C9E-93A6-660463A7195E}" destId="{1CE8EBEA-0AB7-4663-B90C-9FFA02EE49B8}" srcOrd="2" destOrd="0" presId="urn:microsoft.com/office/officeart/2005/8/layout/vList2"/>
    <dgm:cxn modelId="{45EFBF5C-396A-4D87-9C08-FF3E1F6EDF54}" type="presParOf" srcId="{040810A0-87EE-4C9E-93A6-660463A7195E}" destId="{FEF8ABB3-84BE-4215-BF1B-E2E1A94D9EB2}" srcOrd="3" destOrd="0" presId="urn:microsoft.com/office/officeart/2005/8/layout/vList2"/>
    <dgm:cxn modelId="{7B5F03C6-7AF1-470A-99AA-8296AE8D034D}" type="presParOf" srcId="{040810A0-87EE-4C9E-93A6-660463A7195E}" destId="{B0B4A928-DF94-433A-9F83-AB67976C8D76}" srcOrd="4" destOrd="0" presId="urn:microsoft.com/office/officeart/2005/8/layout/vList2"/>
    <dgm:cxn modelId="{927AC8AA-1981-4F11-A385-56E0A2BFECE2}" type="presParOf" srcId="{040810A0-87EE-4C9E-93A6-660463A7195E}" destId="{0E78AED6-E564-4296-83CB-D6661C3FC23B}" srcOrd="5" destOrd="0" presId="urn:microsoft.com/office/officeart/2005/8/layout/vList2"/>
    <dgm:cxn modelId="{DAB09156-D35C-469E-908B-C6A9BC40EF80}" type="presParOf" srcId="{040810A0-87EE-4C9E-93A6-660463A7195E}" destId="{C8FB66B3-9D63-48B9-87C0-6B3E8CA8C925}" srcOrd="6" destOrd="0" presId="urn:microsoft.com/office/officeart/2005/8/layout/vList2"/>
    <dgm:cxn modelId="{D765920E-EC80-4657-83A3-47E7CE230C50}" type="presParOf" srcId="{040810A0-87EE-4C9E-93A6-660463A7195E}" destId="{3E7EDB40-CCFF-4B6E-AEEE-BCED77688AE6}" srcOrd="7" destOrd="0" presId="urn:microsoft.com/office/officeart/2005/8/layout/vList2"/>
    <dgm:cxn modelId="{716D5B39-212E-472F-8498-565416EBAF87}" type="presParOf" srcId="{040810A0-87EE-4C9E-93A6-660463A7195E}" destId="{D9B5D125-8147-4629-9822-3BD02E558DBE}" srcOrd="8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F927F0A-3218-47D0-AC4C-10AFB23C896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A6D266-C2B1-4971-B4A9-07E74954DBDC}">
      <dgm:prSet phldrT="[Текст]"/>
      <dgm:spPr/>
      <dgm:t>
        <a:bodyPr/>
        <a:lstStyle/>
        <a:p>
          <a:r>
            <a:rPr lang="ru-RU" dirty="0" smtClean="0"/>
            <a:t>Причины распространения ИППП</a:t>
          </a:r>
          <a:endParaRPr lang="ru-RU" dirty="0"/>
        </a:p>
      </dgm:t>
    </dgm:pt>
    <dgm:pt modelId="{F8F96107-AA3C-4E05-9ED2-B3382E12F8ED}" type="parTrans" cxnId="{21FBBBCD-E1E7-42F1-A8D8-91F7B9F77906}">
      <dgm:prSet/>
      <dgm:spPr/>
      <dgm:t>
        <a:bodyPr/>
        <a:lstStyle/>
        <a:p>
          <a:endParaRPr lang="ru-RU"/>
        </a:p>
      </dgm:t>
    </dgm:pt>
    <dgm:pt modelId="{D4F617A5-0E98-4F69-90DD-2B5DE15F10B7}" type="sibTrans" cxnId="{21FBBBCD-E1E7-42F1-A8D8-91F7B9F77906}">
      <dgm:prSet/>
      <dgm:spPr/>
      <dgm:t>
        <a:bodyPr/>
        <a:lstStyle/>
        <a:p>
          <a:endParaRPr lang="ru-RU"/>
        </a:p>
      </dgm:t>
    </dgm:pt>
    <dgm:pt modelId="{0F658623-C214-4EDB-8CC8-1C1AD631054E}">
      <dgm:prSet phldrT="[Текст]"/>
      <dgm:spPr/>
      <dgm:t>
        <a:bodyPr/>
        <a:lstStyle/>
        <a:p>
          <a:r>
            <a:rPr lang="ru-RU" dirty="0" smtClean="0"/>
            <a:t>Низкая культура поведения, пьянство, наркомания</a:t>
          </a:r>
          <a:endParaRPr lang="ru-RU" dirty="0"/>
        </a:p>
      </dgm:t>
    </dgm:pt>
    <dgm:pt modelId="{7096B374-7318-4FEF-885B-1DD0E36A4A51}" type="parTrans" cxnId="{A3C1C8E7-82E2-4980-8670-885F435F5B0F}">
      <dgm:prSet/>
      <dgm:spPr/>
      <dgm:t>
        <a:bodyPr/>
        <a:lstStyle/>
        <a:p>
          <a:endParaRPr lang="ru-RU"/>
        </a:p>
      </dgm:t>
    </dgm:pt>
    <dgm:pt modelId="{471F167C-ADD9-40FF-A0EB-B2C56C514D62}" type="sibTrans" cxnId="{A3C1C8E7-82E2-4980-8670-885F435F5B0F}">
      <dgm:prSet/>
      <dgm:spPr/>
      <dgm:t>
        <a:bodyPr/>
        <a:lstStyle/>
        <a:p>
          <a:endParaRPr lang="ru-RU"/>
        </a:p>
      </dgm:t>
    </dgm:pt>
    <dgm:pt modelId="{60E1A236-E220-47EC-81B8-E5EF4456FE50}">
      <dgm:prSet phldrT="[Текст]"/>
      <dgm:spPr/>
      <dgm:t>
        <a:bodyPr/>
        <a:lstStyle/>
        <a:p>
          <a:r>
            <a:rPr lang="ru-RU" dirty="0" smtClean="0"/>
            <a:t>Бытовая и семейная неустроенность</a:t>
          </a:r>
          <a:endParaRPr lang="ru-RU" dirty="0"/>
        </a:p>
      </dgm:t>
    </dgm:pt>
    <dgm:pt modelId="{6EF3E9F6-8A7B-44EB-94C4-43FB741FB1F1}" type="parTrans" cxnId="{7B708109-34C9-444E-9331-51B3073272AC}">
      <dgm:prSet/>
      <dgm:spPr/>
      <dgm:t>
        <a:bodyPr/>
        <a:lstStyle/>
        <a:p>
          <a:endParaRPr lang="ru-RU"/>
        </a:p>
      </dgm:t>
    </dgm:pt>
    <dgm:pt modelId="{63C510A9-675A-422E-8F62-E8DFA7F6AD62}" type="sibTrans" cxnId="{7B708109-34C9-444E-9331-51B3073272AC}">
      <dgm:prSet/>
      <dgm:spPr/>
      <dgm:t>
        <a:bodyPr/>
        <a:lstStyle/>
        <a:p>
          <a:endParaRPr lang="ru-RU"/>
        </a:p>
      </dgm:t>
    </dgm:pt>
    <dgm:pt modelId="{EFDE4988-B45E-495F-82B4-9D3956B854D5}">
      <dgm:prSet phldrT="[Текст]"/>
      <dgm:spPr/>
      <dgm:t>
        <a:bodyPr/>
        <a:lstStyle/>
        <a:p>
          <a:r>
            <a:rPr lang="ru-RU" dirty="0" smtClean="0"/>
            <a:t>Более раннее начало сексуальной активности</a:t>
          </a:r>
          <a:endParaRPr lang="ru-RU" dirty="0"/>
        </a:p>
      </dgm:t>
    </dgm:pt>
    <dgm:pt modelId="{7DA77B52-8357-4CD9-83B2-005A4FF9D25D}" type="parTrans" cxnId="{E1DBAEE5-4BC8-4654-80BA-2BFB3DA4376B}">
      <dgm:prSet/>
      <dgm:spPr/>
      <dgm:t>
        <a:bodyPr/>
        <a:lstStyle/>
        <a:p>
          <a:endParaRPr lang="ru-RU"/>
        </a:p>
      </dgm:t>
    </dgm:pt>
    <dgm:pt modelId="{F47640F6-12BD-4BC7-A805-FC0F13FB4A96}" type="sibTrans" cxnId="{E1DBAEE5-4BC8-4654-80BA-2BFB3DA4376B}">
      <dgm:prSet/>
      <dgm:spPr/>
      <dgm:t>
        <a:bodyPr/>
        <a:lstStyle/>
        <a:p>
          <a:endParaRPr lang="ru-RU"/>
        </a:p>
      </dgm:t>
    </dgm:pt>
    <dgm:pt modelId="{6C7533B0-E8D9-4F14-8AD4-E65253453AD0}">
      <dgm:prSet phldrT="[Текст]"/>
      <dgm:spPr/>
      <dgm:t>
        <a:bodyPr/>
        <a:lstStyle/>
        <a:p>
          <a:r>
            <a:rPr lang="ru-RU" dirty="0" smtClean="0"/>
            <a:t>Практика интимной жизни вне супружеских отношений</a:t>
          </a:r>
          <a:endParaRPr lang="ru-RU" dirty="0"/>
        </a:p>
      </dgm:t>
    </dgm:pt>
    <dgm:pt modelId="{139A2AFB-E240-4F82-A6FA-1CBC5DE2248A}" type="parTrans" cxnId="{79886E9C-A989-49AF-B7EA-F30A9C8E7B3F}">
      <dgm:prSet/>
      <dgm:spPr/>
      <dgm:t>
        <a:bodyPr/>
        <a:lstStyle/>
        <a:p>
          <a:endParaRPr lang="ru-RU"/>
        </a:p>
      </dgm:t>
    </dgm:pt>
    <dgm:pt modelId="{9D5E55A6-E173-4E91-AD58-0B9E1EDFDEA9}" type="sibTrans" cxnId="{79886E9C-A989-49AF-B7EA-F30A9C8E7B3F}">
      <dgm:prSet/>
      <dgm:spPr/>
      <dgm:t>
        <a:bodyPr/>
        <a:lstStyle/>
        <a:p>
          <a:endParaRPr lang="ru-RU"/>
        </a:p>
      </dgm:t>
    </dgm:pt>
    <dgm:pt modelId="{40C15FDB-FE00-412C-9C61-670AA7A163E0}">
      <dgm:prSet phldrT="[Текст]"/>
      <dgm:spPr/>
      <dgm:t>
        <a:bodyPr/>
        <a:lstStyle/>
        <a:p>
          <a:r>
            <a:rPr lang="ru-RU" dirty="0" smtClean="0"/>
            <a:t>Ослабление норм нравственности, морали</a:t>
          </a:r>
          <a:endParaRPr lang="ru-RU" dirty="0"/>
        </a:p>
      </dgm:t>
    </dgm:pt>
    <dgm:pt modelId="{41682106-6A57-4BD0-91D9-544F7358A263}" type="parTrans" cxnId="{502DE4FB-7CF2-4642-80DE-2DC7F5CA5943}">
      <dgm:prSet/>
      <dgm:spPr/>
      <dgm:t>
        <a:bodyPr/>
        <a:lstStyle/>
        <a:p>
          <a:endParaRPr lang="ru-RU"/>
        </a:p>
      </dgm:t>
    </dgm:pt>
    <dgm:pt modelId="{E20DEB6E-1A8A-4EC4-B01F-C10E5B477BA3}" type="sibTrans" cxnId="{502DE4FB-7CF2-4642-80DE-2DC7F5CA5943}">
      <dgm:prSet/>
      <dgm:spPr/>
      <dgm:t>
        <a:bodyPr/>
        <a:lstStyle/>
        <a:p>
          <a:endParaRPr lang="ru-RU"/>
        </a:p>
      </dgm:t>
    </dgm:pt>
    <dgm:pt modelId="{A0841BC1-7964-4AD0-B956-1A4976C1A6FE}">
      <dgm:prSet phldrT="[Текст]"/>
      <dgm:spPr/>
      <dgm:t>
        <a:bodyPr/>
        <a:lstStyle/>
        <a:p>
          <a:r>
            <a:rPr lang="ru-RU" dirty="0" smtClean="0"/>
            <a:t>Нежелание обращаться к врачу, мутация возбудителей, бессимптомное протекание</a:t>
          </a:r>
          <a:endParaRPr lang="ru-RU" dirty="0"/>
        </a:p>
      </dgm:t>
    </dgm:pt>
    <dgm:pt modelId="{9F5F001A-33C9-4C1F-8C2C-43C1A07E131F}" type="parTrans" cxnId="{3476D8FE-DE42-454D-AC98-6C3127158B18}">
      <dgm:prSet/>
      <dgm:spPr/>
      <dgm:t>
        <a:bodyPr/>
        <a:lstStyle/>
        <a:p>
          <a:endParaRPr lang="ru-RU"/>
        </a:p>
      </dgm:t>
    </dgm:pt>
    <dgm:pt modelId="{5FC98CC4-69B3-4672-B42D-2B3763BCC6EF}" type="sibTrans" cxnId="{3476D8FE-DE42-454D-AC98-6C3127158B18}">
      <dgm:prSet/>
      <dgm:spPr/>
      <dgm:t>
        <a:bodyPr/>
        <a:lstStyle/>
        <a:p>
          <a:endParaRPr lang="ru-RU"/>
        </a:p>
      </dgm:t>
    </dgm:pt>
    <dgm:pt modelId="{2B47B36E-EAF1-4A9C-AF66-75A37702525F}">
      <dgm:prSet phldrT="[Текст]"/>
      <dgm:spPr/>
      <dgm:t>
        <a:bodyPr/>
        <a:lstStyle/>
        <a:p>
          <a:r>
            <a:rPr lang="ru-RU" dirty="0" smtClean="0"/>
            <a:t>Широкое использование таблеток</a:t>
          </a:r>
          <a:endParaRPr lang="ru-RU" dirty="0"/>
        </a:p>
      </dgm:t>
    </dgm:pt>
    <dgm:pt modelId="{C3320C99-EB64-4C69-9C6B-67B7057921E8}" type="parTrans" cxnId="{88EA8728-2DB1-4BC0-8543-E708B7CFB730}">
      <dgm:prSet/>
      <dgm:spPr/>
      <dgm:t>
        <a:bodyPr/>
        <a:lstStyle/>
        <a:p>
          <a:endParaRPr lang="ru-RU"/>
        </a:p>
      </dgm:t>
    </dgm:pt>
    <dgm:pt modelId="{5D99BA94-BC9E-4393-924F-4F03FED61EF9}" type="sibTrans" cxnId="{88EA8728-2DB1-4BC0-8543-E708B7CFB730}">
      <dgm:prSet/>
      <dgm:spPr/>
      <dgm:t>
        <a:bodyPr/>
        <a:lstStyle/>
        <a:p>
          <a:endParaRPr lang="ru-RU"/>
        </a:p>
      </dgm:t>
    </dgm:pt>
    <dgm:pt modelId="{4C635252-F23F-4F3C-A843-2318593EB10C}">
      <dgm:prSet phldrT="[Текст]"/>
      <dgm:spPr/>
      <dgm:t>
        <a:bodyPr/>
        <a:lstStyle/>
        <a:p>
          <a:r>
            <a:rPr lang="ru-RU" dirty="0" smtClean="0"/>
            <a:t>Гомосексуализм </a:t>
          </a:r>
          <a:endParaRPr lang="ru-RU" dirty="0"/>
        </a:p>
      </dgm:t>
    </dgm:pt>
    <dgm:pt modelId="{C26BACFA-FE8F-44A5-A39D-815A014B029B}" type="parTrans" cxnId="{DFC6AA3F-BA69-402F-8D71-F87B0E2FA841}">
      <dgm:prSet/>
      <dgm:spPr/>
      <dgm:t>
        <a:bodyPr/>
        <a:lstStyle/>
        <a:p>
          <a:endParaRPr lang="ru-RU"/>
        </a:p>
      </dgm:t>
    </dgm:pt>
    <dgm:pt modelId="{10073653-50FA-4817-A631-E7463FC3693D}" type="sibTrans" cxnId="{DFC6AA3F-BA69-402F-8D71-F87B0E2FA841}">
      <dgm:prSet/>
      <dgm:spPr/>
      <dgm:t>
        <a:bodyPr/>
        <a:lstStyle/>
        <a:p>
          <a:endParaRPr lang="ru-RU"/>
        </a:p>
      </dgm:t>
    </dgm:pt>
    <dgm:pt modelId="{FB306A16-6802-46E0-95B7-10B70D44E45D}" type="pres">
      <dgm:prSet presAssocID="{5F927F0A-3218-47D0-AC4C-10AFB23C896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546C98-BACB-4CD0-9C81-805DB4E9FDC6}" type="pres">
      <dgm:prSet presAssocID="{0BA6D266-C2B1-4971-B4A9-07E74954DBD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0CAE56-CEA9-427E-B6F9-79807DE91B08}" type="pres">
      <dgm:prSet presAssocID="{0BA6D266-C2B1-4971-B4A9-07E74954DBD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F7C4E8C-AE5D-442D-94CA-247B0FD360EA}" type="presOf" srcId="{40C15FDB-FE00-412C-9C61-670AA7A163E0}" destId="{070CAE56-CEA9-427E-B6F9-79807DE91B08}" srcOrd="0" destOrd="4" presId="urn:microsoft.com/office/officeart/2005/8/layout/vList2"/>
    <dgm:cxn modelId="{A3C1C8E7-82E2-4980-8670-885F435F5B0F}" srcId="{0BA6D266-C2B1-4971-B4A9-07E74954DBDC}" destId="{0F658623-C214-4EDB-8CC8-1C1AD631054E}" srcOrd="0" destOrd="0" parTransId="{7096B374-7318-4FEF-885B-1DD0E36A4A51}" sibTransId="{471F167C-ADD9-40FF-A0EB-B2C56C514D62}"/>
    <dgm:cxn modelId="{502DE4FB-7CF2-4642-80DE-2DC7F5CA5943}" srcId="{0BA6D266-C2B1-4971-B4A9-07E74954DBDC}" destId="{40C15FDB-FE00-412C-9C61-670AA7A163E0}" srcOrd="4" destOrd="0" parTransId="{41682106-6A57-4BD0-91D9-544F7358A263}" sibTransId="{E20DEB6E-1A8A-4EC4-B01F-C10E5B477BA3}"/>
    <dgm:cxn modelId="{DFC6AA3F-BA69-402F-8D71-F87B0E2FA841}" srcId="{0BA6D266-C2B1-4971-B4A9-07E74954DBDC}" destId="{4C635252-F23F-4F3C-A843-2318593EB10C}" srcOrd="7" destOrd="0" parTransId="{C26BACFA-FE8F-44A5-A39D-815A014B029B}" sibTransId="{10073653-50FA-4817-A631-E7463FC3693D}"/>
    <dgm:cxn modelId="{21FBBBCD-E1E7-42F1-A8D8-91F7B9F77906}" srcId="{5F927F0A-3218-47D0-AC4C-10AFB23C8969}" destId="{0BA6D266-C2B1-4971-B4A9-07E74954DBDC}" srcOrd="0" destOrd="0" parTransId="{F8F96107-AA3C-4E05-9ED2-B3382E12F8ED}" sibTransId="{D4F617A5-0E98-4F69-90DD-2B5DE15F10B7}"/>
    <dgm:cxn modelId="{29E7BA51-03A0-4D1F-A743-DCCFBA0020EA}" type="presOf" srcId="{0BA6D266-C2B1-4971-B4A9-07E74954DBDC}" destId="{94546C98-BACB-4CD0-9C81-805DB4E9FDC6}" srcOrd="0" destOrd="0" presId="urn:microsoft.com/office/officeart/2005/8/layout/vList2"/>
    <dgm:cxn modelId="{4D71A6A3-21D9-4A67-98C3-F914014146D8}" type="presOf" srcId="{6C7533B0-E8D9-4F14-8AD4-E65253453AD0}" destId="{070CAE56-CEA9-427E-B6F9-79807DE91B08}" srcOrd="0" destOrd="3" presId="urn:microsoft.com/office/officeart/2005/8/layout/vList2"/>
    <dgm:cxn modelId="{79886E9C-A989-49AF-B7EA-F30A9C8E7B3F}" srcId="{0BA6D266-C2B1-4971-B4A9-07E74954DBDC}" destId="{6C7533B0-E8D9-4F14-8AD4-E65253453AD0}" srcOrd="3" destOrd="0" parTransId="{139A2AFB-E240-4F82-A6FA-1CBC5DE2248A}" sibTransId="{9D5E55A6-E173-4E91-AD58-0B9E1EDFDEA9}"/>
    <dgm:cxn modelId="{7B708109-34C9-444E-9331-51B3073272AC}" srcId="{0BA6D266-C2B1-4971-B4A9-07E74954DBDC}" destId="{60E1A236-E220-47EC-81B8-E5EF4456FE50}" srcOrd="1" destOrd="0" parTransId="{6EF3E9F6-8A7B-44EB-94C4-43FB741FB1F1}" sibTransId="{63C510A9-675A-422E-8F62-E8DFA7F6AD62}"/>
    <dgm:cxn modelId="{3476D8FE-DE42-454D-AC98-6C3127158B18}" srcId="{0BA6D266-C2B1-4971-B4A9-07E74954DBDC}" destId="{A0841BC1-7964-4AD0-B956-1A4976C1A6FE}" srcOrd="5" destOrd="0" parTransId="{9F5F001A-33C9-4C1F-8C2C-43C1A07E131F}" sibTransId="{5FC98CC4-69B3-4672-B42D-2B3763BCC6EF}"/>
    <dgm:cxn modelId="{E1DBAEE5-4BC8-4654-80BA-2BFB3DA4376B}" srcId="{0BA6D266-C2B1-4971-B4A9-07E74954DBDC}" destId="{EFDE4988-B45E-495F-82B4-9D3956B854D5}" srcOrd="2" destOrd="0" parTransId="{7DA77B52-8357-4CD9-83B2-005A4FF9D25D}" sibTransId="{F47640F6-12BD-4BC7-A805-FC0F13FB4A96}"/>
    <dgm:cxn modelId="{88EA8728-2DB1-4BC0-8543-E708B7CFB730}" srcId="{0BA6D266-C2B1-4971-B4A9-07E74954DBDC}" destId="{2B47B36E-EAF1-4A9C-AF66-75A37702525F}" srcOrd="6" destOrd="0" parTransId="{C3320C99-EB64-4C69-9C6B-67B7057921E8}" sibTransId="{5D99BA94-BC9E-4393-924F-4F03FED61EF9}"/>
    <dgm:cxn modelId="{FEF2574E-D6F8-49E8-B9CF-FDCABB9CF3FA}" type="presOf" srcId="{5F927F0A-3218-47D0-AC4C-10AFB23C8969}" destId="{FB306A16-6802-46E0-95B7-10B70D44E45D}" srcOrd="0" destOrd="0" presId="urn:microsoft.com/office/officeart/2005/8/layout/vList2"/>
    <dgm:cxn modelId="{72E5FB95-9221-449E-AC3D-F51CC88ACC5F}" type="presOf" srcId="{0F658623-C214-4EDB-8CC8-1C1AD631054E}" destId="{070CAE56-CEA9-427E-B6F9-79807DE91B08}" srcOrd="0" destOrd="0" presId="urn:microsoft.com/office/officeart/2005/8/layout/vList2"/>
    <dgm:cxn modelId="{8AA69760-83BA-4C8F-8D9C-F428328BDA02}" type="presOf" srcId="{EFDE4988-B45E-495F-82B4-9D3956B854D5}" destId="{070CAE56-CEA9-427E-B6F9-79807DE91B08}" srcOrd="0" destOrd="2" presId="urn:microsoft.com/office/officeart/2005/8/layout/vList2"/>
    <dgm:cxn modelId="{ED25DAC8-CF93-4A74-9327-F4287825EA0C}" type="presOf" srcId="{4C635252-F23F-4F3C-A843-2318593EB10C}" destId="{070CAE56-CEA9-427E-B6F9-79807DE91B08}" srcOrd="0" destOrd="7" presId="urn:microsoft.com/office/officeart/2005/8/layout/vList2"/>
    <dgm:cxn modelId="{991A0D1F-F925-4FDF-96FF-3B65A462D9E1}" type="presOf" srcId="{2B47B36E-EAF1-4A9C-AF66-75A37702525F}" destId="{070CAE56-CEA9-427E-B6F9-79807DE91B08}" srcOrd="0" destOrd="6" presId="urn:microsoft.com/office/officeart/2005/8/layout/vList2"/>
    <dgm:cxn modelId="{177A0DAA-42C7-4C0B-9A8B-BBFF288BD965}" type="presOf" srcId="{A0841BC1-7964-4AD0-B956-1A4976C1A6FE}" destId="{070CAE56-CEA9-427E-B6F9-79807DE91B08}" srcOrd="0" destOrd="5" presId="urn:microsoft.com/office/officeart/2005/8/layout/vList2"/>
    <dgm:cxn modelId="{D9F9ED2A-41DD-4129-A37F-DA64D97A3E62}" type="presOf" srcId="{60E1A236-E220-47EC-81B8-E5EF4456FE50}" destId="{070CAE56-CEA9-427E-B6F9-79807DE91B08}" srcOrd="0" destOrd="1" presId="urn:microsoft.com/office/officeart/2005/8/layout/vList2"/>
    <dgm:cxn modelId="{28E4CDE6-47CA-4B0A-9A38-E30E24C31528}" type="presParOf" srcId="{FB306A16-6802-46E0-95B7-10B70D44E45D}" destId="{94546C98-BACB-4CD0-9C81-805DB4E9FDC6}" srcOrd="0" destOrd="0" presId="urn:microsoft.com/office/officeart/2005/8/layout/vList2"/>
    <dgm:cxn modelId="{EA20CF95-334A-40A0-A0D3-CD135B51B101}" type="presParOf" srcId="{FB306A16-6802-46E0-95B7-10B70D44E45D}" destId="{070CAE56-CEA9-427E-B6F9-79807DE91B08}" srcOrd="1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F657BA52-A3B5-488A-9EC6-4A83FB67D32C}" type="doc">
      <dgm:prSet loTypeId="urn:microsoft.com/office/officeart/2005/8/layout/vList2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51CBA194-5ADB-49DB-B4C7-144B692AA3FE}">
      <dgm:prSet phldrT="[Текст]" custT="1"/>
      <dgm:spPr/>
      <dgm:t>
        <a:bodyPr/>
        <a:lstStyle/>
        <a:p>
          <a:pPr algn="ctr"/>
          <a:r>
            <a:rPr lang="ru-RU" sz="2400" b="1" dirty="0" smtClean="0"/>
            <a:t>Предупреждение половой передачи ВИЧ, обучение безопасному половому поведению, сознательное лечение болезней</a:t>
          </a:r>
          <a:endParaRPr lang="ru-RU" sz="2400" b="1" dirty="0"/>
        </a:p>
      </dgm:t>
    </dgm:pt>
    <dgm:pt modelId="{0973890F-648E-4753-9585-4E15DDBCBB79}" type="parTrans" cxnId="{2D44BC95-7EB7-4CC1-8F85-61C13572D400}">
      <dgm:prSet/>
      <dgm:spPr/>
      <dgm:t>
        <a:bodyPr/>
        <a:lstStyle/>
        <a:p>
          <a:endParaRPr lang="ru-RU"/>
        </a:p>
      </dgm:t>
    </dgm:pt>
    <dgm:pt modelId="{BA1BF5FF-FB6C-4F3B-84FC-81CED4E008F1}" type="sibTrans" cxnId="{2D44BC95-7EB7-4CC1-8F85-61C13572D400}">
      <dgm:prSet/>
      <dgm:spPr/>
      <dgm:t>
        <a:bodyPr/>
        <a:lstStyle/>
        <a:p>
          <a:endParaRPr lang="ru-RU"/>
        </a:p>
      </dgm:t>
    </dgm:pt>
    <dgm:pt modelId="{F76A4002-A1E0-4378-AA29-F0889817ADB0}">
      <dgm:prSet phldrT="[Текст]" custT="1"/>
      <dgm:spPr/>
      <dgm:t>
        <a:bodyPr/>
        <a:lstStyle/>
        <a:p>
          <a:pPr algn="ctr"/>
          <a:r>
            <a:rPr lang="ru-RU" sz="2400" b="1" dirty="0" smtClean="0"/>
            <a:t>Предупреждение передачи ВИЧ через кровь обеспечением асептических условий.</a:t>
          </a:r>
          <a:endParaRPr lang="ru-RU" sz="2400" b="1" dirty="0"/>
        </a:p>
      </dgm:t>
    </dgm:pt>
    <dgm:pt modelId="{3A1FF639-002C-4FAA-9598-A65173D370A5}" type="parTrans" cxnId="{0B3E154F-0B7D-4B16-ACD4-1515DA5648BB}">
      <dgm:prSet/>
      <dgm:spPr/>
    </dgm:pt>
    <dgm:pt modelId="{376D4DF2-4E4B-4104-88B5-90C0AB36010B}" type="sibTrans" cxnId="{0B3E154F-0B7D-4B16-ACD4-1515DA5648BB}">
      <dgm:prSet/>
      <dgm:spPr/>
    </dgm:pt>
    <dgm:pt modelId="{9CE8D51D-9C5A-40BF-8609-F5ABE40911D9}">
      <dgm:prSet phldrT="[Текст]" custT="1"/>
      <dgm:spPr/>
      <dgm:t>
        <a:bodyPr/>
        <a:lstStyle/>
        <a:p>
          <a:pPr algn="ctr"/>
          <a:r>
            <a:rPr lang="ru-RU" sz="2400" b="1" dirty="0" smtClean="0"/>
            <a:t>Предупреждение перинатальной передачи ВИЧ </a:t>
          </a:r>
          <a:endParaRPr lang="ru-RU" sz="2400" b="1" dirty="0"/>
        </a:p>
      </dgm:t>
    </dgm:pt>
    <dgm:pt modelId="{95F626E4-0ED3-43A0-80BB-3E5BDEA07915}" type="parTrans" cxnId="{61FB51D0-5C17-44D9-AD58-D7C64BB664AD}">
      <dgm:prSet/>
      <dgm:spPr/>
    </dgm:pt>
    <dgm:pt modelId="{54C0FDB3-6373-414C-97B8-5F3C6AFA9B20}" type="sibTrans" cxnId="{61FB51D0-5C17-44D9-AD58-D7C64BB664AD}">
      <dgm:prSet/>
      <dgm:spPr/>
    </dgm:pt>
    <dgm:pt modelId="{3EAC96C5-8CA8-4018-9FED-DB85DAFC2D3A}">
      <dgm:prSet phldrT="[Текст]" custT="1"/>
      <dgm:spPr/>
      <dgm:t>
        <a:bodyPr/>
        <a:lstStyle/>
        <a:p>
          <a:pPr algn="ctr"/>
          <a:r>
            <a:rPr lang="ru-RU" sz="2400" b="1" dirty="0" smtClean="0"/>
            <a:t>Организация медицинской помощи и поддержки больными ВИЧ, их семьям</a:t>
          </a:r>
          <a:endParaRPr lang="ru-RU" sz="2400" b="1" dirty="0"/>
        </a:p>
      </dgm:t>
    </dgm:pt>
    <dgm:pt modelId="{2FEF4E39-2606-439D-ABD4-453158166695}" type="parTrans" cxnId="{B4E95259-4C62-4604-823A-BC3C3F437D33}">
      <dgm:prSet/>
      <dgm:spPr/>
    </dgm:pt>
    <dgm:pt modelId="{1735817B-5E6C-4320-A9C7-7F3D4F18A759}" type="sibTrans" cxnId="{B4E95259-4C62-4604-823A-BC3C3F437D33}">
      <dgm:prSet/>
      <dgm:spPr/>
    </dgm:pt>
    <dgm:pt modelId="{0EE78E0A-7C6A-462E-9B10-24E57B4F6F40}" type="pres">
      <dgm:prSet presAssocID="{F657BA52-A3B5-488A-9EC6-4A83FB67D32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EEFE699-41B1-4CEC-8891-05C1BC184008}" type="pres">
      <dgm:prSet presAssocID="{51CBA194-5ADB-49DB-B4C7-144B692AA3F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5F57FA-A0FF-4FDD-91D3-AAEF7ADE99FF}" type="pres">
      <dgm:prSet presAssocID="{BA1BF5FF-FB6C-4F3B-84FC-81CED4E008F1}" presName="spacer" presStyleCnt="0"/>
      <dgm:spPr/>
    </dgm:pt>
    <dgm:pt modelId="{EB759754-A69D-4514-BBCF-1B3EFC814610}" type="pres">
      <dgm:prSet presAssocID="{F76A4002-A1E0-4378-AA29-F0889817ADB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818803-F905-4A75-88C3-3B4FF21C74A0}" type="pres">
      <dgm:prSet presAssocID="{376D4DF2-4E4B-4104-88B5-90C0AB36010B}" presName="spacer" presStyleCnt="0"/>
      <dgm:spPr/>
    </dgm:pt>
    <dgm:pt modelId="{669A8A2F-3A6E-40C9-BFE2-E228893A55B4}" type="pres">
      <dgm:prSet presAssocID="{9CE8D51D-9C5A-40BF-8609-F5ABE40911D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257213-8CA9-42FD-9E22-5311167DBE0C}" type="pres">
      <dgm:prSet presAssocID="{54C0FDB3-6373-414C-97B8-5F3C6AFA9B20}" presName="spacer" presStyleCnt="0"/>
      <dgm:spPr/>
    </dgm:pt>
    <dgm:pt modelId="{D2650758-D391-4BE9-9D4E-EDEC96DC2CE1}" type="pres">
      <dgm:prSet presAssocID="{3EAC96C5-8CA8-4018-9FED-DB85DAFC2D3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DB4C8A8-1E76-49C8-A660-9080D8FE5F36}" type="presOf" srcId="{3EAC96C5-8CA8-4018-9FED-DB85DAFC2D3A}" destId="{D2650758-D391-4BE9-9D4E-EDEC96DC2CE1}" srcOrd="0" destOrd="0" presId="urn:microsoft.com/office/officeart/2005/8/layout/vList2"/>
    <dgm:cxn modelId="{B4E95259-4C62-4604-823A-BC3C3F437D33}" srcId="{F657BA52-A3B5-488A-9EC6-4A83FB67D32C}" destId="{3EAC96C5-8CA8-4018-9FED-DB85DAFC2D3A}" srcOrd="3" destOrd="0" parTransId="{2FEF4E39-2606-439D-ABD4-453158166695}" sibTransId="{1735817B-5E6C-4320-A9C7-7F3D4F18A759}"/>
    <dgm:cxn modelId="{0B3E154F-0B7D-4B16-ACD4-1515DA5648BB}" srcId="{F657BA52-A3B5-488A-9EC6-4A83FB67D32C}" destId="{F76A4002-A1E0-4378-AA29-F0889817ADB0}" srcOrd="1" destOrd="0" parTransId="{3A1FF639-002C-4FAA-9598-A65173D370A5}" sibTransId="{376D4DF2-4E4B-4104-88B5-90C0AB36010B}"/>
    <dgm:cxn modelId="{2D44BC95-7EB7-4CC1-8F85-61C13572D400}" srcId="{F657BA52-A3B5-488A-9EC6-4A83FB67D32C}" destId="{51CBA194-5ADB-49DB-B4C7-144B692AA3FE}" srcOrd="0" destOrd="0" parTransId="{0973890F-648E-4753-9585-4E15DDBCBB79}" sibTransId="{BA1BF5FF-FB6C-4F3B-84FC-81CED4E008F1}"/>
    <dgm:cxn modelId="{57A9ABD1-B821-4213-8AEB-102B6507921D}" type="presOf" srcId="{51CBA194-5ADB-49DB-B4C7-144B692AA3FE}" destId="{DEEFE699-41B1-4CEC-8891-05C1BC184008}" srcOrd="0" destOrd="0" presId="urn:microsoft.com/office/officeart/2005/8/layout/vList2"/>
    <dgm:cxn modelId="{6088009B-8EB4-4189-96F5-E5A60902827F}" type="presOf" srcId="{9CE8D51D-9C5A-40BF-8609-F5ABE40911D9}" destId="{669A8A2F-3A6E-40C9-BFE2-E228893A55B4}" srcOrd="0" destOrd="0" presId="urn:microsoft.com/office/officeart/2005/8/layout/vList2"/>
    <dgm:cxn modelId="{A38B40F4-7D90-4425-A869-FC7E0EB25558}" type="presOf" srcId="{F657BA52-A3B5-488A-9EC6-4A83FB67D32C}" destId="{0EE78E0A-7C6A-462E-9B10-24E57B4F6F40}" srcOrd="0" destOrd="0" presId="urn:microsoft.com/office/officeart/2005/8/layout/vList2"/>
    <dgm:cxn modelId="{61FB51D0-5C17-44D9-AD58-D7C64BB664AD}" srcId="{F657BA52-A3B5-488A-9EC6-4A83FB67D32C}" destId="{9CE8D51D-9C5A-40BF-8609-F5ABE40911D9}" srcOrd="2" destOrd="0" parTransId="{95F626E4-0ED3-43A0-80BB-3E5BDEA07915}" sibTransId="{54C0FDB3-6373-414C-97B8-5F3C6AFA9B20}"/>
    <dgm:cxn modelId="{DB327305-2693-48A2-AC08-B9FAB7FD5A09}" type="presOf" srcId="{F76A4002-A1E0-4378-AA29-F0889817ADB0}" destId="{EB759754-A69D-4514-BBCF-1B3EFC814610}" srcOrd="0" destOrd="0" presId="urn:microsoft.com/office/officeart/2005/8/layout/vList2"/>
    <dgm:cxn modelId="{482A816E-A95B-4BE9-AF7D-16F0D01FBBF0}" type="presParOf" srcId="{0EE78E0A-7C6A-462E-9B10-24E57B4F6F40}" destId="{DEEFE699-41B1-4CEC-8891-05C1BC184008}" srcOrd="0" destOrd="0" presId="urn:microsoft.com/office/officeart/2005/8/layout/vList2"/>
    <dgm:cxn modelId="{9E7F34A9-B109-48C7-9801-724D08AF9899}" type="presParOf" srcId="{0EE78E0A-7C6A-462E-9B10-24E57B4F6F40}" destId="{865F57FA-A0FF-4FDD-91D3-AAEF7ADE99FF}" srcOrd="1" destOrd="0" presId="urn:microsoft.com/office/officeart/2005/8/layout/vList2"/>
    <dgm:cxn modelId="{B862844C-EDC0-4C69-B578-333691EAB95B}" type="presParOf" srcId="{0EE78E0A-7C6A-462E-9B10-24E57B4F6F40}" destId="{EB759754-A69D-4514-BBCF-1B3EFC814610}" srcOrd="2" destOrd="0" presId="urn:microsoft.com/office/officeart/2005/8/layout/vList2"/>
    <dgm:cxn modelId="{81A748B9-8B13-44EF-B2CC-7688F7AF2217}" type="presParOf" srcId="{0EE78E0A-7C6A-462E-9B10-24E57B4F6F40}" destId="{3A818803-F905-4A75-88C3-3B4FF21C74A0}" srcOrd="3" destOrd="0" presId="urn:microsoft.com/office/officeart/2005/8/layout/vList2"/>
    <dgm:cxn modelId="{308538B2-1251-49E9-96CB-0EC94834243D}" type="presParOf" srcId="{0EE78E0A-7C6A-462E-9B10-24E57B4F6F40}" destId="{669A8A2F-3A6E-40C9-BFE2-E228893A55B4}" srcOrd="4" destOrd="0" presId="urn:microsoft.com/office/officeart/2005/8/layout/vList2"/>
    <dgm:cxn modelId="{92172EE7-8846-48F4-9748-8D3F940BB60F}" type="presParOf" srcId="{0EE78E0A-7C6A-462E-9B10-24E57B4F6F40}" destId="{DD257213-8CA9-42FD-9E22-5311167DBE0C}" srcOrd="5" destOrd="0" presId="urn:microsoft.com/office/officeart/2005/8/layout/vList2"/>
    <dgm:cxn modelId="{1ACA6A4A-F350-42FE-B573-E9B7C6DCB592}" type="presParOf" srcId="{0EE78E0A-7C6A-462E-9B10-24E57B4F6F40}" destId="{D2650758-D391-4BE9-9D4E-EDEC96DC2CE1}" srcOrd="6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DCD1EF-E86E-4B68-976B-AE40D37E8224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C55DA38-5AE7-4A62-BF8C-3753668E216A}">
      <dgm:prSet phldrT="[Текст]" custT="1"/>
      <dgm:spPr/>
      <dgm:t>
        <a:bodyPr/>
        <a:lstStyle/>
        <a:p>
          <a:pPr algn="ctr"/>
          <a:r>
            <a:rPr lang="ru-RU" sz="2800" b="1" dirty="0" smtClean="0"/>
            <a:t>Не употреблять обидных слов и не переходить на личности</a:t>
          </a:r>
          <a:endParaRPr lang="ru-RU" sz="2800" b="1" dirty="0"/>
        </a:p>
      </dgm:t>
    </dgm:pt>
    <dgm:pt modelId="{3124AF2B-9E84-4CB2-8935-EC85B1B1F0BF}" type="parTrans" cxnId="{B8B8CD9E-606A-4AD5-9459-53BE576C7714}">
      <dgm:prSet/>
      <dgm:spPr/>
      <dgm:t>
        <a:bodyPr/>
        <a:lstStyle/>
        <a:p>
          <a:endParaRPr lang="ru-RU"/>
        </a:p>
      </dgm:t>
    </dgm:pt>
    <dgm:pt modelId="{FFBAB090-FC91-420B-8F85-6BBF27304D78}" type="sibTrans" cxnId="{B8B8CD9E-606A-4AD5-9459-53BE576C7714}">
      <dgm:prSet/>
      <dgm:spPr/>
      <dgm:t>
        <a:bodyPr/>
        <a:lstStyle/>
        <a:p>
          <a:endParaRPr lang="ru-RU"/>
        </a:p>
      </dgm:t>
    </dgm:pt>
    <dgm:pt modelId="{A0E26EF4-CC12-4284-8AA9-559774BF1D41}">
      <dgm:prSet phldrT="[Текст]" custT="1"/>
      <dgm:spPr/>
      <dgm:t>
        <a:bodyPr/>
        <a:lstStyle/>
        <a:p>
          <a:pPr algn="ctr"/>
          <a:r>
            <a:rPr lang="ru-RU" sz="2800" b="1" dirty="0" smtClean="0"/>
            <a:t>Не стремиться любой ценой одержать верх в споре – победа за счет поражения любимого человека</a:t>
          </a:r>
          <a:endParaRPr lang="ru-RU" sz="2800" b="1" dirty="0"/>
        </a:p>
      </dgm:t>
    </dgm:pt>
    <dgm:pt modelId="{7AA215A3-D857-4CA6-9405-6779147D043C}" type="parTrans" cxnId="{ADA0F3A0-8F5B-4E65-BF18-AB1B925CB2BE}">
      <dgm:prSet/>
      <dgm:spPr/>
      <dgm:t>
        <a:bodyPr/>
        <a:lstStyle/>
        <a:p>
          <a:endParaRPr lang="ru-RU"/>
        </a:p>
      </dgm:t>
    </dgm:pt>
    <dgm:pt modelId="{9DC7FC63-570E-4E45-A1D5-05661F10D13F}" type="sibTrans" cxnId="{ADA0F3A0-8F5B-4E65-BF18-AB1B925CB2BE}">
      <dgm:prSet/>
      <dgm:spPr/>
      <dgm:t>
        <a:bodyPr/>
        <a:lstStyle/>
        <a:p>
          <a:endParaRPr lang="ru-RU"/>
        </a:p>
      </dgm:t>
    </dgm:pt>
    <dgm:pt modelId="{79C9EC03-7C69-4AF7-BE87-B744D27C9712}">
      <dgm:prSet phldrT="[Текст]" custT="1"/>
      <dgm:spPr/>
      <dgm:t>
        <a:bodyPr/>
        <a:lstStyle/>
        <a:p>
          <a:pPr algn="ctr"/>
          <a:r>
            <a:rPr lang="ru-RU" sz="2800" b="1" dirty="0" smtClean="0"/>
            <a:t>Уважение к личности партнера и его точке зрения</a:t>
          </a:r>
          <a:endParaRPr lang="ru-RU" sz="2800" b="1" dirty="0"/>
        </a:p>
      </dgm:t>
    </dgm:pt>
    <dgm:pt modelId="{DB138B75-3C83-4E7D-B65C-1A121F3FE52A}" type="parTrans" cxnId="{0A81C225-F29A-43B8-B888-8A6093CFE59D}">
      <dgm:prSet/>
      <dgm:spPr/>
      <dgm:t>
        <a:bodyPr/>
        <a:lstStyle/>
        <a:p>
          <a:endParaRPr lang="ru-RU"/>
        </a:p>
      </dgm:t>
    </dgm:pt>
    <dgm:pt modelId="{F0B1D830-AB1E-4662-828F-5331B2D318EA}" type="sibTrans" cxnId="{0A81C225-F29A-43B8-B888-8A6093CFE59D}">
      <dgm:prSet/>
      <dgm:spPr/>
      <dgm:t>
        <a:bodyPr/>
        <a:lstStyle/>
        <a:p>
          <a:endParaRPr lang="ru-RU"/>
        </a:p>
      </dgm:t>
    </dgm:pt>
    <dgm:pt modelId="{F0A0F784-9466-4406-9F5B-FE0D8F1073BE}" type="pres">
      <dgm:prSet presAssocID="{B9DCD1EF-E86E-4B68-976B-AE40D37E822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E71A50-FCC2-4E3E-9418-0E5C469A0075}" type="pres">
      <dgm:prSet presAssocID="{1C55DA38-5AE7-4A62-BF8C-3753668E216A}" presName="parentLin" presStyleCnt="0"/>
      <dgm:spPr/>
    </dgm:pt>
    <dgm:pt modelId="{B1707FB6-35A3-40F2-9F9E-937D6722DE49}" type="pres">
      <dgm:prSet presAssocID="{1C55DA38-5AE7-4A62-BF8C-3753668E216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7BC9074-A6F8-47EF-BC6C-E5D839B063B0}" type="pres">
      <dgm:prSet presAssocID="{1C55DA38-5AE7-4A62-BF8C-3753668E216A}" presName="parentText" presStyleLbl="node1" presStyleIdx="0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E0EEBE-3040-411E-984D-E112E63E965F}" type="pres">
      <dgm:prSet presAssocID="{1C55DA38-5AE7-4A62-BF8C-3753668E216A}" presName="negativeSpace" presStyleCnt="0"/>
      <dgm:spPr/>
    </dgm:pt>
    <dgm:pt modelId="{D441FC9A-8A2B-4F67-965E-B9235765A79F}" type="pres">
      <dgm:prSet presAssocID="{1C55DA38-5AE7-4A62-BF8C-3753668E216A}" presName="childText" presStyleLbl="conFgAcc1" presStyleIdx="0" presStyleCnt="3">
        <dgm:presLayoutVars>
          <dgm:bulletEnabled val="1"/>
        </dgm:presLayoutVars>
      </dgm:prSet>
      <dgm:spPr/>
    </dgm:pt>
    <dgm:pt modelId="{F4A52904-EBB9-4E00-9A55-951242E22933}" type="pres">
      <dgm:prSet presAssocID="{FFBAB090-FC91-420B-8F85-6BBF27304D78}" presName="spaceBetweenRectangles" presStyleCnt="0"/>
      <dgm:spPr/>
    </dgm:pt>
    <dgm:pt modelId="{C875CE8C-FF12-4271-8238-389599AF190D}" type="pres">
      <dgm:prSet presAssocID="{A0E26EF4-CC12-4284-8AA9-559774BF1D41}" presName="parentLin" presStyleCnt="0"/>
      <dgm:spPr/>
    </dgm:pt>
    <dgm:pt modelId="{20DDB8DB-F0AA-426A-A05D-761C97D0467E}" type="pres">
      <dgm:prSet presAssocID="{A0E26EF4-CC12-4284-8AA9-559774BF1D4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5E490EB-3263-481F-B9A0-0E4FDE208BDE}" type="pres">
      <dgm:prSet presAssocID="{A0E26EF4-CC12-4284-8AA9-559774BF1D41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2A1475-BFF9-4486-A7CB-727C35656FCA}" type="pres">
      <dgm:prSet presAssocID="{A0E26EF4-CC12-4284-8AA9-559774BF1D41}" presName="negativeSpace" presStyleCnt="0"/>
      <dgm:spPr/>
    </dgm:pt>
    <dgm:pt modelId="{D98CBFAB-8F9B-4573-8C87-5169004D01F0}" type="pres">
      <dgm:prSet presAssocID="{A0E26EF4-CC12-4284-8AA9-559774BF1D41}" presName="childText" presStyleLbl="conFgAcc1" presStyleIdx="1" presStyleCnt="3">
        <dgm:presLayoutVars>
          <dgm:bulletEnabled val="1"/>
        </dgm:presLayoutVars>
      </dgm:prSet>
      <dgm:spPr/>
    </dgm:pt>
    <dgm:pt modelId="{F60B3ECB-9DED-4416-8841-8BEC5A7C614F}" type="pres">
      <dgm:prSet presAssocID="{9DC7FC63-570E-4E45-A1D5-05661F10D13F}" presName="spaceBetweenRectangles" presStyleCnt="0"/>
      <dgm:spPr/>
    </dgm:pt>
    <dgm:pt modelId="{5CE4BD3B-D239-4444-A446-A647B2AAE483}" type="pres">
      <dgm:prSet presAssocID="{79C9EC03-7C69-4AF7-BE87-B744D27C9712}" presName="parentLin" presStyleCnt="0"/>
      <dgm:spPr/>
    </dgm:pt>
    <dgm:pt modelId="{8660ACE0-FCD5-40F0-A4C8-EAD3AFB43D55}" type="pres">
      <dgm:prSet presAssocID="{79C9EC03-7C69-4AF7-BE87-B744D27C9712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FF4B23B2-CA20-473C-8E47-5849E516080C}" type="pres">
      <dgm:prSet presAssocID="{79C9EC03-7C69-4AF7-BE87-B744D27C9712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376B88-1C6F-4259-87FB-2D3E6F972F00}" type="pres">
      <dgm:prSet presAssocID="{79C9EC03-7C69-4AF7-BE87-B744D27C9712}" presName="negativeSpace" presStyleCnt="0"/>
      <dgm:spPr/>
    </dgm:pt>
    <dgm:pt modelId="{619094FC-7B94-42F6-A706-56BD853CBBFD}" type="pres">
      <dgm:prSet presAssocID="{79C9EC03-7C69-4AF7-BE87-B744D27C971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A9A82B5-E70A-446B-8556-EDB0E577A911}" type="presOf" srcId="{A0E26EF4-CC12-4284-8AA9-559774BF1D41}" destId="{D5E490EB-3263-481F-B9A0-0E4FDE208BDE}" srcOrd="1" destOrd="0" presId="urn:microsoft.com/office/officeart/2005/8/layout/list1"/>
    <dgm:cxn modelId="{6E0AE249-A26F-45C2-963C-23B33F3C6DE4}" type="presOf" srcId="{1C55DA38-5AE7-4A62-BF8C-3753668E216A}" destId="{D7BC9074-A6F8-47EF-BC6C-E5D839B063B0}" srcOrd="1" destOrd="0" presId="urn:microsoft.com/office/officeart/2005/8/layout/list1"/>
    <dgm:cxn modelId="{F0F35374-8010-489E-8C74-DD8181F34C86}" type="presOf" srcId="{79C9EC03-7C69-4AF7-BE87-B744D27C9712}" destId="{8660ACE0-FCD5-40F0-A4C8-EAD3AFB43D55}" srcOrd="0" destOrd="0" presId="urn:microsoft.com/office/officeart/2005/8/layout/list1"/>
    <dgm:cxn modelId="{B8B8CD9E-606A-4AD5-9459-53BE576C7714}" srcId="{B9DCD1EF-E86E-4B68-976B-AE40D37E8224}" destId="{1C55DA38-5AE7-4A62-BF8C-3753668E216A}" srcOrd="0" destOrd="0" parTransId="{3124AF2B-9E84-4CB2-8935-EC85B1B1F0BF}" sibTransId="{FFBAB090-FC91-420B-8F85-6BBF27304D78}"/>
    <dgm:cxn modelId="{AFCA63B5-8E1E-4ECA-A1E0-428ED82D1158}" type="presOf" srcId="{A0E26EF4-CC12-4284-8AA9-559774BF1D41}" destId="{20DDB8DB-F0AA-426A-A05D-761C97D0467E}" srcOrd="0" destOrd="0" presId="urn:microsoft.com/office/officeart/2005/8/layout/list1"/>
    <dgm:cxn modelId="{0A81C225-F29A-43B8-B888-8A6093CFE59D}" srcId="{B9DCD1EF-E86E-4B68-976B-AE40D37E8224}" destId="{79C9EC03-7C69-4AF7-BE87-B744D27C9712}" srcOrd="2" destOrd="0" parTransId="{DB138B75-3C83-4E7D-B65C-1A121F3FE52A}" sibTransId="{F0B1D830-AB1E-4662-828F-5331B2D318EA}"/>
    <dgm:cxn modelId="{A119E627-C4A1-4A23-8DDD-01F1027A6F7A}" type="presOf" srcId="{1C55DA38-5AE7-4A62-BF8C-3753668E216A}" destId="{B1707FB6-35A3-40F2-9F9E-937D6722DE49}" srcOrd="0" destOrd="0" presId="urn:microsoft.com/office/officeart/2005/8/layout/list1"/>
    <dgm:cxn modelId="{50F86089-9272-450D-94AA-78B9330F6AC2}" type="presOf" srcId="{79C9EC03-7C69-4AF7-BE87-B744D27C9712}" destId="{FF4B23B2-CA20-473C-8E47-5849E516080C}" srcOrd="1" destOrd="0" presId="urn:microsoft.com/office/officeart/2005/8/layout/list1"/>
    <dgm:cxn modelId="{ADA0F3A0-8F5B-4E65-BF18-AB1B925CB2BE}" srcId="{B9DCD1EF-E86E-4B68-976B-AE40D37E8224}" destId="{A0E26EF4-CC12-4284-8AA9-559774BF1D41}" srcOrd="1" destOrd="0" parTransId="{7AA215A3-D857-4CA6-9405-6779147D043C}" sibTransId="{9DC7FC63-570E-4E45-A1D5-05661F10D13F}"/>
    <dgm:cxn modelId="{0FD973ED-0839-4BCD-B595-775A993208F5}" type="presOf" srcId="{B9DCD1EF-E86E-4B68-976B-AE40D37E8224}" destId="{F0A0F784-9466-4406-9F5B-FE0D8F1073BE}" srcOrd="0" destOrd="0" presId="urn:microsoft.com/office/officeart/2005/8/layout/list1"/>
    <dgm:cxn modelId="{074C0803-F736-4C20-90FA-DE3A147F7D9D}" type="presParOf" srcId="{F0A0F784-9466-4406-9F5B-FE0D8F1073BE}" destId="{D7E71A50-FCC2-4E3E-9418-0E5C469A0075}" srcOrd="0" destOrd="0" presId="urn:microsoft.com/office/officeart/2005/8/layout/list1"/>
    <dgm:cxn modelId="{529B7993-881F-4438-8B49-14AEED6DA180}" type="presParOf" srcId="{D7E71A50-FCC2-4E3E-9418-0E5C469A0075}" destId="{B1707FB6-35A3-40F2-9F9E-937D6722DE49}" srcOrd="0" destOrd="0" presId="urn:microsoft.com/office/officeart/2005/8/layout/list1"/>
    <dgm:cxn modelId="{2E59AC57-3061-4314-B195-2702F99DFEA4}" type="presParOf" srcId="{D7E71A50-FCC2-4E3E-9418-0E5C469A0075}" destId="{D7BC9074-A6F8-47EF-BC6C-E5D839B063B0}" srcOrd="1" destOrd="0" presId="urn:microsoft.com/office/officeart/2005/8/layout/list1"/>
    <dgm:cxn modelId="{C0CB5261-3F87-44CA-9B86-19B4EAF5193E}" type="presParOf" srcId="{F0A0F784-9466-4406-9F5B-FE0D8F1073BE}" destId="{6AE0EEBE-3040-411E-984D-E112E63E965F}" srcOrd="1" destOrd="0" presId="urn:microsoft.com/office/officeart/2005/8/layout/list1"/>
    <dgm:cxn modelId="{FF7A2724-1C65-4BA5-8A52-5E339D587916}" type="presParOf" srcId="{F0A0F784-9466-4406-9F5B-FE0D8F1073BE}" destId="{D441FC9A-8A2B-4F67-965E-B9235765A79F}" srcOrd="2" destOrd="0" presId="urn:microsoft.com/office/officeart/2005/8/layout/list1"/>
    <dgm:cxn modelId="{C4F47EB9-DD03-4DD4-A93B-377CF3AE0469}" type="presParOf" srcId="{F0A0F784-9466-4406-9F5B-FE0D8F1073BE}" destId="{F4A52904-EBB9-4E00-9A55-951242E22933}" srcOrd="3" destOrd="0" presId="urn:microsoft.com/office/officeart/2005/8/layout/list1"/>
    <dgm:cxn modelId="{DCDE92BB-B647-4E4C-B531-2967CAF10585}" type="presParOf" srcId="{F0A0F784-9466-4406-9F5B-FE0D8F1073BE}" destId="{C875CE8C-FF12-4271-8238-389599AF190D}" srcOrd="4" destOrd="0" presId="urn:microsoft.com/office/officeart/2005/8/layout/list1"/>
    <dgm:cxn modelId="{8BD6A597-D518-4E49-B60C-7A211342E7CE}" type="presParOf" srcId="{C875CE8C-FF12-4271-8238-389599AF190D}" destId="{20DDB8DB-F0AA-426A-A05D-761C97D0467E}" srcOrd="0" destOrd="0" presId="urn:microsoft.com/office/officeart/2005/8/layout/list1"/>
    <dgm:cxn modelId="{4D64022B-28A4-4F81-9C41-8154AC2A679D}" type="presParOf" srcId="{C875CE8C-FF12-4271-8238-389599AF190D}" destId="{D5E490EB-3263-481F-B9A0-0E4FDE208BDE}" srcOrd="1" destOrd="0" presId="urn:microsoft.com/office/officeart/2005/8/layout/list1"/>
    <dgm:cxn modelId="{7E1A861C-E124-4F84-B5AE-A9CA5EA9746D}" type="presParOf" srcId="{F0A0F784-9466-4406-9F5B-FE0D8F1073BE}" destId="{A82A1475-BFF9-4486-A7CB-727C35656FCA}" srcOrd="5" destOrd="0" presId="urn:microsoft.com/office/officeart/2005/8/layout/list1"/>
    <dgm:cxn modelId="{35631844-29E3-4F5F-829A-1BB48E9D643F}" type="presParOf" srcId="{F0A0F784-9466-4406-9F5B-FE0D8F1073BE}" destId="{D98CBFAB-8F9B-4573-8C87-5169004D01F0}" srcOrd="6" destOrd="0" presId="urn:microsoft.com/office/officeart/2005/8/layout/list1"/>
    <dgm:cxn modelId="{D175E471-83D5-4EE2-B46F-87902FB7298C}" type="presParOf" srcId="{F0A0F784-9466-4406-9F5B-FE0D8F1073BE}" destId="{F60B3ECB-9DED-4416-8841-8BEC5A7C614F}" srcOrd="7" destOrd="0" presId="urn:microsoft.com/office/officeart/2005/8/layout/list1"/>
    <dgm:cxn modelId="{2E7C7527-AEA0-4A5D-9757-5A5338B0A1DB}" type="presParOf" srcId="{F0A0F784-9466-4406-9F5B-FE0D8F1073BE}" destId="{5CE4BD3B-D239-4444-A446-A647B2AAE483}" srcOrd="8" destOrd="0" presId="urn:microsoft.com/office/officeart/2005/8/layout/list1"/>
    <dgm:cxn modelId="{CF04610D-0537-4A43-BADF-8B11F4E7DCF4}" type="presParOf" srcId="{5CE4BD3B-D239-4444-A446-A647B2AAE483}" destId="{8660ACE0-FCD5-40F0-A4C8-EAD3AFB43D55}" srcOrd="0" destOrd="0" presId="urn:microsoft.com/office/officeart/2005/8/layout/list1"/>
    <dgm:cxn modelId="{3CFD10D3-FE0A-465A-9F28-34C77A171945}" type="presParOf" srcId="{5CE4BD3B-D239-4444-A446-A647B2AAE483}" destId="{FF4B23B2-CA20-473C-8E47-5849E516080C}" srcOrd="1" destOrd="0" presId="urn:microsoft.com/office/officeart/2005/8/layout/list1"/>
    <dgm:cxn modelId="{1A5E969C-80EB-480F-B344-3523472225F7}" type="presParOf" srcId="{F0A0F784-9466-4406-9F5B-FE0D8F1073BE}" destId="{8F376B88-1C6F-4259-87FB-2D3E6F972F00}" srcOrd="9" destOrd="0" presId="urn:microsoft.com/office/officeart/2005/8/layout/list1"/>
    <dgm:cxn modelId="{C923BF0D-F19B-44B3-8022-9F97515D1C18}" type="presParOf" srcId="{F0A0F784-9466-4406-9F5B-FE0D8F1073BE}" destId="{619094FC-7B94-42F6-A706-56BD853CBBFD}" srcOrd="10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DCD1EF-E86E-4B68-976B-AE40D37E8224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C55DA38-5AE7-4A62-BF8C-3753668E216A}">
      <dgm:prSet phldrT="[Текст]" custT="1"/>
      <dgm:spPr/>
      <dgm:t>
        <a:bodyPr/>
        <a:lstStyle/>
        <a:p>
          <a:pPr algn="ctr"/>
          <a:r>
            <a:rPr lang="ru-RU" sz="2800" b="1" dirty="0" smtClean="0"/>
            <a:t>Интерес- желаемая цель, а позиция – выражение интересов</a:t>
          </a:r>
          <a:endParaRPr lang="ru-RU" sz="2800" b="1" dirty="0"/>
        </a:p>
      </dgm:t>
    </dgm:pt>
    <dgm:pt modelId="{3124AF2B-9E84-4CB2-8935-EC85B1B1F0BF}" type="parTrans" cxnId="{B8B8CD9E-606A-4AD5-9459-53BE576C7714}">
      <dgm:prSet/>
      <dgm:spPr/>
      <dgm:t>
        <a:bodyPr/>
        <a:lstStyle/>
        <a:p>
          <a:endParaRPr lang="ru-RU"/>
        </a:p>
      </dgm:t>
    </dgm:pt>
    <dgm:pt modelId="{FFBAB090-FC91-420B-8F85-6BBF27304D78}" type="sibTrans" cxnId="{B8B8CD9E-606A-4AD5-9459-53BE576C7714}">
      <dgm:prSet/>
      <dgm:spPr/>
      <dgm:t>
        <a:bodyPr/>
        <a:lstStyle/>
        <a:p>
          <a:endParaRPr lang="ru-RU"/>
        </a:p>
      </dgm:t>
    </dgm:pt>
    <dgm:pt modelId="{A0E26EF4-CC12-4284-8AA9-559774BF1D41}">
      <dgm:prSet phldrT="[Текст]" custT="1"/>
      <dgm:spPr/>
      <dgm:t>
        <a:bodyPr/>
        <a:lstStyle/>
        <a:p>
          <a:pPr algn="ctr"/>
          <a:r>
            <a:rPr lang="ru-RU" sz="2800" b="1" dirty="0" smtClean="0"/>
            <a:t>Рассматривать причину в возрастных кризисах детей</a:t>
          </a:r>
          <a:endParaRPr lang="ru-RU" sz="2800" b="1" dirty="0"/>
        </a:p>
      </dgm:t>
    </dgm:pt>
    <dgm:pt modelId="{7AA215A3-D857-4CA6-9405-6779147D043C}" type="parTrans" cxnId="{ADA0F3A0-8F5B-4E65-BF18-AB1B925CB2BE}">
      <dgm:prSet/>
      <dgm:spPr/>
      <dgm:t>
        <a:bodyPr/>
        <a:lstStyle/>
        <a:p>
          <a:endParaRPr lang="ru-RU"/>
        </a:p>
      </dgm:t>
    </dgm:pt>
    <dgm:pt modelId="{9DC7FC63-570E-4E45-A1D5-05661F10D13F}" type="sibTrans" cxnId="{ADA0F3A0-8F5B-4E65-BF18-AB1B925CB2BE}">
      <dgm:prSet/>
      <dgm:spPr/>
      <dgm:t>
        <a:bodyPr/>
        <a:lstStyle/>
        <a:p>
          <a:endParaRPr lang="ru-RU"/>
        </a:p>
      </dgm:t>
    </dgm:pt>
    <dgm:pt modelId="{79C9EC03-7C69-4AF7-BE87-B744D27C9712}">
      <dgm:prSet phldrT="[Текст]" custT="1"/>
      <dgm:spPr/>
      <dgm:t>
        <a:bodyPr/>
        <a:lstStyle/>
        <a:p>
          <a:pPr algn="ctr"/>
          <a:r>
            <a:rPr lang="ru-RU" sz="2800" b="1" dirty="0" smtClean="0"/>
            <a:t>Не использование </a:t>
          </a:r>
          <a:r>
            <a:rPr lang="ru-RU" sz="2800" b="1" dirty="0" smtClean="0"/>
            <a:t>деструктивных стилей воспитания</a:t>
          </a:r>
          <a:endParaRPr lang="ru-RU" sz="2800" b="1" dirty="0"/>
        </a:p>
      </dgm:t>
    </dgm:pt>
    <dgm:pt modelId="{DB138B75-3C83-4E7D-B65C-1A121F3FE52A}" type="parTrans" cxnId="{0A81C225-F29A-43B8-B888-8A6093CFE59D}">
      <dgm:prSet/>
      <dgm:spPr/>
      <dgm:t>
        <a:bodyPr/>
        <a:lstStyle/>
        <a:p>
          <a:endParaRPr lang="ru-RU"/>
        </a:p>
      </dgm:t>
    </dgm:pt>
    <dgm:pt modelId="{F0B1D830-AB1E-4662-828F-5331B2D318EA}" type="sibTrans" cxnId="{0A81C225-F29A-43B8-B888-8A6093CFE59D}">
      <dgm:prSet/>
      <dgm:spPr/>
      <dgm:t>
        <a:bodyPr/>
        <a:lstStyle/>
        <a:p>
          <a:endParaRPr lang="ru-RU"/>
        </a:p>
      </dgm:t>
    </dgm:pt>
    <dgm:pt modelId="{F0A0F784-9466-4406-9F5B-FE0D8F1073BE}" type="pres">
      <dgm:prSet presAssocID="{B9DCD1EF-E86E-4B68-976B-AE40D37E822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E71A50-FCC2-4E3E-9418-0E5C469A0075}" type="pres">
      <dgm:prSet presAssocID="{1C55DA38-5AE7-4A62-BF8C-3753668E216A}" presName="parentLin" presStyleCnt="0"/>
      <dgm:spPr/>
    </dgm:pt>
    <dgm:pt modelId="{B1707FB6-35A3-40F2-9F9E-937D6722DE49}" type="pres">
      <dgm:prSet presAssocID="{1C55DA38-5AE7-4A62-BF8C-3753668E216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7BC9074-A6F8-47EF-BC6C-E5D839B063B0}" type="pres">
      <dgm:prSet presAssocID="{1C55DA38-5AE7-4A62-BF8C-3753668E216A}" presName="parentText" presStyleLbl="node1" presStyleIdx="0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E0EEBE-3040-411E-984D-E112E63E965F}" type="pres">
      <dgm:prSet presAssocID="{1C55DA38-5AE7-4A62-BF8C-3753668E216A}" presName="negativeSpace" presStyleCnt="0"/>
      <dgm:spPr/>
    </dgm:pt>
    <dgm:pt modelId="{D441FC9A-8A2B-4F67-965E-B9235765A79F}" type="pres">
      <dgm:prSet presAssocID="{1C55DA38-5AE7-4A62-BF8C-3753668E216A}" presName="childText" presStyleLbl="conFgAcc1" presStyleIdx="0" presStyleCnt="3">
        <dgm:presLayoutVars>
          <dgm:bulletEnabled val="1"/>
        </dgm:presLayoutVars>
      </dgm:prSet>
      <dgm:spPr/>
    </dgm:pt>
    <dgm:pt modelId="{F4A52904-EBB9-4E00-9A55-951242E22933}" type="pres">
      <dgm:prSet presAssocID="{FFBAB090-FC91-420B-8F85-6BBF27304D78}" presName="spaceBetweenRectangles" presStyleCnt="0"/>
      <dgm:spPr/>
    </dgm:pt>
    <dgm:pt modelId="{C875CE8C-FF12-4271-8238-389599AF190D}" type="pres">
      <dgm:prSet presAssocID="{A0E26EF4-CC12-4284-8AA9-559774BF1D41}" presName="parentLin" presStyleCnt="0"/>
      <dgm:spPr/>
    </dgm:pt>
    <dgm:pt modelId="{20DDB8DB-F0AA-426A-A05D-761C97D0467E}" type="pres">
      <dgm:prSet presAssocID="{A0E26EF4-CC12-4284-8AA9-559774BF1D4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5E490EB-3263-481F-B9A0-0E4FDE208BDE}" type="pres">
      <dgm:prSet presAssocID="{A0E26EF4-CC12-4284-8AA9-559774BF1D41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2A1475-BFF9-4486-A7CB-727C35656FCA}" type="pres">
      <dgm:prSet presAssocID="{A0E26EF4-CC12-4284-8AA9-559774BF1D41}" presName="negativeSpace" presStyleCnt="0"/>
      <dgm:spPr/>
    </dgm:pt>
    <dgm:pt modelId="{D98CBFAB-8F9B-4573-8C87-5169004D01F0}" type="pres">
      <dgm:prSet presAssocID="{A0E26EF4-CC12-4284-8AA9-559774BF1D41}" presName="childText" presStyleLbl="conFgAcc1" presStyleIdx="1" presStyleCnt="3">
        <dgm:presLayoutVars>
          <dgm:bulletEnabled val="1"/>
        </dgm:presLayoutVars>
      </dgm:prSet>
      <dgm:spPr/>
    </dgm:pt>
    <dgm:pt modelId="{F60B3ECB-9DED-4416-8841-8BEC5A7C614F}" type="pres">
      <dgm:prSet presAssocID="{9DC7FC63-570E-4E45-A1D5-05661F10D13F}" presName="spaceBetweenRectangles" presStyleCnt="0"/>
      <dgm:spPr/>
    </dgm:pt>
    <dgm:pt modelId="{5CE4BD3B-D239-4444-A446-A647B2AAE483}" type="pres">
      <dgm:prSet presAssocID="{79C9EC03-7C69-4AF7-BE87-B744D27C9712}" presName="parentLin" presStyleCnt="0"/>
      <dgm:spPr/>
    </dgm:pt>
    <dgm:pt modelId="{8660ACE0-FCD5-40F0-A4C8-EAD3AFB43D55}" type="pres">
      <dgm:prSet presAssocID="{79C9EC03-7C69-4AF7-BE87-B744D27C9712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FF4B23B2-CA20-473C-8E47-5849E516080C}" type="pres">
      <dgm:prSet presAssocID="{79C9EC03-7C69-4AF7-BE87-B744D27C9712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376B88-1C6F-4259-87FB-2D3E6F972F00}" type="pres">
      <dgm:prSet presAssocID="{79C9EC03-7C69-4AF7-BE87-B744D27C9712}" presName="negativeSpace" presStyleCnt="0"/>
      <dgm:spPr/>
    </dgm:pt>
    <dgm:pt modelId="{619094FC-7B94-42F6-A706-56BD853CBBFD}" type="pres">
      <dgm:prSet presAssocID="{79C9EC03-7C69-4AF7-BE87-B744D27C971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F3D08F6-19FB-46EC-80D5-E33A5C690D76}" type="presOf" srcId="{B9DCD1EF-E86E-4B68-976B-AE40D37E8224}" destId="{F0A0F784-9466-4406-9F5B-FE0D8F1073BE}" srcOrd="0" destOrd="0" presId="urn:microsoft.com/office/officeart/2005/8/layout/list1"/>
    <dgm:cxn modelId="{C168D1FD-093D-4174-9AE0-CDF9A2F48194}" type="presOf" srcId="{1C55DA38-5AE7-4A62-BF8C-3753668E216A}" destId="{B1707FB6-35A3-40F2-9F9E-937D6722DE49}" srcOrd="0" destOrd="0" presId="urn:microsoft.com/office/officeart/2005/8/layout/list1"/>
    <dgm:cxn modelId="{3E9E9A7D-B572-49B2-9360-8580ADC65E69}" type="presOf" srcId="{79C9EC03-7C69-4AF7-BE87-B744D27C9712}" destId="{FF4B23B2-CA20-473C-8E47-5849E516080C}" srcOrd="1" destOrd="0" presId="urn:microsoft.com/office/officeart/2005/8/layout/list1"/>
    <dgm:cxn modelId="{604EB1E1-43B2-4294-A674-88DE9ADA3CA0}" type="presOf" srcId="{1C55DA38-5AE7-4A62-BF8C-3753668E216A}" destId="{D7BC9074-A6F8-47EF-BC6C-E5D839B063B0}" srcOrd="1" destOrd="0" presId="urn:microsoft.com/office/officeart/2005/8/layout/list1"/>
    <dgm:cxn modelId="{B8B8CD9E-606A-4AD5-9459-53BE576C7714}" srcId="{B9DCD1EF-E86E-4B68-976B-AE40D37E8224}" destId="{1C55DA38-5AE7-4A62-BF8C-3753668E216A}" srcOrd="0" destOrd="0" parTransId="{3124AF2B-9E84-4CB2-8935-EC85B1B1F0BF}" sibTransId="{FFBAB090-FC91-420B-8F85-6BBF27304D78}"/>
    <dgm:cxn modelId="{8D9DA62E-BFD7-49FB-A56A-8EB5773AFE65}" type="presOf" srcId="{A0E26EF4-CC12-4284-8AA9-559774BF1D41}" destId="{D5E490EB-3263-481F-B9A0-0E4FDE208BDE}" srcOrd="1" destOrd="0" presId="urn:microsoft.com/office/officeart/2005/8/layout/list1"/>
    <dgm:cxn modelId="{0A81C225-F29A-43B8-B888-8A6093CFE59D}" srcId="{B9DCD1EF-E86E-4B68-976B-AE40D37E8224}" destId="{79C9EC03-7C69-4AF7-BE87-B744D27C9712}" srcOrd="2" destOrd="0" parTransId="{DB138B75-3C83-4E7D-B65C-1A121F3FE52A}" sibTransId="{F0B1D830-AB1E-4662-828F-5331B2D318EA}"/>
    <dgm:cxn modelId="{3B09B44D-FE4A-4F87-B916-7B7246ECF1DB}" type="presOf" srcId="{A0E26EF4-CC12-4284-8AA9-559774BF1D41}" destId="{20DDB8DB-F0AA-426A-A05D-761C97D0467E}" srcOrd="0" destOrd="0" presId="urn:microsoft.com/office/officeart/2005/8/layout/list1"/>
    <dgm:cxn modelId="{BFADD5B7-28D8-4AEC-A5E3-D70DE395F355}" type="presOf" srcId="{79C9EC03-7C69-4AF7-BE87-B744D27C9712}" destId="{8660ACE0-FCD5-40F0-A4C8-EAD3AFB43D55}" srcOrd="0" destOrd="0" presId="urn:microsoft.com/office/officeart/2005/8/layout/list1"/>
    <dgm:cxn modelId="{ADA0F3A0-8F5B-4E65-BF18-AB1B925CB2BE}" srcId="{B9DCD1EF-E86E-4B68-976B-AE40D37E8224}" destId="{A0E26EF4-CC12-4284-8AA9-559774BF1D41}" srcOrd="1" destOrd="0" parTransId="{7AA215A3-D857-4CA6-9405-6779147D043C}" sibTransId="{9DC7FC63-570E-4E45-A1D5-05661F10D13F}"/>
    <dgm:cxn modelId="{30B9507B-9E48-4410-9659-FDCA25F6046F}" type="presParOf" srcId="{F0A0F784-9466-4406-9F5B-FE0D8F1073BE}" destId="{D7E71A50-FCC2-4E3E-9418-0E5C469A0075}" srcOrd="0" destOrd="0" presId="urn:microsoft.com/office/officeart/2005/8/layout/list1"/>
    <dgm:cxn modelId="{7375DD8A-D9B0-4D77-81AD-907D96F9FC9B}" type="presParOf" srcId="{D7E71A50-FCC2-4E3E-9418-0E5C469A0075}" destId="{B1707FB6-35A3-40F2-9F9E-937D6722DE49}" srcOrd="0" destOrd="0" presId="urn:microsoft.com/office/officeart/2005/8/layout/list1"/>
    <dgm:cxn modelId="{758E9BAE-64F0-4803-BDBE-7C3C7E9488D8}" type="presParOf" srcId="{D7E71A50-FCC2-4E3E-9418-0E5C469A0075}" destId="{D7BC9074-A6F8-47EF-BC6C-E5D839B063B0}" srcOrd="1" destOrd="0" presId="urn:microsoft.com/office/officeart/2005/8/layout/list1"/>
    <dgm:cxn modelId="{8D9BB625-5D54-44F0-BC03-EEAEBB4AA918}" type="presParOf" srcId="{F0A0F784-9466-4406-9F5B-FE0D8F1073BE}" destId="{6AE0EEBE-3040-411E-984D-E112E63E965F}" srcOrd="1" destOrd="0" presId="urn:microsoft.com/office/officeart/2005/8/layout/list1"/>
    <dgm:cxn modelId="{73766C73-EF14-4943-A276-31DA0100804A}" type="presParOf" srcId="{F0A0F784-9466-4406-9F5B-FE0D8F1073BE}" destId="{D441FC9A-8A2B-4F67-965E-B9235765A79F}" srcOrd="2" destOrd="0" presId="urn:microsoft.com/office/officeart/2005/8/layout/list1"/>
    <dgm:cxn modelId="{6280DE6A-A42F-494C-B666-68C020DD5BEE}" type="presParOf" srcId="{F0A0F784-9466-4406-9F5B-FE0D8F1073BE}" destId="{F4A52904-EBB9-4E00-9A55-951242E22933}" srcOrd="3" destOrd="0" presId="urn:microsoft.com/office/officeart/2005/8/layout/list1"/>
    <dgm:cxn modelId="{F89F81F9-0606-4E01-9DD8-300D2F28499B}" type="presParOf" srcId="{F0A0F784-9466-4406-9F5B-FE0D8F1073BE}" destId="{C875CE8C-FF12-4271-8238-389599AF190D}" srcOrd="4" destOrd="0" presId="urn:microsoft.com/office/officeart/2005/8/layout/list1"/>
    <dgm:cxn modelId="{8E977122-86E6-4AE2-98DE-9F3D3A0D364E}" type="presParOf" srcId="{C875CE8C-FF12-4271-8238-389599AF190D}" destId="{20DDB8DB-F0AA-426A-A05D-761C97D0467E}" srcOrd="0" destOrd="0" presId="urn:microsoft.com/office/officeart/2005/8/layout/list1"/>
    <dgm:cxn modelId="{8EB0AEC0-1FC4-4309-87A6-478EA5A35C4C}" type="presParOf" srcId="{C875CE8C-FF12-4271-8238-389599AF190D}" destId="{D5E490EB-3263-481F-B9A0-0E4FDE208BDE}" srcOrd="1" destOrd="0" presId="urn:microsoft.com/office/officeart/2005/8/layout/list1"/>
    <dgm:cxn modelId="{10ADD6E3-2742-4F73-89C6-363DD6F62AE9}" type="presParOf" srcId="{F0A0F784-9466-4406-9F5B-FE0D8F1073BE}" destId="{A82A1475-BFF9-4486-A7CB-727C35656FCA}" srcOrd="5" destOrd="0" presId="urn:microsoft.com/office/officeart/2005/8/layout/list1"/>
    <dgm:cxn modelId="{76DA4ED3-0037-4426-B65D-F63DCB834C27}" type="presParOf" srcId="{F0A0F784-9466-4406-9F5B-FE0D8F1073BE}" destId="{D98CBFAB-8F9B-4573-8C87-5169004D01F0}" srcOrd="6" destOrd="0" presId="urn:microsoft.com/office/officeart/2005/8/layout/list1"/>
    <dgm:cxn modelId="{61786946-E971-4886-8713-422DCBAEB861}" type="presParOf" srcId="{F0A0F784-9466-4406-9F5B-FE0D8F1073BE}" destId="{F60B3ECB-9DED-4416-8841-8BEC5A7C614F}" srcOrd="7" destOrd="0" presId="urn:microsoft.com/office/officeart/2005/8/layout/list1"/>
    <dgm:cxn modelId="{1E975124-959C-4AAD-B567-0F14FEAFCF2B}" type="presParOf" srcId="{F0A0F784-9466-4406-9F5B-FE0D8F1073BE}" destId="{5CE4BD3B-D239-4444-A446-A647B2AAE483}" srcOrd="8" destOrd="0" presId="urn:microsoft.com/office/officeart/2005/8/layout/list1"/>
    <dgm:cxn modelId="{94A57824-2286-4BA1-B905-7FF46AD26121}" type="presParOf" srcId="{5CE4BD3B-D239-4444-A446-A647B2AAE483}" destId="{8660ACE0-FCD5-40F0-A4C8-EAD3AFB43D55}" srcOrd="0" destOrd="0" presId="urn:microsoft.com/office/officeart/2005/8/layout/list1"/>
    <dgm:cxn modelId="{F629754E-C438-48D9-B32B-73E9EFC63D3D}" type="presParOf" srcId="{5CE4BD3B-D239-4444-A446-A647B2AAE483}" destId="{FF4B23B2-CA20-473C-8E47-5849E516080C}" srcOrd="1" destOrd="0" presId="urn:microsoft.com/office/officeart/2005/8/layout/list1"/>
    <dgm:cxn modelId="{36B98AE3-98DA-499D-BCFC-593F1250EFBC}" type="presParOf" srcId="{F0A0F784-9466-4406-9F5B-FE0D8F1073BE}" destId="{8F376B88-1C6F-4259-87FB-2D3E6F972F00}" srcOrd="9" destOrd="0" presId="urn:microsoft.com/office/officeart/2005/8/layout/list1"/>
    <dgm:cxn modelId="{4D65A9A3-5AF1-4763-A021-091F88A351EB}" type="presParOf" srcId="{F0A0F784-9466-4406-9F5B-FE0D8F1073BE}" destId="{619094FC-7B94-42F6-A706-56BD853CBBFD}" srcOrd="10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4FD813-E43E-4344-A2E0-D5D52A0252F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E6D511-26B9-4BAE-84D3-A61364E8B03C}">
      <dgm:prSet phldrT="[Текст]"/>
      <dgm:spPr/>
      <dgm:t>
        <a:bodyPr/>
        <a:lstStyle/>
        <a:p>
          <a:r>
            <a:rPr lang="ru-RU" dirty="0" smtClean="0"/>
            <a:t>это повторяющийся с увеличением частоты цикл физического, словесного, духовного и экономического оскорбления с целью контроля, запугивания,  внушения чувства страха,  со стороны одного лица по отношению к другому,  с которым первое лицо состоит в семейных (бытовых) отношениях. </a:t>
          </a:r>
          <a:endParaRPr lang="ru-RU" dirty="0"/>
        </a:p>
      </dgm:t>
    </dgm:pt>
    <dgm:pt modelId="{0E2546AA-6B68-464C-8C4C-7D3169103F2C}" type="parTrans" cxnId="{05191058-1E5A-44B7-95FD-0D1EAAE467CE}">
      <dgm:prSet/>
      <dgm:spPr/>
      <dgm:t>
        <a:bodyPr/>
        <a:lstStyle/>
        <a:p>
          <a:endParaRPr lang="ru-RU"/>
        </a:p>
      </dgm:t>
    </dgm:pt>
    <dgm:pt modelId="{F788EF58-4EE2-4B6E-98F1-4A293441CE87}" type="sibTrans" cxnId="{05191058-1E5A-44B7-95FD-0D1EAAE467CE}">
      <dgm:prSet/>
      <dgm:spPr/>
      <dgm:t>
        <a:bodyPr/>
        <a:lstStyle/>
        <a:p>
          <a:endParaRPr lang="ru-RU"/>
        </a:p>
      </dgm:t>
    </dgm:pt>
    <dgm:pt modelId="{9F86B237-39EF-4DA6-B960-CA99E1EE3FD7}" type="pres">
      <dgm:prSet presAssocID="{304FD813-E43E-4344-A2E0-D5D52A0252F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C8C5D2-DF58-4A9E-A1A9-74B9843E061D}" type="pres">
      <dgm:prSet presAssocID="{3CE6D511-26B9-4BAE-84D3-A61364E8B03C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BD01BF-25EB-4EE8-8D27-C5144BB62EBC}" type="presOf" srcId="{304FD813-E43E-4344-A2E0-D5D52A0252F1}" destId="{9F86B237-39EF-4DA6-B960-CA99E1EE3FD7}" srcOrd="0" destOrd="0" presId="urn:microsoft.com/office/officeart/2005/8/layout/default"/>
    <dgm:cxn modelId="{2F2A0918-156D-488B-A8D0-3D5DD464FBD9}" type="presOf" srcId="{3CE6D511-26B9-4BAE-84D3-A61364E8B03C}" destId="{3EC8C5D2-DF58-4A9E-A1A9-74B9843E061D}" srcOrd="0" destOrd="0" presId="urn:microsoft.com/office/officeart/2005/8/layout/default"/>
    <dgm:cxn modelId="{05191058-1E5A-44B7-95FD-0D1EAAE467CE}" srcId="{304FD813-E43E-4344-A2E0-D5D52A0252F1}" destId="{3CE6D511-26B9-4BAE-84D3-A61364E8B03C}" srcOrd="0" destOrd="0" parTransId="{0E2546AA-6B68-464C-8C4C-7D3169103F2C}" sibTransId="{F788EF58-4EE2-4B6E-98F1-4A293441CE87}"/>
    <dgm:cxn modelId="{BD76606A-2449-470F-B52A-30C3F3158F98}" type="presParOf" srcId="{9F86B237-39EF-4DA6-B960-CA99E1EE3FD7}" destId="{3EC8C5D2-DF58-4A9E-A1A9-74B9843E061D}" srcOrd="0" destOrd="0" presId="urn:microsoft.com/office/officeart/2005/8/layout/defaul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0C89D2F-72BC-4420-AFE6-093DBB0165CC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9DCF258-867A-46FA-9C83-C391FAA1038B}">
      <dgm:prSet phldrT="[Текст]"/>
      <dgm:spPr/>
      <dgm:t>
        <a:bodyPr/>
        <a:lstStyle/>
        <a:p>
          <a:r>
            <a:rPr lang="ru-RU" dirty="0" smtClean="0"/>
            <a:t>Физическое насилие</a:t>
          </a:r>
          <a:endParaRPr lang="ru-RU" dirty="0"/>
        </a:p>
      </dgm:t>
    </dgm:pt>
    <dgm:pt modelId="{7DEA76E3-DC83-47CA-AFF0-85BFB247EBBA}" type="parTrans" cxnId="{20D416DE-D4AB-4291-9FCC-3ADD35A9480A}">
      <dgm:prSet/>
      <dgm:spPr/>
      <dgm:t>
        <a:bodyPr/>
        <a:lstStyle/>
        <a:p>
          <a:endParaRPr lang="ru-RU"/>
        </a:p>
      </dgm:t>
    </dgm:pt>
    <dgm:pt modelId="{3A7CF6FC-FA57-4E42-99B8-C14E65033444}" type="sibTrans" cxnId="{20D416DE-D4AB-4291-9FCC-3ADD35A9480A}">
      <dgm:prSet/>
      <dgm:spPr/>
      <dgm:t>
        <a:bodyPr/>
        <a:lstStyle/>
        <a:p>
          <a:endParaRPr lang="ru-RU"/>
        </a:p>
      </dgm:t>
    </dgm:pt>
    <dgm:pt modelId="{CBEA2FB3-D3A9-4496-9A36-85C1E4D26BA6}">
      <dgm:prSet phldrT="[Текст]"/>
      <dgm:spPr/>
      <dgm:t>
        <a:bodyPr/>
        <a:lstStyle/>
        <a:p>
          <a:r>
            <a:rPr lang="ru-RU" dirty="0" smtClean="0"/>
            <a:t>Действия или отсутствие действий со стороны родителей или других взрослых, в результате которых физическое и психическое здоровье личности нарушается или находятся под угрозой.</a:t>
          </a:r>
          <a:endParaRPr lang="ru-RU" dirty="0"/>
        </a:p>
      </dgm:t>
    </dgm:pt>
    <dgm:pt modelId="{41EB940D-86F8-4761-837E-135D7AC0F99B}" type="parTrans" cxnId="{528D531A-2D8B-4C55-95B0-A5E0694C944D}">
      <dgm:prSet/>
      <dgm:spPr/>
      <dgm:t>
        <a:bodyPr/>
        <a:lstStyle/>
        <a:p>
          <a:endParaRPr lang="ru-RU"/>
        </a:p>
      </dgm:t>
    </dgm:pt>
    <dgm:pt modelId="{93D73783-3522-4753-9CA4-C20BE44761D9}" type="sibTrans" cxnId="{528D531A-2D8B-4C55-95B0-A5E0694C944D}">
      <dgm:prSet/>
      <dgm:spPr/>
      <dgm:t>
        <a:bodyPr/>
        <a:lstStyle/>
        <a:p>
          <a:endParaRPr lang="ru-RU"/>
        </a:p>
      </dgm:t>
    </dgm:pt>
    <dgm:pt modelId="{3E6EE527-51C8-4785-A530-74D2CCF7935D}">
      <dgm:prSet phldrT="[Текст]"/>
      <dgm:spPr/>
      <dgm:t>
        <a:bodyPr/>
        <a:lstStyle/>
        <a:p>
          <a:r>
            <a:rPr lang="ru-RU" dirty="0" smtClean="0"/>
            <a:t>Психическое насилие</a:t>
          </a:r>
          <a:endParaRPr lang="ru-RU" dirty="0"/>
        </a:p>
      </dgm:t>
    </dgm:pt>
    <dgm:pt modelId="{8F78B434-4E35-4206-91AC-7452887A558B}" type="parTrans" cxnId="{0C9643B8-EA1D-45BB-95A6-CD4FDD33A46A}">
      <dgm:prSet/>
      <dgm:spPr/>
      <dgm:t>
        <a:bodyPr/>
        <a:lstStyle/>
        <a:p>
          <a:endParaRPr lang="ru-RU"/>
        </a:p>
      </dgm:t>
    </dgm:pt>
    <dgm:pt modelId="{C3951293-21E5-4130-9624-CA1156D41409}" type="sibTrans" cxnId="{0C9643B8-EA1D-45BB-95A6-CD4FDD33A46A}">
      <dgm:prSet/>
      <dgm:spPr/>
      <dgm:t>
        <a:bodyPr/>
        <a:lstStyle/>
        <a:p>
          <a:endParaRPr lang="ru-RU"/>
        </a:p>
      </dgm:t>
    </dgm:pt>
    <dgm:pt modelId="{63E87DE4-F92F-4EDB-BB9F-8012777934E4}">
      <dgm:prSet phldrT="[Текст]"/>
      <dgm:spPr/>
      <dgm:t>
        <a:bodyPr/>
        <a:lstStyle/>
        <a:p>
          <a:r>
            <a:rPr lang="ru-RU" dirty="0" smtClean="0"/>
            <a:t>Действия, сопровождающиеся проявлениями эмоционально дурного обращения: обвинения, брань, крики, принижение успехов, унижение достоинства, лишение любви.</a:t>
          </a:r>
          <a:endParaRPr lang="ru-RU" dirty="0"/>
        </a:p>
      </dgm:t>
    </dgm:pt>
    <dgm:pt modelId="{064FC87E-A552-417B-8D09-BDD5C2F9CA06}" type="parTrans" cxnId="{932C63EC-334E-4222-87BB-BE04F01E480E}">
      <dgm:prSet/>
      <dgm:spPr/>
      <dgm:t>
        <a:bodyPr/>
        <a:lstStyle/>
        <a:p>
          <a:endParaRPr lang="ru-RU"/>
        </a:p>
      </dgm:t>
    </dgm:pt>
    <dgm:pt modelId="{F6CD5FA8-DBF6-4C19-93BB-15A3EB6DC98A}" type="sibTrans" cxnId="{932C63EC-334E-4222-87BB-BE04F01E480E}">
      <dgm:prSet/>
      <dgm:spPr/>
      <dgm:t>
        <a:bodyPr/>
        <a:lstStyle/>
        <a:p>
          <a:endParaRPr lang="ru-RU"/>
        </a:p>
      </dgm:t>
    </dgm:pt>
    <dgm:pt modelId="{7A3432E0-393F-4637-84C4-A1820E16BF5C}" type="pres">
      <dgm:prSet presAssocID="{40C89D2F-72BC-4420-AFE6-093DBB0165C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299F59-3C56-4F77-B1E9-59D734598F3A}" type="pres">
      <dgm:prSet presAssocID="{99DCF258-867A-46FA-9C83-C391FAA1038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2B18E7-EC2D-4C27-9886-B7019A0F4694}" type="pres">
      <dgm:prSet presAssocID="{99DCF258-867A-46FA-9C83-C391FAA1038B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FAA0DB-B66D-40D6-805B-711FAE8445B5}" type="pres">
      <dgm:prSet presAssocID="{3E6EE527-51C8-4785-A530-74D2CCF7935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0E764D-DE69-43E2-98B4-2BD8F1B7723D}" type="pres">
      <dgm:prSet presAssocID="{3E6EE527-51C8-4785-A530-74D2CCF7935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D416DE-D4AB-4291-9FCC-3ADD35A9480A}" srcId="{40C89D2F-72BC-4420-AFE6-093DBB0165CC}" destId="{99DCF258-867A-46FA-9C83-C391FAA1038B}" srcOrd="0" destOrd="0" parTransId="{7DEA76E3-DC83-47CA-AFF0-85BFB247EBBA}" sibTransId="{3A7CF6FC-FA57-4E42-99B8-C14E65033444}"/>
    <dgm:cxn modelId="{0FAD9F91-D936-4DB0-A651-0A826EF28DA3}" type="presOf" srcId="{3E6EE527-51C8-4785-A530-74D2CCF7935D}" destId="{05FAA0DB-B66D-40D6-805B-711FAE8445B5}" srcOrd="0" destOrd="0" presId="urn:microsoft.com/office/officeart/2005/8/layout/vList2"/>
    <dgm:cxn modelId="{528D531A-2D8B-4C55-95B0-A5E0694C944D}" srcId="{99DCF258-867A-46FA-9C83-C391FAA1038B}" destId="{CBEA2FB3-D3A9-4496-9A36-85C1E4D26BA6}" srcOrd="0" destOrd="0" parTransId="{41EB940D-86F8-4761-837E-135D7AC0F99B}" sibTransId="{93D73783-3522-4753-9CA4-C20BE44761D9}"/>
    <dgm:cxn modelId="{9C997C34-081B-4976-B311-8487A2CFA623}" type="presOf" srcId="{99DCF258-867A-46FA-9C83-C391FAA1038B}" destId="{17299F59-3C56-4F77-B1E9-59D734598F3A}" srcOrd="0" destOrd="0" presId="urn:microsoft.com/office/officeart/2005/8/layout/vList2"/>
    <dgm:cxn modelId="{0C9643B8-EA1D-45BB-95A6-CD4FDD33A46A}" srcId="{40C89D2F-72BC-4420-AFE6-093DBB0165CC}" destId="{3E6EE527-51C8-4785-A530-74D2CCF7935D}" srcOrd="1" destOrd="0" parTransId="{8F78B434-4E35-4206-91AC-7452887A558B}" sibTransId="{C3951293-21E5-4130-9624-CA1156D41409}"/>
    <dgm:cxn modelId="{56A99027-822E-449A-9B8F-A3694ECEC8E1}" type="presOf" srcId="{CBEA2FB3-D3A9-4496-9A36-85C1E4D26BA6}" destId="{4E2B18E7-EC2D-4C27-9886-B7019A0F4694}" srcOrd="0" destOrd="0" presId="urn:microsoft.com/office/officeart/2005/8/layout/vList2"/>
    <dgm:cxn modelId="{F66881AB-CD62-4321-9364-03795BC142D6}" type="presOf" srcId="{40C89D2F-72BC-4420-AFE6-093DBB0165CC}" destId="{7A3432E0-393F-4637-84C4-A1820E16BF5C}" srcOrd="0" destOrd="0" presId="urn:microsoft.com/office/officeart/2005/8/layout/vList2"/>
    <dgm:cxn modelId="{11486C26-D25E-48DE-871D-C6F6D2EFB626}" type="presOf" srcId="{63E87DE4-F92F-4EDB-BB9F-8012777934E4}" destId="{9C0E764D-DE69-43E2-98B4-2BD8F1B7723D}" srcOrd="0" destOrd="0" presId="urn:microsoft.com/office/officeart/2005/8/layout/vList2"/>
    <dgm:cxn modelId="{932C63EC-334E-4222-87BB-BE04F01E480E}" srcId="{3E6EE527-51C8-4785-A530-74D2CCF7935D}" destId="{63E87DE4-F92F-4EDB-BB9F-8012777934E4}" srcOrd="0" destOrd="0" parTransId="{064FC87E-A552-417B-8D09-BDD5C2F9CA06}" sibTransId="{F6CD5FA8-DBF6-4C19-93BB-15A3EB6DC98A}"/>
    <dgm:cxn modelId="{3537B2B1-1EE3-475D-910E-3C28633EE1E4}" type="presParOf" srcId="{7A3432E0-393F-4637-84C4-A1820E16BF5C}" destId="{17299F59-3C56-4F77-B1E9-59D734598F3A}" srcOrd="0" destOrd="0" presId="urn:microsoft.com/office/officeart/2005/8/layout/vList2"/>
    <dgm:cxn modelId="{DBE50C14-691B-4C05-A40D-352E6879CBB6}" type="presParOf" srcId="{7A3432E0-393F-4637-84C4-A1820E16BF5C}" destId="{4E2B18E7-EC2D-4C27-9886-B7019A0F4694}" srcOrd="1" destOrd="0" presId="urn:microsoft.com/office/officeart/2005/8/layout/vList2"/>
    <dgm:cxn modelId="{6E8757FC-82CB-4990-AD0F-3A27286C70C6}" type="presParOf" srcId="{7A3432E0-393F-4637-84C4-A1820E16BF5C}" destId="{05FAA0DB-B66D-40D6-805B-711FAE8445B5}" srcOrd="2" destOrd="0" presId="urn:microsoft.com/office/officeart/2005/8/layout/vList2"/>
    <dgm:cxn modelId="{B4955C08-F240-432B-8667-90A697411D8D}" type="presParOf" srcId="{7A3432E0-393F-4637-84C4-A1820E16BF5C}" destId="{9C0E764D-DE69-43E2-98B4-2BD8F1B7723D}" srcOrd="3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75183B2-F885-4355-8D61-7173F2F80BF3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FA71F565-6268-4993-9134-23DB99801FEA}">
      <dgm:prSet phldrT="[Текст]" custT="1"/>
      <dgm:spPr/>
      <dgm:t>
        <a:bodyPr/>
        <a:lstStyle/>
        <a:p>
          <a:r>
            <a:rPr lang="ru-RU" sz="2000" b="1" dirty="0" smtClean="0"/>
            <a:t>Договоритесь со своими соседями,  чтобы он вызвали милицию,  если услышат шум и крики из Вашей квартиры. </a:t>
          </a:r>
          <a:endParaRPr lang="ru-RU" sz="2000" b="1" dirty="0"/>
        </a:p>
      </dgm:t>
    </dgm:pt>
    <dgm:pt modelId="{B7221611-49D1-4154-8053-E3C47CE370BD}" type="parTrans" cxnId="{C60C4632-391A-4C3F-B289-E77263E4A1A8}">
      <dgm:prSet/>
      <dgm:spPr/>
      <dgm:t>
        <a:bodyPr/>
        <a:lstStyle/>
        <a:p>
          <a:endParaRPr lang="ru-RU"/>
        </a:p>
      </dgm:t>
    </dgm:pt>
    <dgm:pt modelId="{A6DB1538-51C9-4BB9-91D7-D215817E728D}" type="sibTrans" cxnId="{C60C4632-391A-4C3F-B289-E77263E4A1A8}">
      <dgm:prSet/>
      <dgm:spPr/>
      <dgm:t>
        <a:bodyPr/>
        <a:lstStyle/>
        <a:p>
          <a:endParaRPr lang="ru-RU"/>
        </a:p>
      </dgm:t>
    </dgm:pt>
    <dgm:pt modelId="{85D0F030-30AA-4D90-A02E-01F7F2C5DCF8}">
      <dgm:prSet custT="1"/>
      <dgm:spPr/>
      <dgm:t>
        <a:bodyPr/>
        <a:lstStyle/>
        <a:p>
          <a:r>
            <a:rPr lang="ru-RU" sz="2000" b="1" dirty="0" smtClean="0"/>
            <a:t>Спрячьте запасные ключи от дома  (машины)  так, чтобы, взяв их, Вы могли бы быстро покинуть дом в случае опасности. </a:t>
          </a:r>
        </a:p>
      </dgm:t>
    </dgm:pt>
    <dgm:pt modelId="{17EA16DB-27C4-47CC-9815-85C34827F6E1}" type="parTrans" cxnId="{11CF54C5-1F09-480F-BD59-54DBA1082EBB}">
      <dgm:prSet/>
      <dgm:spPr/>
      <dgm:t>
        <a:bodyPr/>
        <a:lstStyle/>
        <a:p>
          <a:endParaRPr lang="ru-RU"/>
        </a:p>
      </dgm:t>
    </dgm:pt>
    <dgm:pt modelId="{7DF811F7-D2EF-4C7E-9D49-72A6EF08E2F7}" type="sibTrans" cxnId="{11CF54C5-1F09-480F-BD59-54DBA1082EBB}">
      <dgm:prSet/>
      <dgm:spPr/>
      <dgm:t>
        <a:bodyPr/>
        <a:lstStyle/>
        <a:p>
          <a:endParaRPr lang="ru-RU"/>
        </a:p>
      </dgm:t>
    </dgm:pt>
    <dgm:pt modelId="{E12C0409-DD88-4CC9-80E5-B3A33BF77FF7}">
      <dgm:prSet custT="1"/>
      <dgm:spPr/>
      <dgm:t>
        <a:bodyPr/>
        <a:lstStyle/>
        <a:p>
          <a:r>
            <a:rPr lang="ru-RU" sz="2000" b="1" dirty="0" smtClean="0"/>
            <a:t>В безопасном, но доступном для Вас месте, спрячьте необходимую сумму денег,  книжку с номерами телефонов,  паспорт</a:t>
          </a:r>
        </a:p>
      </dgm:t>
    </dgm:pt>
    <dgm:pt modelId="{E9EB69CD-7172-4688-86B9-F9673F3E4182}" type="parTrans" cxnId="{636457B6-8306-4C5C-B2F3-450F57D19FEF}">
      <dgm:prSet/>
      <dgm:spPr/>
      <dgm:t>
        <a:bodyPr/>
        <a:lstStyle/>
        <a:p>
          <a:endParaRPr lang="ru-RU"/>
        </a:p>
      </dgm:t>
    </dgm:pt>
    <dgm:pt modelId="{1A464604-4655-4FAF-B41D-B20B7658337F}" type="sibTrans" cxnId="{636457B6-8306-4C5C-B2F3-450F57D19FEF}">
      <dgm:prSet/>
      <dgm:spPr/>
      <dgm:t>
        <a:bodyPr/>
        <a:lstStyle/>
        <a:p>
          <a:endParaRPr lang="ru-RU"/>
        </a:p>
      </dgm:t>
    </dgm:pt>
    <dgm:pt modelId="{33F9FE92-A495-40F0-89B0-01E692AB74DB}">
      <dgm:prSet custT="1"/>
      <dgm:spPr/>
      <dgm:t>
        <a:bodyPr/>
        <a:lstStyle/>
        <a:p>
          <a:r>
            <a:rPr lang="ru-RU" sz="2000" b="1" dirty="0" smtClean="0"/>
            <a:t>Заранее договоритесь с друзьями, родственниками о возможности предоставления Вам временного убежища в случае опасности. </a:t>
          </a:r>
        </a:p>
      </dgm:t>
    </dgm:pt>
    <dgm:pt modelId="{C85B224D-3B2C-45ED-A5C2-4F251E0F7B62}" type="parTrans" cxnId="{69E34B3E-7547-443D-A258-DC182F55D97E}">
      <dgm:prSet/>
      <dgm:spPr/>
      <dgm:t>
        <a:bodyPr/>
        <a:lstStyle/>
        <a:p>
          <a:endParaRPr lang="ru-RU"/>
        </a:p>
      </dgm:t>
    </dgm:pt>
    <dgm:pt modelId="{D91F3CDA-C8DE-4326-B06C-2562D08379BE}" type="sibTrans" cxnId="{69E34B3E-7547-443D-A258-DC182F55D97E}">
      <dgm:prSet/>
      <dgm:spPr/>
      <dgm:t>
        <a:bodyPr/>
        <a:lstStyle/>
        <a:p>
          <a:endParaRPr lang="ru-RU"/>
        </a:p>
      </dgm:t>
    </dgm:pt>
    <dgm:pt modelId="{99F77F69-587A-46A4-AA9A-05E61AE23B6D}">
      <dgm:prSet custT="1"/>
      <dgm:spPr/>
      <dgm:t>
        <a:bodyPr/>
        <a:lstStyle/>
        <a:p>
          <a:r>
            <a:rPr lang="ru-RU" sz="2000" b="1" dirty="0" smtClean="0"/>
            <a:t>Заранее узнайте телефоны местных служб, которые смогут оказать Вам необходимую поддержку (кризисный центр,  телефон доверия). </a:t>
          </a:r>
        </a:p>
      </dgm:t>
    </dgm:pt>
    <dgm:pt modelId="{CBA439D5-1A91-441D-9EEE-43A18655F3CF}" type="parTrans" cxnId="{495D9533-E025-40C4-9C4E-F6C53ADC845B}">
      <dgm:prSet/>
      <dgm:spPr/>
      <dgm:t>
        <a:bodyPr/>
        <a:lstStyle/>
        <a:p>
          <a:endParaRPr lang="ru-RU"/>
        </a:p>
      </dgm:t>
    </dgm:pt>
    <dgm:pt modelId="{867D293E-A82B-438F-A1AF-F69793FD6903}" type="sibTrans" cxnId="{495D9533-E025-40C4-9C4E-F6C53ADC845B}">
      <dgm:prSet/>
      <dgm:spPr/>
      <dgm:t>
        <a:bodyPr/>
        <a:lstStyle/>
        <a:p>
          <a:endParaRPr lang="ru-RU"/>
        </a:p>
      </dgm:t>
    </dgm:pt>
    <dgm:pt modelId="{015359A5-2C4E-4A2A-BFFE-F8F4EDD14980}">
      <dgm:prSet custT="1"/>
      <dgm:spPr/>
      <dgm:t>
        <a:bodyPr/>
        <a:lstStyle/>
        <a:p>
          <a:r>
            <a:rPr lang="ru-RU" sz="2000" b="1" dirty="0" smtClean="0"/>
            <a:t>Заранее решите,  что из ценных Вы возьмёте с собой. В случае острой необходимости их всегда можно будет продать или отдать в залог. </a:t>
          </a:r>
        </a:p>
      </dgm:t>
    </dgm:pt>
    <dgm:pt modelId="{ADB6F031-7280-4020-9CD0-F702A287543F}" type="parTrans" cxnId="{88B3555D-C38B-471D-BD1D-94D0EC0A96EA}">
      <dgm:prSet/>
      <dgm:spPr/>
      <dgm:t>
        <a:bodyPr/>
        <a:lstStyle/>
        <a:p>
          <a:endParaRPr lang="ru-RU"/>
        </a:p>
      </dgm:t>
    </dgm:pt>
    <dgm:pt modelId="{A05434B8-243B-4906-91B6-417C440BBA11}" type="sibTrans" cxnId="{88B3555D-C38B-471D-BD1D-94D0EC0A96EA}">
      <dgm:prSet/>
      <dgm:spPr/>
      <dgm:t>
        <a:bodyPr/>
        <a:lstStyle/>
        <a:p>
          <a:endParaRPr lang="ru-RU"/>
        </a:p>
      </dgm:t>
    </dgm:pt>
    <dgm:pt modelId="{5913EB70-9C24-4D01-83E0-57D21D4E42CA}">
      <dgm:prSet custT="1"/>
      <dgm:spPr/>
      <dgm:t>
        <a:bodyPr/>
        <a:lstStyle/>
        <a:p>
          <a:r>
            <a:rPr lang="ru-RU" sz="2000" b="1" dirty="0" smtClean="0"/>
            <a:t>Если ситуация критическая,  то покидайте дом незамедлительно,  даже если Вам не удалось взять необходимые вещи.</a:t>
          </a:r>
        </a:p>
      </dgm:t>
    </dgm:pt>
    <dgm:pt modelId="{01B4F0F7-F5BB-4DC6-AFBC-70AA3BAF9F30}" type="parTrans" cxnId="{F96E2107-CC8A-4106-B26C-3DBD6D89392F}">
      <dgm:prSet/>
      <dgm:spPr/>
      <dgm:t>
        <a:bodyPr/>
        <a:lstStyle/>
        <a:p>
          <a:endParaRPr lang="ru-RU"/>
        </a:p>
      </dgm:t>
    </dgm:pt>
    <dgm:pt modelId="{C6BB2727-6A3B-4EB7-90A8-7BED0B77188B}" type="sibTrans" cxnId="{F96E2107-CC8A-4106-B26C-3DBD6D89392F}">
      <dgm:prSet/>
      <dgm:spPr/>
      <dgm:t>
        <a:bodyPr/>
        <a:lstStyle/>
        <a:p>
          <a:endParaRPr lang="ru-RU"/>
        </a:p>
      </dgm:t>
    </dgm:pt>
    <dgm:pt modelId="{120357A1-D56D-4190-B0CD-50B56AB3DF6E}" type="pres">
      <dgm:prSet presAssocID="{475183B2-F885-4355-8D61-7173F2F80BF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8BD853-2E39-4864-AF65-28D3C5C920D7}" type="pres">
      <dgm:prSet presAssocID="{FA71F565-6268-4993-9134-23DB99801FEA}" presName="node" presStyleLbl="node1" presStyleIdx="0" presStyleCnt="7" custScaleX="8015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9963F6-F766-4923-8BE5-F175DEA6229D}" type="pres">
      <dgm:prSet presAssocID="{A6DB1538-51C9-4BB9-91D7-D215817E728D}" presName="sibTrans" presStyleCnt="0"/>
      <dgm:spPr/>
    </dgm:pt>
    <dgm:pt modelId="{043EC05F-3C14-49E8-8D15-F9E64514952B}" type="pres">
      <dgm:prSet presAssocID="{85D0F030-30AA-4D90-A02E-01F7F2C5DCF8}" presName="node" presStyleLbl="node1" presStyleIdx="1" presStyleCnt="7" custScaleX="8015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2046C0-F149-4B81-A3A0-01C1946CC801}" type="pres">
      <dgm:prSet presAssocID="{7DF811F7-D2EF-4C7E-9D49-72A6EF08E2F7}" presName="sibTrans" presStyleCnt="0"/>
      <dgm:spPr/>
    </dgm:pt>
    <dgm:pt modelId="{EE3B9F3C-52C8-4464-BEC3-21B904C81A90}" type="pres">
      <dgm:prSet presAssocID="{E12C0409-DD88-4CC9-80E5-B3A33BF77FF7}" presName="node" presStyleLbl="node1" presStyleIdx="2" presStyleCnt="7" custScaleX="8015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44859B-9A3C-4A19-ADDD-6CE357D8D605}" type="pres">
      <dgm:prSet presAssocID="{1A464604-4655-4FAF-B41D-B20B7658337F}" presName="sibTrans" presStyleCnt="0"/>
      <dgm:spPr/>
    </dgm:pt>
    <dgm:pt modelId="{3CC83B8F-5ADB-4AE3-9DD9-743FC3D10C9F}" type="pres">
      <dgm:prSet presAssocID="{33F9FE92-A495-40F0-89B0-01E692AB74DB}" presName="node" presStyleLbl="node1" presStyleIdx="3" presStyleCnt="7" custScaleX="8015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E9F97E-799D-4002-848C-84B9AE608BE8}" type="pres">
      <dgm:prSet presAssocID="{D91F3CDA-C8DE-4326-B06C-2562D08379BE}" presName="sibTrans" presStyleCnt="0"/>
      <dgm:spPr/>
    </dgm:pt>
    <dgm:pt modelId="{078BE0C8-FED9-4723-8D7E-DB47A17614BE}" type="pres">
      <dgm:prSet presAssocID="{99F77F69-587A-46A4-AA9A-05E61AE23B6D}" presName="node" presStyleLbl="node1" presStyleIdx="4" presStyleCnt="7" custScaleX="8015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05D8CA-0B3E-4490-9C20-3303EA5E146C}" type="pres">
      <dgm:prSet presAssocID="{867D293E-A82B-438F-A1AF-F69793FD6903}" presName="sibTrans" presStyleCnt="0"/>
      <dgm:spPr/>
    </dgm:pt>
    <dgm:pt modelId="{E79AFFFC-FEB8-4244-ACCF-134BDDF419C2}" type="pres">
      <dgm:prSet presAssocID="{015359A5-2C4E-4A2A-BFFE-F8F4EDD14980}" presName="node" presStyleLbl="node1" presStyleIdx="5" presStyleCnt="7" custScaleX="8015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62E435-0BD0-47CC-8636-54E509D293B9}" type="pres">
      <dgm:prSet presAssocID="{A05434B8-243B-4906-91B6-417C440BBA11}" presName="sibTrans" presStyleCnt="0"/>
      <dgm:spPr/>
    </dgm:pt>
    <dgm:pt modelId="{BFDCBE94-D09D-408C-A8FF-D9570D885FF5}" type="pres">
      <dgm:prSet presAssocID="{5913EB70-9C24-4D01-83E0-57D21D4E42CA}" presName="node" presStyleLbl="node1" presStyleIdx="6" presStyleCnt="7" custScaleX="8015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B94549-6CE4-4547-A58E-B3AF8AB6AF17}" type="presOf" srcId="{33F9FE92-A495-40F0-89B0-01E692AB74DB}" destId="{3CC83B8F-5ADB-4AE3-9DD9-743FC3D10C9F}" srcOrd="0" destOrd="0" presId="urn:microsoft.com/office/officeart/2005/8/layout/default"/>
    <dgm:cxn modelId="{636457B6-8306-4C5C-B2F3-450F57D19FEF}" srcId="{475183B2-F885-4355-8D61-7173F2F80BF3}" destId="{E12C0409-DD88-4CC9-80E5-B3A33BF77FF7}" srcOrd="2" destOrd="0" parTransId="{E9EB69CD-7172-4688-86B9-F9673F3E4182}" sibTransId="{1A464604-4655-4FAF-B41D-B20B7658337F}"/>
    <dgm:cxn modelId="{1AB812F7-E7E2-4DB0-8E4E-D29C66D82CB1}" type="presOf" srcId="{5913EB70-9C24-4D01-83E0-57D21D4E42CA}" destId="{BFDCBE94-D09D-408C-A8FF-D9570D885FF5}" srcOrd="0" destOrd="0" presId="urn:microsoft.com/office/officeart/2005/8/layout/default"/>
    <dgm:cxn modelId="{0D4E4ECD-0166-49AD-9FEB-EA919917B37E}" type="presOf" srcId="{99F77F69-587A-46A4-AA9A-05E61AE23B6D}" destId="{078BE0C8-FED9-4723-8D7E-DB47A17614BE}" srcOrd="0" destOrd="0" presId="urn:microsoft.com/office/officeart/2005/8/layout/default"/>
    <dgm:cxn modelId="{67266458-E02A-4C37-84C5-2D6A2AD77564}" type="presOf" srcId="{85D0F030-30AA-4D90-A02E-01F7F2C5DCF8}" destId="{043EC05F-3C14-49E8-8D15-F9E64514952B}" srcOrd="0" destOrd="0" presId="urn:microsoft.com/office/officeart/2005/8/layout/default"/>
    <dgm:cxn modelId="{69E34B3E-7547-443D-A258-DC182F55D97E}" srcId="{475183B2-F885-4355-8D61-7173F2F80BF3}" destId="{33F9FE92-A495-40F0-89B0-01E692AB74DB}" srcOrd="3" destOrd="0" parTransId="{C85B224D-3B2C-45ED-A5C2-4F251E0F7B62}" sibTransId="{D91F3CDA-C8DE-4326-B06C-2562D08379BE}"/>
    <dgm:cxn modelId="{6A6F0CB8-FC60-4A7E-8AAA-BFCC2530DB3A}" type="presOf" srcId="{475183B2-F885-4355-8D61-7173F2F80BF3}" destId="{120357A1-D56D-4190-B0CD-50B56AB3DF6E}" srcOrd="0" destOrd="0" presId="urn:microsoft.com/office/officeart/2005/8/layout/default"/>
    <dgm:cxn modelId="{B8AC53D1-C740-4B70-9756-AF892D4B6C65}" type="presOf" srcId="{FA71F565-6268-4993-9134-23DB99801FEA}" destId="{4A8BD853-2E39-4864-AF65-28D3C5C920D7}" srcOrd="0" destOrd="0" presId="urn:microsoft.com/office/officeart/2005/8/layout/default"/>
    <dgm:cxn modelId="{88B3555D-C38B-471D-BD1D-94D0EC0A96EA}" srcId="{475183B2-F885-4355-8D61-7173F2F80BF3}" destId="{015359A5-2C4E-4A2A-BFFE-F8F4EDD14980}" srcOrd="5" destOrd="0" parTransId="{ADB6F031-7280-4020-9CD0-F702A287543F}" sibTransId="{A05434B8-243B-4906-91B6-417C440BBA11}"/>
    <dgm:cxn modelId="{F96E2107-CC8A-4106-B26C-3DBD6D89392F}" srcId="{475183B2-F885-4355-8D61-7173F2F80BF3}" destId="{5913EB70-9C24-4D01-83E0-57D21D4E42CA}" srcOrd="6" destOrd="0" parTransId="{01B4F0F7-F5BB-4DC6-AFBC-70AA3BAF9F30}" sibTransId="{C6BB2727-6A3B-4EB7-90A8-7BED0B77188B}"/>
    <dgm:cxn modelId="{11CF54C5-1F09-480F-BD59-54DBA1082EBB}" srcId="{475183B2-F885-4355-8D61-7173F2F80BF3}" destId="{85D0F030-30AA-4D90-A02E-01F7F2C5DCF8}" srcOrd="1" destOrd="0" parTransId="{17EA16DB-27C4-47CC-9815-85C34827F6E1}" sibTransId="{7DF811F7-D2EF-4C7E-9D49-72A6EF08E2F7}"/>
    <dgm:cxn modelId="{C60C4632-391A-4C3F-B289-E77263E4A1A8}" srcId="{475183B2-F885-4355-8D61-7173F2F80BF3}" destId="{FA71F565-6268-4993-9134-23DB99801FEA}" srcOrd="0" destOrd="0" parTransId="{B7221611-49D1-4154-8053-E3C47CE370BD}" sibTransId="{A6DB1538-51C9-4BB9-91D7-D215817E728D}"/>
    <dgm:cxn modelId="{85CA8FDE-9EB3-4293-AE6F-07F8103AFB78}" type="presOf" srcId="{015359A5-2C4E-4A2A-BFFE-F8F4EDD14980}" destId="{E79AFFFC-FEB8-4244-ACCF-134BDDF419C2}" srcOrd="0" destOrd="0" presId="urn:microsoft.com/office/officeart/2005/8/layout/default"/>
    <dgm:cxn modelId="{8EC47310-E671-4869-A958-AE51F00D09FD}" type="presOf" srcId="{E12C0409-DD88-4CC9-80E5-B3A33BF77FF7}" destId="{EE3B9F3C-52C8-4464-BEC3-21B904C81A90}" srcOrd="0" destOrd="0" presId="urn:microsoft.com/office/officeart/2005/8/layout/default"/>
    <dgm:cxn modelId="{495D9533-E025-40C4-9C4E-F6C53ADC845B}" srcId="{475183B2-F885-4355-8D61-7173F2F80BF3}" destId="{99F77F69-587A-46A4-AA9A-05E61AE23B6D}" srcOrd="4" destOrd="0" parTransId="{CBA439D5-1A91-441D-9EEE-43A18655F3CF}" sibTransId="{867D293E-A82B-438F-A1AF-F69793FD6903}"/>
    <dgm:cxn modelId="{9F250D71-54AC-4FC4-B7C4-D70869557754}" type="presParOf" srcId="{120357A1-D56D-4190-B0CD-50B56AB3DF6E}" destId="{4A8BD853-2E39-4864-AF65-28D3C5C920D7}" srcOrd="0" destOrd="0" presId="urn:microsoft.com/office/officeart/2005/8/layout/default"/>
    <dgm:cxn modelId="{3DF760B8-0283-4BF3-963B-7C3C52717977}" type="presParOf" srcId="{120357A1-D56D-4190-B0CD-50B56AB3DF6E}" destId="{DE9963F6-F766-4923-8BE5-F175DEA6229D}" srcOrd="1" destOrd="0" presId="urn:microsoft.com/office/officeart/2005/8/layout/default"/>
    <dgm:cxn modelId="{0E6EC5DC-08CA-47A5-B6A6-56CD00F0CB7B}" type="presParOf" srcId="{120357A1-D56D-4190-B0CD-50B56AB3DF6E}" destId="{043EC05F-3C14-49E8-8D15-F9E64514952B}" srcOrd="2" destOrd="0" presId="urn:microsoft.com/office/officeart/2005/8/layout/default"/>
    <dgm:cxn modelId="{9F7AC06D-BDCD-48BA-8D40-A4D46D54DADC}" type="presParOf" srcId="{120357A1-D56D-4190-B0CD-50B56AB3DF6E}" destId="{FB2046C0-F149-4B81-A3A0-01C1946CC801}" srcOrd="3" destOrd="0" presId="urn:microsoft.com/office/officeart/2005/8/layout/default"/>
    <dgm:cxn modelId="{CB772D83-5AFE-407A-8A9C-3E21FC6D3373}" type="presParOf" srcId="{120357A1-D56D-4190-B0CD-50B56AB3DF6E}" destId="{EE3B9F3C-52C8-4464-BEC3-21B904C81A90}" srcOrd="4" destOrd="0" presId="urn:microsoft.com/office/officeart/2005/8/layout/default"/>
    <dgm:cxn modelId="{94453AEF-4408-4CED-8544-F086EB634D02}" type="presParOf" srcId="{120357A1-D56D-4190-B0CD-50B56AB3DF6E}" destId="{9344859B-9A3C-4A19-ADDD-6CE357D8D605}" srcOrd="5" destOrd="0" presId="urn:microsoft.com/office/officeart/2005/8/layout/default"/>
    <dgm:cxn modelId="{BC45B18A-795C-4333-998D-6B9392C26AAC}" type="presParOf" srcId="{120357A1-D56D-4190-B0CD-50B56AB3DF6E}" destId="{3CC83B8F-5ADB-4AE3-9DD9-743FC3D10C9F}" srcOrd="6" destOrd="0" presId="urn:microsoft.com/office/officeart/2005/8/layout/default"/>
    <dgm:cxn modelId="{2746263A-3361-4C92-BB8B-413676620919}" type="presParOf" srcId="{120357A1-D56D-4190-B0CD-50B56AB3DF6E}" destId="{6BE9F97E-799D-4002-848C-84B9AE608BE8}" srcOrd="7" destOrd="0" presId="urn:microsoft.com/office/officeart/2005/8/layout/default"/>
    <dgm:cxn modelId="{A969C0A8-D865-4E74-ACB8-CB2EA3C9E1AD}" type="presParOf" srcId="{120357A1-D56D-4190-B0CD-50B56AB3DF6E}" destId="{078BE0C8-FED9-4723-8D7E-DB47A17614BE}" srcOrd="8" destOrd="0" presId="urn:microsoft.com/office/officeart/2005/8/layout/default"/>
    <dgm:cxn modelId="{D3B48422-BFDE-40F5-A1B2-F7C125EDD231}" type="presParOf" srcId="{120357A1-D56D-4190-B0CD-50B56AB3DF6E}" destId="{4B05D8CA-0B3E-4490-9C20-3303EA5E146C}" srcOrd="9" destOrd="0" presId="urn:microsoft.com/office/officeart/2005/8/layout/default"/>
    <dgm:cxn modelId="{8A2FB0E8-48A4-411F-85C6-8E9F747BF392}" type="presParOf" srcId="{120357A1-D56D-4190-B0CD-50B56AB3DF6E}" destId="{E79AFFFC-FEB8-4244-ACCF-134BDDF419C2}" srcOrd="10" destOrd="0" presId="urn:microsoft.com/office/officeart/2005/8/layout/default"/>
    <dgm:cxn modelId="{59DB6B97-30AF-4C06-9715-F3098D95AEFC}" type="presParOf" srcId="{120357A1-D56D-4190-B0CD-50B56AB3DF6E}" destId="{3262E435-0BD0-47CC-8636-54E509D293B9}" srcOrd="11" destOrd="0" presId="urn:microsoft.com/office/officeart/2005/8/layout/default"/>
    <dgm:cxn modelId="{726E9B87-4BDC-412A-B15A-E6AA68FA1743}" type="presParOf" srcId="{120357A1-D56D-4190-B0CD-50B56AB3DF6E}" destId="{BFDCBE94-D09D-408C-A8FF-D9570D885FF5}" srcOrd="12" destOrd="0" presId="urn:microsoft.com/office/officeart/2005/8/layout/defaul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31647EF-22C9-4EDB-A20F-1E2462AB7156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72CFE6FD-85E3-4AA1-8441-7C902653A493}">
      <dgm:prSet phldrT="[Текст]"/>
      <dgm:spPr/>
      <dgm:t>
        <a:bodyPr/>
        <a:lstStyle/>
        <a:p>
          <a:r>
            <a:rPr lang="ru-RU" dirty="0" smtClean="0"/>
            <a:t>Беспризорность</a:t>
          </a:r>
          <a:endParaRPr lang="ru-RU" dirty="0"/>
        </a:p>
      </dgm:t>
    </dgm:pt>
    <dgm:pt modelId="{4A063B59-1147-4EF3-BA0E-1679321D7D20}" type="parTrans" cxnId="{06BD2BE5-EDCB-4111-B7F4-754A3A7B15D7}">
      <dgm:prSet/>
      <dgm:spPr/>
      <dgm:t>
        <a:bodyPr/>
        <a:lstStyle/>
        <a:p>
          <a:endParaRPr lang="ru-RU"/>
        </a:p>
      </dgm:t>
    </dgm:pt>
    <dgm:pt modelId="{4D3EB7FD-CD68-4777-9F13-0E1D0BBBF41D}" type="sibTrans" cxnId="{06BD2BE5-EDCB-4111-B7F4-754A3A7B15D7}">
      <dgm:prSet/>
      <dgm:spPr/>
      <dgm:t>
        <a:bodyPr/>
        <a:lstStyle/>
        <a:p>
          <a:endParaRPr lang="ru-RU"/>
        </a:p>
      </dgm:t>
    </dgm:pt>
    <dgm:pt modelId="{5191DFAA-0A02-4736-9BE2-B42037F95801}">
      <dgm:prSet phldrT="[Текст]"/>
      <dgm:spPr/>
      <dgm:t>
        <a:bodyPr/>
        <a:lstStyle/>
        <a:p>
          <a:r>
            <a:rPr lang="ru-RU" dirty="0" smtClean="0"/>
            <a:t>Полный отрыв несовершеннолетнего от семьи, сопряженный с утратой места жительства и занятий</a:t>
          </a:r>
          <a:endParaRPr lang="ru-RU" dirty="0"/>
        </a:p>
      </dgm:t>
    </dgm:pt>
    <dgm:pt modelId="{B348A42E-2387-4125-92CD-650AF09858A3}" type="parTrans" cxnId="{41A77687-0F1F-40DF-8C07-4EC4984F6951}">
      <dgm:prSet/>
      <dgm:spPr/>
      <dgm:t>
        <a:bodyPr/>
        <a:lstStyle/>
        <a:p>
          <a:endParaRPr lang="ru-RU"/>
        </a:p>
      </dgm:t>
    </dgm:pt>
    <dgm:pt modelId="{37B4C26D-DBA5-433F-B175-BD40E7B0118E}" type="sibTrans" cxnId="{41A77687-0F1F-40DF-8C07-4EC4984F6951}">
      <dgm:prSet/>
      <dgm:spPr/>
      <dgm:t>
        <a:bodyPr/>
        <a:lstStyle/>
        <a:p>
          <a:endParaRPr lang="ru-RU"/>
        </a:p>
      </dgm:t>
    </dgm:pt>
    <dgm:pt modelId="{832B9E9D-B37F-4DF4-8B02-D47CEEE4452C}">
      <dgm:prSet phldrT="[Текст]"/>
      <dgm:spPr/>
      <dgm:t>
        <a:bodyPr/>
        <a:lstStyle/>
        <a:p>
          <a:r>
            <a:rPr lang="ru-RU" dirty="0" smtClean="0"/>
            <a:t>Безнадзорность</a:t>
          </a:r>
          <a:endParaRPr lang="ru-RU" dirty="0"/>
        </a:p>
      </dgm:t>
    </dgm:pt>
    <dgm:pt modelId="{688A5C30-34FF-4645-AEAD-67052A3C2F33}" type="parTrans" cxnId="{5501D21C-72D2-4A37-AC68-4295DDC29BFC}">
      <dgm:prSet/>
      <dgm:spPr/>
      <dgm:t>
        <a:bodyPr/>
        <a:lstStyle/>
        <a:p>
          <a:endParaRPr lang="ru-RU"/>
        </a:p>
      </dgm:t>
    </dgm:pt>
    <dgm:pt modelId="{4B4E8CC2-EE8F-4D90-9886-9E3DA5DD54EE}" type="sibTrans" cxnId="{5501D21C-72D2-4A37-AC68-4295DDC29BFC}">
      <dgm:prSet/>
      <dgm:spPr/>
      <dgm:t>
        <a:bodyPr/>
        <a:lstStyle/>
        <a:p>
          <a:endParaRPr lang="ru-RU"/>
        </a:p>
      </dgm:t>
    </dgm:pt>
    <dgm:pt modelId="{FC459F9C-3CA3-4C73-BBA6-93623A485AA9}">
      <dgm:prSet phldrT="[Текст]"/>
      <dgm:spPr/>
      <dgm:t>
        <a:bodyPr/>
        <a:lstStyle/>
        <a:p>
          <a:r>
            <a:rPr lang="ru-RU" dirty="0" smtClean="0"/>
            <a:t>Ослабление попечения о несовершеннолетних со стороны родителей или лиц, их заменяющих</a:t>
          </a:r>
          <a:endParaRPr lang="ru-RU" dirty="0"/>
        </a:p>
      </dgm:t>
    </dgm:pt>
    <dgm:pt modelId="{4359084A-E0DA-4577-9045-921E473E6035}" type="parTrans" cxnId="{C9F25601-EE83-4A63-A1DB-7387A69248C2}">
      <dgm:prSet/>
      <dgm:spPr/>
      <dgm:t>
        <a:bodyPr/>
        <a:lstStyle/>
        <a:p>
          <a:endParaRPr lang="ru-RU"/>
        </a:p>
      </dgm:t>
    </dgm:pt>
    <dgm:pt modelId="{DB9573BD-AC23-43EC-9C4E-F3253266BC98}" type="sibTrans" cxnId="{C9F25601-EE83-4A63-A1DB-7387A69248C2}">
      <dgm:prSet/>
      <dgm:spPr/>
      <dgm:t>
        <a:bodyPr/>
        <a:lstStyle/>
        <a:p>
          <a:endParaRPr lang="ru-RU"/>
        </a:p>
      </dgm:t>
    </dgm:pt>
    <dgm:pt modelId="{2C75F4FA-A0F9-4828-BEF0-E451FA37A312}" type="pres">
      <dgm:prSet presAssocID="{731647EF-22C9-4EDB-A20F-1E2462AB715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762615-89D6-48BF-9542-29C87F85E6C2}" type="pres">
      <dgm:prSet presAssocID="{72CFE6FD-85E3-4AA1-8441-7C902653A49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7B9716-88CC-4BE4-B772-3C2635992B8D}" type="pres">
      <dgm:prSet presAssocID="{72CFE6FD-85E3-4AA1-8441-7C902653A49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188ADC-0A0E-4BDF-A308-B0865C4632D1}" type="pres">
      <dgm:prSet presAssocID="{832B9E9D-B37F-4DF4-8B02-D47CEEE4452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A58FA0-0F3E-4B1D-9FF3-556050B9E86A}" type="pres">
      <dgm:prSet presAssocID="{832B9E9D-B37F-4DF4-8B02-D47CEEE4452C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A8CE15-8616-4F60-A0BA-B7F016F1B6A1}" type="presOf" srcId="{FC459F9C-3CA3-4C73-BBA6-93623A485AA9}" destId="{BDA58FA0-0F3E-4B1D-9FF3-556050B9E86A}" srcOrd="0" destOrd="0" presId="urn:microsoft.com/office/officeart/2005/8/layout/vList2"/>
    <dgm:cxn modelId="{45F99E5F-47AE-4A11-854F-70D35DC88ACC}" type="presOf" srcId="{731647EF-22C9-4EDB-A20F-1E2462AB7156}" destId="{2C75F4FA-A0F9-4828-BEF0-E451FA37A312}" srcOrd="0" destOrd="0" presId="urn:microsoft.com/office/officeart/2005/8/layout/vList2"/>
    <dgm:cxn modelId="{39DE0B03-F5C7-4055-A383-698B87043823}" type="presOf" srcId="{832B9E9D-B37F-4DF4-8B02-D47CEEE4452C}" destId="{CC188ADC-0A0E-4BDF-A308-B0865C4632D1}" srcOrd="0" destOrd="0" presId="urn:microsoft.com/office/officeart/2005/8/layout/vList2"/>
    <dgm:cxn modelId="{6526C466-13C2-4DAB-810F-72ECB5FC3A61}" type="presOf" srcId="{5191DFAA-0A02-4736-9BE2-B42037F95801}" destId="{4E7B9716-88CC-4BE4-B772-3C2635992B8D}" srcOrd="0" destOrd="0" presId="urn:microsoft.com/office/officeart/2005/8/layout/vList2"/>
    <dgm:cxn modelId="{06BD2BE5-EDCB-4111-B7F4-754A3A7B15D7}" srcId="{731647EF-22C9-4EDB-A20F-1E2462AB7156}" destId="{72CFE6FD-85E3-4AA1-8441-7C902653A493}" srcOrd="0" destOrd="0" parTransId="{4A063B59-1147-4EF3-BA0E-1679321D7D20}" sibTransId="{4D3EB7FD-CD68-4777-9F13-0E1D0BBBF41D}"/>
    <dgm:cxn modelId="{5501D21C-72D2-4A37-AC68-4295DDC29BFC}" srcId="{731647EF-22C9-4EDB-A20F-1E2462AB7156}" destId="{832B9E9D-B37F-4DF4-8B02-D47CEEE4452C}" srcOrd="1" destOrd="0" parTransId="{688A5C30-34FF-4645-AEAD-67052A3C2F33}" sibTransId="{4B4E8CC2-EE8F-4D90-9886-9E3DA5DD54EE}"/>
    <dgm:cxn modelId="{2D6BC2E3-A33F-4720-AEB7-433E58663AAB}" type="presOf" srcId="{72CFE6FD-85E3-4AA1-8441-7C902653A493}" destId="{83762615-89D6-48BF-9542-29C87F85E6C2}" srcOrd="0" destOrd="0" presId="urn:microsoft.com/office/officeart/2005/8/layout/vList2"/>
    <dgm:cxn modelId="{C9F25601-EE83-4A63-A1DB-7387A69248C2}" srcId="{832B9E9D-B37F-4DF4-8B02-D47CEEE4452C}" destId="{FC459F9C-3CA3-4C73-BBA6-93623A485AA9}" srcOrd="0" destOrd="0" parTransId="{4359084A-E0DA-4577-9045-921E473E6035}" sibTransId="{DB9573BD-AC23-43EC-9C4E-F3253266BC98}"/>
    <dgm:cxn modelId="{41A77687-0F1F-40DF-8C07-4EC4984F6951}" srcId="{72CFE6FD-85E3-4AA1-8441-7C902653A493}" destId="{5191DFAA-0A02-4736-9BE2-B42037F95801}" srcOrd="0" destOrd="0" parTransId="{B348A42E-2387-4125-92CD-650AF09858A3}" sibTransId="{37B4C26D-DBA5-433F-B175-BD40E7B0118E}"/>
    <dgm:cxn modelId="{5FFDBF6D-22A3-4E7D-A40D-E00EC5D7ACA8}" type="presParOf" srcId="{2C75F4FA-A0F9-4828-BEF0-E451FA37A312}" destId="{83762615-89D6-48BF-9542-29C87F85E6C2}" srcOrd="0" destOrd="0" presId="urn:microsoft.com/office/officeart/2005/8/layout/vList2"/>
    <dgm:cxn modelId="{8D0D951A-40A2-4E65-B7C8-889965A07C86}" type="presParOf" srcId="{2C75F4FA-A0F9-4828-BEF0-E451FA37A312}" destId="{4E7B9716-88CC-4BE4-B772-3C2635992B8D}" srcOrd="1" destOrd="0" presId="urn:microsoft.com/office/officeart/2005/8/layout/vList2"/>
    <dgm:cxn modelId="{DC78E0ED-137F-4D28-9E8D-47196CDE22B5}" type="presParOf" srcId="{2C75F4FA-A0F9-4828-BEF0-E451FA37A312}" destId="{CC188ADC-0A0E-4BDF-A308-B0865C4632D1}" srcOrd="2" destOrd="0" presId="urn:microsoft.com/office/officeart/2005/8/layout/vList2"/>
    <dgm:cxn modelId="{814F95ED-3FE9-4D82-96E8-D63FF766949B}" type="presParOf" srcId="{2C75F4FA-A0F9-4828-BEF0-E451FA37A312}" destId="{BDA58FA0-0F3E-4B1D-9FF3-556050B9E86A}" srcOrd="3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B5441DA-17F7-4A04-87BE-A7AD3C8B0AF6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68BDC52D-8E6D-4814-9A58-D02AC92DC33D}">
      <dgm:prSet phldrT="[Текст]" custT="1"/>
      <dgm:spPr/>
      <dgm:t>
        <a:bodyPr/>
        <a:lstStyle/>
        <a:p>
          <a:pPr algn="ctr"/>
          <a:r>
            <a:rPr lang="ru-RU" sz="3200" b="1" dirty="0" smtClean="0"/>
            <a:t>Кризис института семьи</a:t>
          </a:r>
          <a:endParaRPr lang="ru-RU" sz="3200" b="1" dirty="0"/>
        </a:p>
      </dgm:t>
    </dgm:pt>
    <dgm:pt modelId="{DB61D45A-9677-4B0D-81A0-BE3B3623F8D4}" type="parTrans" cxnId="{FFBE6ADA-0CC0-4F93-A9A4-113C2EF1BA40}">
      <dgm:prSet/>
      <dgm:spPr/>
      <dgm:t>
        <a:bodyPr/>
        <a:lstStyle/>
        <a:p>
          <a:endParaRPr lang="ru-RU"/>
        </a:p>
      </dgm:t>
    </dgm:pt>
    <dgm:pt modelId="{28F67937-2672-4388-B05B-26A6164648F2}" type="sibTrans" cxnId="{FFBE6ADA-0CC0-4F93-A9A4-113C2EF1BA40}">
      <dgm:prSet/>
      <dgm:spPr/>
      <dgm:t>
        <a:bodyPr/>
        <a:lstStyle/>
        <a:p>
          <a:endParaRPr lang="ru-RU"/>
        </a:p>
      </dgm:t>
    </dgm:pt>
    <dgm:pt modelId="{4E3F8AF5-8EA4-4493-9366-5092D25DDDCE}">
      <dgm:prSet phldrT="[Текст]" custT="1"/>
      <dgm:spPr/>
      <dgm:t>
        <a:bodyPr/>
        <a:lstStyle/>
        <a:p>
          <a:pPr algn="ctr"/>
          <a:r>
            <a:rPr lang="ru-RU" sz="3200" b="1" dirty="0" smtClean="0"/>
            <a:t>Падение уровня жизни большинства населения</a:t>
          </a:r>
          <a:endParaRPr lang="ru-RU" sz="3200" b="1" dirty="0"/>
        </a:p>
      </dgm:t>
    </dgm:pt>
    <dgm:pt modelId="{3DB3F30B-F952-467E-805B-02E03916176E}" type="parTrans" cxnId="{9E2C06AB-64C2-4D78-B250-CD632FB9C532}">
      <dgm:prSet/>
      <dgm:spPr/>
    </dgm:pt>
    <dgm:pt modelId="{6E9E866B-4E8A-489E-B37D-F70113553C2E}" type="sibTrans" cxnId="{9E2C06AB-64C2-4D78-B250-CD632FB9C532}">
      <dgm:prSet/>
      <dgm:spPr/>
    </dgm:pt>
    <dgm:pt modelId="{B806B36D-D61F-4845-B8DB-9D3F960FAA6C}">
      <dgm:prSet phldrT="[Текст]" custT="1"/>
      <dgm:spPr/>
      <dgm:t>
        <a:bodyPr/>
        <a:lstStyle/>
        <a:p>
          <a:pPr algn="ctr"/>
          <a:r>
            <a:rPr lang="ru-RU" sz="3200" b="1" dirty="0" smtClean="0"/>
            <a:t>Напряженность в экономической сфере и занятость на работе</a:t>
          </a:r>
          <a:endParaRPr lang="ru-RU" sz="3200" b="1" dirty="0"/>
        </a:p>
      </dgm:t>
    </dgm:pt>
    <dgm:pt modelId="{B529B79A-205E-4335-A20C-9ABCAD10DE30}" type="parTrans" cxnId="{3938C0E3-223B-4419-9FC3-DCB17823EACD}">
      <dgm:prSet/>
      <dgm:spPr/>
    </dgm:pt>
    <dgm:pt modelId="{B302883F-7210-4203-AA72-0950632B35DA}" type="sibTrans" cxnId="{3938C0E3-223B-4419-9FC3-DCB17823EACD}">
      <dgm:prSet/>
      <dgm:spPr/>
    </dgm:pt>
    <dgm:pt modelId="{E4FA426D-F216-4428-A0F1-61E5BF95D8AB}" type="pres">
      <dgm:prSet presAssocID="{BB5441DA-17F7-4A04-87BE-A7AD3C8B0AF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6BEB8D-D25B-4EEE-A552-ADDE627F1707}" type="pres">
      <dgm:prSet presAssocID="{68BDC52D-8E6D-4814-9A58-D02AC92DC33D}" presName="parentLin" presStyleCnt="0"/>
      <dgm:spPr/>
    </dgm:pt>
    <dgm:pt modelId="{CE922D28-A05D-408D-AE4C-CE2DCC05C729}" type="pres">
      <dgm:prSet presAssocID="{68BDC52D-8E6D-4814-9A58-D02AC92DC33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6580CEA-F8C1-49C1-968F-DC5E37846714}" type="pres">
      <dgm:prSet presAssocID="{68BDC52D-8E6D-4814-9A58-D02AC92DC33D}" presName="parentText" presStyleLbl="node1" presStyleIdx="0" presStyleCnt="3" custScaleX="121070" custScaleY="44274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A9F6A7-4314-4F1E-A3C6-54E38603A105}" type="pres">
      <dgm:prSet presAssocID="{68BDC52D-8E6D-4814-9A58-D02AC92DC33D}" presName="negativeSpace" presStyleCnt="0"/>
      <dgm:spPr/>
    </dgm:pt>
    <dgm:pt modelId="{32D94E4E-5541-412C-85F0-136614253390}" type="pres">
      <dgm:prSet presAssocID="{68BDC52D-8E6D-4814-9A58-D02AC92DC33D}" presName="childText" presStyleLbl="conFgAcc1" presStyleIdx="0" presStyleCnt="3">
        <dgm:presLayoutVars>
          <dgm:bulletEnabled val="1"/>
        </dgm:presLayoutVars>
      </dgm:prSet>
      <dgm:spPr/>
    </dgm:pt>
    <dgm:pt modelId="{12B84255-6D20-4CD4-B3A6-B51F74FBCA48}" type="pres">
      <dgm:prSet presAssocID="{28F67937-2672-4388-B05B-26A6164648F2}" presName="spaceBetweenRectangles" presStyleCnt="0"/>
      <dgm:spPr/>
    </dgm:pt>
    <dgm:pt modelId="{A8B0C76C-C4E4-41A3-8F98-940D75383BF9}" type="pres">
      <dgm:prSet presAssocID="{4E3F8AF5-8EA4-4493-9366-5092D25DDDCE}" presName="parentLin" presStyleCnt="0"/>
      <dgm:spPr/>
    </dgm:pt>
    <dgm:pt modelId="{2D7857DB-2C85-4B90-A7C3-CEAA6F4D3691}" type="pres">
      <dgm:prSet presAssocID="{4E3F8AF5-8EA4-4493-9366-5092D25DDDC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D9FE993-41DA-4C1D-A320-79BB21055F4E}" type="pres">
      <dgm:prSet presAssocID="{4E3F8AF5-8EA4-4493-9366-5092D25DDDCE}" presName="parentText" presStyleLbl="node1" presStyleIdx="1" presStyleCnt="3" custScaleX="121070" custScaleY="44274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B626F0-89B2-43A6-975F-9D7791F0194D}" type="pres">
      <dgm:prSet presAssocID="{4E3F8AF5-8EA4-4493-9366-5092D25DDDCE}" presName="negativeSpace" presStyleCnt="0"/>
      <dgm:spPr/>
    </dgm:pt>
    <dgm:pt modelId="{EB3DD43D-AB74-4E9C-86F8-ADB5122E6883}" type="pres">
      <dgm:prSet presAssocID="{4E3F8AF5-8EA4-4493-9366-5092D25DDDCE}" presName="childText" presStyleLbl="conFgAcc1" presStyleIdx="1" presStyleCnt="3">
        <dgm:presLayoutVars>
          <dgm:bulletEnabled val="1"/>
        </dgm:presLayoutVars>
      </dgm:prSet>
      <dgm:spPr/>
    </dgm:pt>
    <dgm:pt modelId="{C5154C6C-3805-4066-9086-5E43CAE05AA0}" type="pres">
      <dgm:prSet presAssocID="{6E9E866B-4E8A-489E-B37D-F70113553C2E}" presName="spaceBetweenRectangles" presStyleCnt="0"/>
      <dgm:spPr/>
    </dgm:pt>
    <dgm:pt modelId="{993AEF2C-12C4-4E04-A84B-5081FBD44180}" type="pres">
      <dgm:prSet presAssocID="{B806B36D-D61F-4845-B8DB-9D3F960FAA6C}" presName="parentLin" presStyleCnt="0"/>
      <dgm:spPr/>
    </dgm:pt>
    <dgm:pt modelId="{C3A0C5EB-D1BB-4EA8-A908-110F1E2D4018}" type="pres">
      <dgm:prSet presAssocID="{B806B36D-D61F-4845-B8DB-9D3F960FAA6C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CAB8F653-ED6A-4745-8303-D02B3A937E45}" type="pres">
      <dgm:prSet presAssocID="{B806B36D-D61F-4845-B8DB-9D3F960FAA6C}" presName="parentText" presStyleLbl="node1" presStyleIdx="2" presStyleCnt="3" custScaleX="121070" custScaleY="44274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D047AE-A7A1-43EF-87A9-D97045FCA7ED}" type="pres">
      <dgm:prSet presAssocID="{B806B36D-D61F-4845-B8DB-9D3F960FAA6C}" presName="negativeSpace" presStyleCnt="0"/>
      <dgm:spPr/>
    </dgm:pt>
    <dgm:pt modelId="{F4A521D4-FA06-4A34-BA62-A0ADC6AC95BB}" type="pres">
      <dgm:prSet presAssocID="{B806B36D-D61F-4845-B8DB-9D3F960FAA6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FBE6ADA-0CC0-4F93-A9A4-113C2EF1BA40}" srcId="{BB5441DA-17F7-4A04-87BE-A7AD3C8B0AF6}" destId="{68BDC52D-8E6D-4814-9A58-D02AC92DC33D}" srcOrd="0" destOrd="0" parTransId="{DB61D45A-9677-4B0D-81A0-BE3B3623F8D4}" sibTransId="{28F67937-2672-4388-B05B-26A6164648F2}"/>
    <dgm:cxn modelId="{FC3CDA5F-CADB-416D-9C4B-CD29670895D7}" type="presOf" srcId="{68BDC52D-8E6D-4814-9A58-D02AC92DC33D}" destId="{16580CEA-F8C1-49C1-968F-DC5E37846714}" srcOrd="1" destOrd="0" presId="urn:microsoft.com/office/officeart/2005/8/layout/list1"/>
    <dgm:cxn modelId="{3938C0E3-223B-4419-9FC3-DCB17823EACD}" srcId="{BB5441DA-17F7-4A04-87BE-A7AD3C8B0AF6}" destId="{B806B36D-D61F-4845-B8DB-9D3F960FAA6C}" srcOrd="2" destOrd="0" parTransId="{B529B79A-205E-4335-A20C-9ABCAD10DE30}" sibTransId="{B302883F-7210-4203-AA72-0950632B35DA}"/>
    <dgm:cxn modelId="{670B9E49-6081-49EB-B620-2252EA33FCC8}" type="presOf" srcId="{4E3F8AF5-8EA4-4493-9366-5092D25DDDCE}" destId="{4D9FE993-41DA-4C1D-A320-79BB21055F4E}" srcOrd="1" destOrd="0" presId="urn:microsoft.com/office/officeart/2005/8/layout/list1"/>
    <dgm:cxn modelId="{8B36C2FA-05B4-4046-9442-45704416B3F7}" type="presOf" srcId="{B806B36D-D61F-4845-B8DB-9D3F960FAA6C}" destId="{C3A0C5EB-D1BB-4EA8-A908-110F1E2D4018}" srcOrd="0" destOrd="0" presId="urn:microsoft.com/office/officeart/2005/8/layout/list1"/>
    <dgm:cxn modelId="{F567CCC5-D423-4458-BEDB-07DC75AB6E99}" type="presOf" srcId="{68BDC52D-8E6D-4814-9A58-D02AC92DC33D}" destId="{CE922D28-A05D-408D-AE4C-CE2DCC05C729}" srcOrd="0" destOrd="0" presId="urn:microsoft.com/office/officeart/2005/8/layout/list1"/>
    <dgm:cxn modelId="{97061853-7CAC-43AC-B0D9-AFC5AC3F30C7}" type="presOf" srcId="{BB5441DA-17F7-4A04-87BE-A7AD3C8B0AF6}" destId="{E4FA426D-F216-4428-A0F1-61E5BF95D8AB}" srcOrd="0" destOrd="0" presId="urn:microsoft.com/office/officeart/2005/8/layout/list1"/>
    <dgm:cxn modelId="{BC954E45-BFC3-4D6F-B02A-D60A4C4931A4}" type="presOf" srcId="{4E3F8AF5-8EA4-4493-9366-5092D25DDDCE}" destId="{2D7857DB-2C85-4B90-A7C3-CEAA6F4D3691}" srcOrd="0" destOrd="0" presId="urn:microsoft.com/office/officeart/2005/8/layout/list1"/>
    <dgm:cxn modelId="{9E2C06AB-64C2-4D78-B250-CD632FB9C532}" srcId="{BB5441DA-17F7-4A04-87BE-A7AD3C8B0AF6}" destId="{4E3F8AF5-8EA4-4493-9366-5092D25DDDCE}" srcOrd="1" destOrd="0" parTransId="{3DB3F30B-F952-467E-805B-02E03916176E}" sibTransId="{6E9E866B-4E8A-489E-B37D-F70113553C2E}"/>
    <dgm:cxn modelId="{340181EC-29AB-4C6A-B6E4-38ED42FC5DC4}" type="presOf" srcId="{B806B36D-D61F-4845-B8DB-9D3F960FAA6C}" destId="{CAB8F653-ED6A-4745-8303-D02B3A937E45}" srcOrd="1" destOrd="0" presId="urn:microsoft.com/office/officeart/2005/8/layout/list1"/>
    <dgm:cxn modelId="{DA4CAA62-B0CF-4580-A015-2EBFA8E70902}" type="presParOf" srcId="{E4FA426D-F216-4428-A0F1-61E5BF95D8AB}" destId="{296BEB8D-D25B-4EEE-A552-ADDE627F1707}" srcOrd="0" destOrd="0" presId="urn:microsoft.com/office/officeart/2005/8/layout/list1"/>
    <dgm:cxn modelId="{056E05A5-ACA0-4ADF-922F-5489516C4AFB}" type="presParOf" srcId="{296BEB8D-D25B-4EEE-A552-ADDE627F1707}" destId="{CE922D28-A05D-408D-AE4C-CE2DCC05C729}" srcOrd="0" destOrd="0" presId="urn:microsoft.com/office/officeart/2005/8/layout/list1"/>
    <dgm:cxn modelId="{BF8BC823-33BD-4020-8C35-1F6BD47C230E}" type="presParOf" srcId="{296BEB8D-D25B-4EEE-A552-ADDE627F1707}" destId="{16580CEA-F8C1-49C1-968F-DC5E37846714}" srcOrd="1" destOrd="0" presId="urn:microsoft.com/office/officeart/2005/8/layout/list1"/>
    <dgm:cxn modelId="{C97EC235-89EC-4A0F-A2B8-187F4206D4B8}" type="presParOf" srcId="{E4FA426D-F216-4428-A0F1-61E5BF95D8AB}" destId="{0CA9F6A7-4314-4F1E-A3C6-54E38603A105}" srcOrd="1" destOrd="0" presId="urn:microsoft.com/office/officeart/2005/8/layout/list1"/>
    <dgm:cxn modelId="{6DE46312-EBA4-4115-820D-0C1516BDF0AE}" type="presParOf" srcId="{E4FA426D-F216-4428-A0F1-61E5BF95D8AB}" destId="{32D94E4E-5541-412C-85F0-136614253390}" srcOrd="2" destOrd="0" presId="urn:microsoft.com/office/officeart/2005/8/layout/list1"/>
    <dgm:cxn modelId="{BC2221A4-3521-4869-97B6-542CBAF94A94}" type="presParOf" srcId="{E4FA426D-F216-4428-A0F1-61E5BF95D8AB}" destId="{12B84255-6D20-4CD4-B3A6-B51F74FBCA48}" srcOrd="3" destOrd="0" presId="urn:microsoft.com/office/officeart/2005/8/layout/list1"/>
    <dgm:cxn modelId="{C82E4749-E8CC-4B36-BB5B-554D9DBAC04E}" type="presParOf" srcId="{E4FA426D-F216-4428-A0F1-61E5BF95D8AB}" destId="{A8B0C76C-C4E4-41A3-8F98-940D75383BF9}" srcOrd="4" destOrd="0" presId="urn:microsoft.com/office/officeart/2005/8/layout/list1"/>
    <dgm:cxn modelId="{7EE9F8ED-1C9F-46CC-8A4B-633EA6A9AFD6}" type="presParOf" srcId="{A8B0C76C-C4E4-41A3-8F98-940D75383BF9}" destId="{2D7857DB-2C85-4B90-A7C3-CEAA6F4D3691}" srcOrd="0" destOrd="0" presId="urn:microsoft.com/office/officeart/2005/8/layout/list1"/>
    <dgm:cxn modelId="{CB8AD851-C741-4164-A180-8ED7B7159093}" type="presParOf" srcId="{A8B0C76C-C4E4-41A3-8F98-940D75383BF9}" destId="{4D9FE993-41DA-4C1D-A320-79BB21055F4E}" srcOrd="1" destOrd="0" presId="urn:microsoft.com/office/officeart/2005/8/layout/list1"/>
    <dgm:cxn modelId="{9E8A2734-6167-4694-AB55-DB07D675F09A}" type="presParOf" srcId="{E4FA426D-F216-4428-A0F1-61E5BF95D8AB}" destId="{87B626F0-89B2-43A6-975F-9D7791F0194D}" srcOrd="5" destOrd="0" presId="urn:microsoft.com/office/officeart/2005/8/layout/list1"/>
    <dgm:cxn modelId="{0D32191E-BFB6-43E4-974B-BF0979C7D05A}" type="presParOf" srcId="{E4FA426D-F216-4428-A0F1-61E5BF95D8AB}" destId="{EB3DD43D-AB74-4E9C-86F8-ADB5122E6883}" srcOrd="6" destOrd="0" presId="urn:microsoft.com/office/officeart/2005/8/layout/list1"/>
    <dgm:cxn modelId="{C0AE1EBA-A8B8-42A6-8C9E-1C0601710B0D}" type="presParOf" srcId="{E4FA426D-F216-4428-A0F1-61E5BF95D8AB}" destId="{C5154C6C-3805-4066-9086-5E43CAE05AA0}" srcOrd="7" destOrd="0" presId="urn:microsoft.com/office/officeart/2005/8/layout/list1"/>
    <dgm:cxn modelId="{FE6D3CF0-B953-4946-863B-3164117C5F0B}" type="presParOf" srcId="{E4FA426D-F216-4428-A0F1-61E5BF95D8AB}" destId="{993AEF2C-12C4-4E04-A84B-5081FBD44180}" srcOrd="8" destOrd="0" presId="urn:microsoft.com/office/officeart/2005/8/layout/list1"/>
    <dgm:cxn modelId="{FF61D6CD-1FB4-4AD8-B339-A444E5EADF42}" type="presParOf" srcId="{993AEF2C-12C4-4E04-A84B-5081FBD44180}" destId="{C3A0C5EB-D1BB-4EA8-A908-110F1E2D4018}" srcOrd="0" destOrd="0" presId="urn:microsoft.com/office/officeart/2005/8/layout/list1"/>
    <dgm:cxn modelId="{32C186C3-1045-4DAB-8E5C-861E65CBCC8F}" type="presParOf" srcId="{993AEF2C-12C4-4E04-A84B-5081FBD44180}" destId="{CAB8F653-ED6A-4745-8303-D02B3A937E45}" srcOrd="1" destOrd="0" presId="urn:microsoft.com/office/officeart/2005/8/layout/list1"/>
    <dgm:cxn modelId="{EEDC9F64-3C80-4343-8FCA-668CF6332252}" type="presParOf" srcId="{E4FA426D-F216-4428-A0F1-61E5BF95D8AB}" destId="{6ED047AE-A7A1-43EF-87A9-D97045FCA7ED}" srcOrd="9" destOrd="0" presId="urn:microsoft.com/office/officeart/2005/8/layout/list1"/>
    <dgm:cxn modelId="{EB9093C1-63EF-4581-BB86-2923FC0F906D}" type="presParOf" srcId="{E4FA426D-F216-4428-A0F1-61E5BF95D8AB}" destId="{F4A521D4-FA06-4A34-BA62-A0ADC6AC95BB}" srcOrd="10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0019EB6-3602-4EA3-B7D7-6D20EBF5CAAD}" type="doc">
      <dgm:prSet loTypeId="urn:microsoft.com/office/officeart/2005/8/layout/list1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FC719EA-3D97-42F6-985E-DC9FDD25DF18}">
      <dgm:prSet phldrT="[Текст]" custT="1"/>
      <dgm:spPr/>
      <dgm:t>
        <a:bodyPr/>
        <a:lstStyle/>
        <a:p>
          <a:pPr algn="ctr"/>
          <a:r>
            <a:rPr lang="ru-RU" sz="2400" b="1" dirty="0" smtClean="0"/>
            <a:t>Поддержка семьи </a:t>
          </a:r>
          <a:endParaRPr lang="ru-RU" sz="2400" b="1" dirty="0"/>
        </a:p>
      </dgm:t>
    </dgm:pt>
    <dgm:pt modelId="{1343A004-1419-46E7-9CD1-4A111F610ACD}" type="parTrans" cxnId="{42A7E296-F273-4958-B08D-A653850DA506}">
      <dgm:prSet/>
      <dgm:spPr/>
      <dgm:t>
        <a:bodyPr/>
        <a:lstStyle/>
        <a:p>
          <a:pPr algn="ctr"/>
          <a:endParaRPr lang="ru-RU" sz="2400" b="1"/>
        </a:p>
      </dgm:t>
    </dgm:pt>
    <dgm:pt modelId="{9E8E96C7-A904-464A-B55A-CAD97D9FEA02}" type="sibTrans" cxnId="{42A7E296-F273-4958-B08D-A653850DA506}">
      <dgm:prSet/>
      <dgm:spPr/>
      <dgm:t>
        <a:bodyPr/>
        <a:lstStyle/>
        <a:p>
          <a:pPr algn="ctr"/>
          <a:endParaRPr lang="ru-RU" sz="2400" b="1"/>
        </a:p>
      </dgm:t>
    </dgm:pt>
    <dgm:pt modelId="{D4223421-A9BE-4444-831C-08471C570C26}">
      <dgm:prSet phldrT="[Текст]" custT="1"/>
      <dgm:spPr/>
      <dgm:t>
        <a:bodyPr/>
        <a:lstStyle/>
        <a:p>
          <a:pPr algn="ctr"/>
          <a:r>
            <a:rPr lang="ru-RU" sz="2400" b="1" dirty="0" smtClean="0"/>
            <a:t>Укрепление правовой защиты детства</a:t>
          </a:r>
          <a:endParaRPr lang="ru-RU" sz="2400" b="1" dirty="0"/>
        </a:p>
      </dgm:t>
    </dgm:pt>
    <dgm:pt modelId="{FFC7CE76-B1BF-46D8-9B90-69A6023E4EF6}" type="parTrans" cxnId="{BBE7BED5-2515-4E68-B789-4F42066A6C56}">
      <dgm:prSet/>
      <dgm:spPr/>
      <dgm:t>
        <a:bodyPr/>
        <a:lstStyle/>
        <a:p>
          <a:pPr algn="ctr"/>
          <a:endParaRPr lang="ru-RU" sz="2400" b="1"/>
        </a:p>
      </dgm:t>
    </dgm:pt>
    <dgm:pt modelId="{C58E5CF1-73F3-4D88-B221-8C9FC7FEAA13}" type="sibTrans" cxnId="{BBE7BED5-2515-4E68-B789-4F42066A6C56}">
      <dgm:prSet/>
      <dgm:spPr/>
      <dgm:t>
        <a:bodyPr/>
        <a:lstStyle/>
        <a:p>
          <a:pPr algn="ctr"/>
          <a:endParaRPr lang="ru-RU" sz="2400" b="1"/>
        </a:p>
      </dgm:t>
    </dgm:pt>
    <dgm:pt modelId="{31D1676F-D3D2-4C07-BAF9-51B9A40F11FE}">
      <dgm:prSet phldrT="[Текст]" custT="1"/>
      <dgm:spPr/>
      <dgm:t>
        <a:bodyPr/>
        <a:lstStyle/>
        <a:p>
          <a:pPr algn="ctr"/>
          <a:r>
            <a:rPr lang="ru-RU" sz="2400" b="1" dirty="0" smtClean="0"/>
            <a:t>Обеспечение безопасного материнства и охраны здоровья детей</a:t>
          </a:r>
          <a:endParaRPr lang="ru-RU" sz="2400" b="1" dirty="0"/>
        </a:p>
      </dgm:t>
    </dgm:pt>
    <dgm:pt modelId="{C53B0342-02F0-4CA2-920C-B29CAD9900A2}" type="parTrans" cxnId="{F9D4AA5A-68BB-463F-BF19-B7132EC44C54}">
      <dgm:prSet/>
      <dgm:spPr/>
      <dgm:t>
        <a:bodyPr/>
        <a:lstStyle/>
        <a:p>
          <a:pPr algn="ctr"/>
          <a:endParaRPr lang="ru-RU" sz="2400" b="1"/>
        </a:p>
      </dgm:t>
    </dgm:pt>
    <dgm:pt modelId="{43DD4D70-DB0B-4A65-BE5F-0F3E6BFB36A3}" type="sibTrans" cxnId="{F9D4AA5A-68BB-463F-BF19-B7132EC44C54}">
      <dgm:prSet/>
      <dgm:spPr/>
      <dgm:t>
        <a:bodyPr/>
        <a:lstStyle/>
        <a:p>
          <a:pPr algn="ctr"/>
          <a:endParaRPr lang="ru-RU" sz="2400" b="1"/>
        </a:p>
      </dgm:t>
    </dgm:pt>
    <dgm:pt modelId="{DCD51AAD-6FD1-4D8A-9C59-B2CA0D55416D}">
      <dgm:prSet phldrT="[Текст]" custT="1"/>
      <dgm:spPr/>
      <dgm:t>
        <a:bodyPr/>
        <a:lstStyle/>
        <a:p>
          <a:pPr algn="ctr"/>
          <a:r>
            <a:rPr lang="ru-RU" sz="2400" b="1" dirty="0" smtClean="0"/>
            <a:t>Обеспечение воспитания, образования и развития детей</a:t>
          </a:r>
          <a:endParaRPr lang="ru-RU" sz="2400" b="1" dirty="0"/>
        </a:p>
      </dgm:t>
    </dgm:pt>
    <dgm:pt modelId="{B917D5E2-E62C-4384-8E82-504ED6277B51}" type="parTrans" cxnId="{5BD49BD7-9BD7-4045-9A4F-737088CC552F}">
      <dgm:prSet/>
      <dgm:spPr/>
      <dgm:t>
        <a:bodyPr/>
        <a:lstStyle/>
        <a:p>
          <a:pPr algn="ctr"/>
          <a:endParaRPr lang="ru-RU" sz="2400" b="1"/>
        </a:p>
      </dgm:t>
    </dgm:pt>
    <dgm:pt modelId="{1C3EC481-AA59-4B96-AFD6-7A7A631B99B9}" type="sibTrans" cxnId="{5BD49BD7-9BD7-4045-9A4F-737088CC552F}">
      <dgm:prSet/>
      <dgm:spPr/>
      <dgm:t>
        <a:bodyPr/>
        <a:lstStyle/>
        <a:p>
          <a:pPr algn="ctr"/>
          <a:endParaRPr lang="ru-RU" sz="2400" b="1"/>
        </a:p>
      </dgm:t>
    </dgm:pt>
    <dgm:pt modelId="{AE1764C8-399F-4E18-98C6-E1891E4769A1}">
      <dgm:prSet phldrT="[Текст]" custT="1"/>
      <dgm:spPr/>
      <dgm:t>
        <a:bodyPr/>
        <a:lstStyle/>
        <a:p>
          <a:pPr algn="ctr"/>
          <a:r>
            <a:rPr lang="ru-RU" sz="2400" b="1" dirty="0" smtClean="0"/>
            <a:t>Поддержка детей, находящихся в сложных условиях</a:t>
          </a:r>
          <a:endParaRPr lang="ru-RU" sz="2400" b="1" dirty="0"/>
        </a:p>
      </dgm:t>
    </dgm:pt>
    <dgm:pt modelId="{D67D417F-D19E-49F2-8992-D26A26BF2E1A}" type="parTrans" cxnId="{7FCB9CDF-65A8-488E-B411-584030ED26CE}">
      <dgm:prSet/>
      <dgm:spPr/>
      <dgm:t>
        <a:bodyPr/>
        <a:lstStyle/>
        <a:p>
          <a:pPr algn="ctr"/>
          <a:endParaRPr lang="ru-RU" sz="2400" b="1"/>
        </a:p>
      </dgm:t>
    </dgm:pt>
    <dgm:pt modelId="{EBF991EF-6957-417B-90B5-A11B85C7A0F2}" type="sibTrans" cxnId="{7FCB9CDF-65A8-488E-B411-584030ED26CE}">
      <dgm:prSet/>
      <dgm:spPr/>
      <dgm:t>
        <a:bodyPr/>
        <a:lstStyle/>
        <a:p>
          <a:pPr algn="ctr"/>
          <a:endParaRPr lang="ru-RU" sz="2400" b="1"/>
        </a:p>
      </dgm:t>
    </dgm:pt>
    <dgm:pt modelId="{0EDD09FA-61F4-4BFE-8290-8F349EECB93E}" type="pres">
      <dgm:prSet presAssocID="{90019EB6-3602-4EA3-B7D7-6D20EBF5CAA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FAB067-8C4B-48DF-A6BA-489ADC28C2F0}" type="pres">
      <dgm:prSet presAssocID="{BFC719EA-3D97-42F6-985E-DC9FDD25DF18}" presName="parentLin" presStyleCnt="0"/>
      <dgm:spPr/>
    </dgm:pt>
    <dgm:pt modelId="{FD21097D-104E-4347-A33D-FFCB1638E388}" type="pres">
      <dgm:prSet presAssocID="{BFC719EA-3D97-42F6-985E-DC9FDD25DF18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14212A86-CAE9-4337-B3E6-D3A3B386F7E2}" type="pres">
      <dgm:prSet presAssocID="{BFC719EA-3D97-42F6-985E-DC9FDD25DF18}" presName="parentText" presStyleLbl="node1" presStyleIdx="0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A7058A-F126-4249-9BB7-41ABE052CDBD}" type="pres">
      <dgm:prSet presAssocID="{BFC719EA-3D97-42F6-985E-DC9FDD25DF18}" presName="negativeSpace" presStyleCnt="0"/>
      <dgm:spPr/>
    </dgm:pt>
    <dgm:pt modelId="{1F28B333-822E-43E4-A8A4-E05377B16D55}" type="pres">
      <dgm:prSet presAssocID="{BFC719EA-3D97-42F6-985E-DC9FDD25DF18}" presName="childText" presStyleLbl="conFgAcc1" presStyleIdx="0" presStyleCnt="5">
        <dgm:presLayoutVars>
          <dgm:bulletEnabled val="1"/>
        </dgm:presLayoutVars>
      </dgm:prSet>
      <dgm:spPr/>
    </dgm:pt>
    <dgm:pt modelId="{0EF9956C-9589-4486-91E2-ED0DB27C57B9}" type="pres">
      <dgm:prSet presAssocID="{9E8E96C7-A904-464A-B55A-CAD97D9FEA02}" presName="spaceBetweenRectangles" presStyleCnt="0"/>
      <dgm:spPr/>
    </dgm:pt>
    <dgm:pt modelId="{E8F796A7-E3EF-4D34-862A-91882242D765}" type="pres">
      <dgm:prSet presAssocID="{D4223421-A9BE-4444-831C-08471C570C26}" presName="parentLin" presStyleCnt="0"/>
      <dgm:spPr/>
    </dgm:pt>
    <dgm:pt modelId="{290A702E-11D2-43C2-87CE-2873828E66EB}" type="pres">
      <dgm:prSet presAssocID="{D4223421-A9BE-4444-831C-08471C570C26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101CADF2-99AB-4A4A-8230-2F965BED812B}" type="pres">
      <dgm:prSet presAssocID="{D4223421-A9BE-4444-831C-08471C570C26}" presName="parentText" presStyleLbl="node1" presStyleIdx="1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E05730-C259-4479-A122-D246F77C1181}" type="pres">
      <dgm:prSet presAssocID="{D4223421-A9BE-4444-831C-08471C570C26}" presName="negativeSpace" presStyleCnt="0"/>
      <dgm:spPr/>
    </dgm:pt>
    <dgm:pt modelId="{783F51A1-9164-4938-BA85-2B1C981FBF30}" type="pres">
      <dgm:prSet presAssocID="{D4223421-A9BE-4444-831C-08471C570C26}" presName="childText" presStyleLbl="conFgAcc1" presStyleIdx="1" presStyleCnt="5">
        <dgm:presLayoutVars>
          <dgm:bulletEnabled val="1"/>
        </dgm:presLayoutVars>
      </dgm:prSet>
      <dgm:spPr/>
    </dgm:pt>
    <dgm:pt modelId="{A0971AC9-B789-4E52-B66F-FC0511ADAD7E}" type="pres">
      <dgm:prSet presAssocID="{C58E5CF1-73F3-4D88-B221-8C9FC7FEAA13}" presName="spaceBetweenRectangles" presStyleCnt="0"/>
      <dgm:spPr/>
    </dgm:pt>
    <dgm:pt modelId="{1A2EFB0B-C806-4FEB-95C4-8B9F0AC0BB5A}" type="pres">
      <dgm:prSet presAssocID="{31D1676F-D3D2-4C07-BAF9-51B9A40F11FE}" presName="parentLin" presStyleCnt="0"/>
      <dgm:spPr/>
    </dgm:pt>
    <dgm:pt modelId="{831AF563-D8F8-4EC3-AB2D-50DF5AA9CC2C}" type="pres">
      <dgm:prSet presAssocID="{31D1676F-D3D2-4C07-BAF9-51B9A40F11FE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F9A5B122-4B06-4428-BB9D-3FE0A6B61EAF}" type="pres">
      <dgm:prSet presAssocID="{31D1676F-D3D2-4C07-BAF9-51B9A40F11FE}" presName="parentText" presStyleLbl="node1" presStyleIdx="2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4A7B05-6339-4329-8321-80C753C08503}" type="pres">
      <dgm:prSet presAssocID="{31D1676F-D3D2-4C07-BAF9-51B9A40F11FE}" presName="negativeSpace" presStyleCnt="0"/>
      <dgm:spPr/>
    </dgm:pt>
    <dgm:pt modelId="{016ECACE-CE1A-40ED-8FC2-3ACF2E19D6AF}" type="pres">
      <dgm:prSet presAssocID="{31D1676F-D3D2-4C07-BAF9-51B9A40F11FE}" presName="childText" presStyleLbl="conFgAcc1" presStyleIdx="2" presStyleCnt="5">
        <dgm:presLayoutVars>
          <dgm:bulletEnabled val="1"/>
        </dgm:presLayoutVars>
      </dgm:prSet>
      <dgm:spPr/>
    </dgm:pt>
    <dgm:pt modelId="{E0FF8654-BDA8-4027-89EF-4508B3A4F68A}" type="pres">
      <dgm:prSet presAssocID="{43DD4D70-DB0B-4A65-BE5F-0F3E6BFB36A3}" presName="spaceBetweenRectangles" presStyleCnt="0"/>
      <dgm:spPr/>
    </dgm:pt>
    <dgm:pt modelId="{F3A38FEA-06A5-4614-8505-4A52BC81B996}" type="pres">
      <dgm:prSet presAssocID="{DCD51AAD-6FD1-4D8A-9C59-B2CA0D55416D}" presName="parentLin" presStyleCnt="0"/>
      <dgm:spPr/>
    </dgm:pt>
    <dgm:pt modelId="{74C958F3-C765-45BD-83B9-22510580037B}" type="pres">
      <dgm:prSet presAssocID="{DCD51AAD-6FD1-4D8A-9C59-B2CA0D55416D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38BA9C31-DE4E-47D8-BB5B-B0BD3B154964}" type="pres">
      <dgm:prSet presAssocID="{DCD51AAD-6FD1-4D8A-9C59-B2CA0D55416D}" presName="parentText" presStyleLbl="node1" presStyleIdx="3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85AD8B-418F-4BEB-9D8C-C687B45CC28E}" type="pres">
      <dgm:prSet presAssocID="{DCD51AAD-6FD1-4D8A-9C59-B2CA0D55416D}" presName="negativeSpace" presStyleCnt="0"/>
      <dgm:spPr/>
    </dgm:pt>
    <dgm:pt modelId="{71C8F235-36CE-4AB4-A67E-38DD6B7831A3}" type="pres">
      <dgm:prSet presAssocID="{DCD51AAD-6FD1-4D8A-9C59-B2CA0D55416D}" presName="childText" presStyleLbl="conFgAcc1" presStyleIdx="3" presStyleCnt="5">
        <dgm:presLayoutVars>
          <dgm:bulletEnabled val="1"/>
        </dgm:presLayoutVars>
      </dgm:prSet>
      <dgm:spPr/>
    </dgm:pt>
    <dgm:pt modelId="{E37C32BF-32DE-416E-93C6-DE0195491E74}" type="pres">
      <dgm:prSet presAssocID="{1C3EC481-AA59-4B96-AFD6-7A7A631B99B9}" presName="spaceBetweenRectangles" presStyleCnt="0"/>
      <dgm:spPr/>
    </dgm:pt>
    <dgm:pt modelId="{D97B8898-F050-4F17-819B-3359B02EDDEF}" type="pres">
      <dgm:prSet presAssocID="{AE1764C8-399F-4E18-98C6-E1891E4769A1}" presName="parentLin" presStyleCnt="0"/>
      <dgm:spPr/>
    </dgm:pt>
    <dgm:pt modelId="{8BEB6834-5EB0-47DC-9D33-18EC382EC91F}" type="pres">
      <dgm:prSet presAssocID="{AE1764C8-399F-4E18-98C6-E1891E4769A1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FABD2811-9801-4FD0-82D5-90F73C6D7DEB}" type="pres">
      <dgm:prSet presAssocID="{AE1764C8-399F-4E18-98C6-E1891E4769A1}" presName="parentText" presStyleLbl="node1" presStyleIdx="4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9616E8-67A1-4475-A5D7-5646A360C38E}" type="pres">
      <dgm:prSet presAssocID="{AE1764C8-399F-4E18-98C6-E1891E4769A1}" presName="negativeSpace" presStyleCnt="0"/>
      <dgm:spPr/>
    </dgm:pt>
    <dgm:pt modelId="{373FEF29-C116-482A-8C00-E7334FEC5AA9}" type="pres">
      <dgm:prSet presAssocID="{AE1764C8-399F-4E18-98C6-E1891E4769A1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9A0FC4E2-6C75-40F0-B171-24C95BD3F3F2}" type="presOf" srcId="{AE1764C8-399F-4E18-98C6-E1891E4769A1}" destId="{8BEB6834-5EB0-47DC-9D33-18EC382EC91F}" srcOrd="0" destOrd="0" presId="urn:microsoft.com/office/officeart/2005/8/layout/list1"/>
    <dgm:cxn modelId="{9ADF737E-1B68-4639-BC9F-3F2858818947}" type="presOf" srcId="{BFC719EA-3D97-42F6-985E-DC9FDD25DF18}" destId="{FD21097D-104E-4347-A33D-FFCB1638E388}" srcOrd="0" destOrd="0" presId="urn:microsoft.com/office/officeart/2005/8/layout/list1"/>
    <dgm:cxn modelId="{7FCB9CDF-65A8-488E-B411-584030ED26CE}" srcId="{90019EB6-3602-4EA3-B7D7-6D20EBF5CAAD}" destId="{AE1764C8-399F-4E18-98C6-E1891E4769A1}" srcOrd="4" destOrd="0" parTransId="{D67D417F-D19E-49F2-8992-D26A26BF2E1A}" sibTransId="{EBF991EF-6957-417B-90B5-A11B85C7A0F2}"/>
    <dgm:cxn modelId="{945B5AE7-E63D-439B-91FF-242CD2B03818}" type="presOf" srcId="{AE1764C8-399F-4E18-98C6-E1891E4769A1}" destId="{FABD2811-9801-4FD0-82D5-90F73C6D7DEB}" srcOrd="1" destOrd="0" presId="urn:microsoft.com/office/officeart/2005/8/layout/list1"/>
    <dgm:cxn modelId="{3EE28634-59B9-469D-8885-3ECA4882BE7C}" type="presOf" srcId="{31D1676F-D3D2-4C07-BAF9-51B9A40F11FE}" destId="{831AF563-D8F8-4EC3-AB2D-50DF5AA9CC2C}" srcOrd="0" destOrd="0" presId="urn:microsoft.com/office/officeart/2005/8/layout/list1"/>
    <dgm:cxn modelId="{EB4D2D79-8D5C-4FBF-937F-8BF7BF1BAF8A}" type="presOf" srcId="{D4223421-A9BE-4444-831C-08471C570C26}" destId="{101CADF2-99AB-4A4A-8230-2F965BED812B}" srcOrd="1" destOrd="0" presId="urn:microsoft.com/office/officeart/2005/8/layout/list1"/>
    <dgm:cxn modelId="{ECC39A83-9F3E-40A4-9FB6-7D4D3F0AEB46}" type="presOf" srcId="{D4223421-A9BE-4444-831C-08471C570C26}" destId="{290A702E-11D2-43C2-87CE-2873828E66EB}" srcOrd="0" destOrd="0" presId="urn:microsoft.com/office/officeart/2005/8/layout/list1"/>
    <dgm:cxn modelId="{A4698EC7-6576-4599-9DE9-69575999E475}" type="presOf" srcId="{DCD51AAD-6FD1-4D8A-9C59-B2CA0D55416D}" destId="{74C958F3-C765-45BD-83B9-22510580037B}" srcOrd="0" destOrd="0" presId="urn:microsoft.com/office/officeart/2005/8/layout/list1"/>
    <dgm:cxn modelId="{918DA4FB-D84D-42D5-9F34-3F366D1B0CCD}" type="presOf" srcId="{BFC719EA-3D97-42F6-985E-DC9FDD25DF18}" destId="{14212A86-CAE9-4337-B3E6-D3A3B386F7E2}" srcOrd="1" destOrd="0" presId="urn:microsoft.com/office/officeart/2005/8/layout/list1"/>
    <dgm:cxn modelId="{5BD49BD7-9BD7-4045-9A4F-737088CC552F}" srcId="{90019EB6-3602-4EA3-B7D7-6D20EBF5CAAD}" destId="{DCD51AAD-6FD1-4D8A-9C59-B2CA0D55416D}" srcOrd="3" destOrd="0" parTransId="{B917D5E2-E62C-4384-8E82-504ED6277B51}" sibTransId="{1C3EC481-AA59-4B96-AFD6-7A7A631B99B9}"/>
    <dgm:cxn modelId="{688FE1B7-31B2-4B26-AAF3-D52377959292}" type="presOf" srcId="{31D1676F-D3D2-4C07-BAF9-51B9A40F11FE}" destId="{F9A5B122-4B06-4428-BB9D-3FE0A6B61EAF}" srcOrd="1" destOrd="0" presId="urn:microsoft.com/office/officeart/2005/8/layout/list1"/>
    <dgm:cxn modelId="{93FDDC6D-BC7A-411B-A1FE-9CE2E742693C}" type="presOf" srcId="{90019EB6-3602-4EA3-B7D7-6D20EBF5CAAD}" destId="{0EDD09FA-61F4-4BFE-8290-8F349EECB93E}" srcOrd="0" destOrd="0" presId="urn:microsoft.com/office/officeart/2005/8/layout/list1"/>
    <dgm:cxn modelId="{989DA602-9F6E-4EAA-9372-A8C3FDEBA4E4}" type="presOf" srcId="{DCD51AAD-6FD1-4D8A-9C59-B2CA0D55416D}" destId="{38BA9C31-DE4E-47D8-BB5B-B0BD3B154964}" srcOrd="1" destOrd="0" presId="urn:microsoft.com/office/officeart/2005/8/layout/list1"/>
    <dgm:cxn modelId="{42A7E296-F273-4958-B08D-A653850DA506}" srcId="{90019EB6-3602-4EA3-B7D7-6D20EBF5CAAD}" destId="{BFC719EA-3D97-42F6-985E-DC9FDD25DF18}" srcOrd="0" destOrd="0" parTransId="{1343A004-1419-46E7-9CD1-4A111F610ACD}" sibTransId="{9E8E96C7-A904-464A-B55A-CAD97D9FEA02}"/>
    <dgm:cxn modelId="{F9D4AA5A-68BB-463F-BF19-B7132EC44C54}" srcId="{90019EB6-3602-4EA3-B7D7-6D20EBF5CAAD}" destId="{31D1676F-D3D2-4C07-BAF9-51B9A40F11FE}" srcOrd="2" destOrd="0" parTransId="{C53B0342-02F0-4CA2-920C-B29CAD9900A2}" sibTransId="{43DD4D70-DB0B-4A65-BE5F-0F3E6BFB36A3}"/>
    <dgm:cxn modelId="{BBE7BED5-2515-4E68-B789-4F42066A6C56}" srcId="{90019EB6-3602-4EA3-B7D7-6D20EBF5CAAD}" destId="{D4223421-A9BE-4444-831C-08471C570C26}" srcOrd="1" destOrd="0" parTransId="{FFC7CE76-B1BF-46D8-9B90-69A6023E4EF6}" sibTransId="{C58E5CF1-73F3-4D88-B221-8C9FC7FEAA13}"/>
    <dgm:cxn modelId="{EEF4362D-EFFE-4AED-952E-4A26A8092EC1}" type="presParOf" srcId="{0EDD09FA-61F4-4BFE-8290-8F349EECB93E}" destId="{09FAB067-8C4B-48DF-A6BA-489ADC28C2F0}" srcOrd="0" destOrd="0" presId="urn:microsoft.com/office/officeart/2005/8/layout/list1"/>
    <dgm:cxn modelId="{37CEF6F4-9443-4DEF-80A0-B2E4F7F0E1E4}" type="presParOf" srcId="{09FAB067-8C4B-48DF-A6BA-489ADC28C2F0}" destId="{FD21097D-104E-4347-A33D-FFCB1638E388}" srcOrd="0" destOrd="0" presId="urn:microsoft.com/office/officeart/2005/8/layout/list1"/>
    <dgm:cxn modelId="{1413B68B-A141-454B-BA56-810EC456E3FF}" type="presParOf" srcId="{09FAB067-8C4B-48DF-A6BA-489ADC28C2F0}" destId="{14212A86-CAE9-4337-B3E6-D3A3B386F7E2}" srcOrd="1" destOrd="0" presId="urn:microsoft.com/office/officeart/2005/8/layout/list1"/>
    <dgm:cxn modelId="{58E6AF58-391F-416B-BC37-C966EC846E2B}" type="presParOf" srcId="{0EDD09FA-61F4-4BFE-8290-8F349EECB93E}" destId="{06A7058A-F126-4249-9BB7-41ABE052CDBD}" srcOrd="1" destOrd="0" presId="urn:microsoft.com/office/officeart/2005/8/layout/list1"/>
    <dgm:cxn modelId="{E943341A-F97E-4C1F-BF39-0D50B0CDF377}" type="presParOf" srcId="{0EDD09FA-61F4-4BFE-8290-8F349EECB93E}" destId="{1F28B333-822E-43E4-A8A4-E05377B16D55}" srcOrd="2" destOrd="0" presId="urn:microsoft.com/office/officeart/2005/8/layout/list1"/>
    <dgm:cxn modelId="{DC596B15-B9AE-4D77-887F-466D7AA4EE99}" type="presParOf" srcId="{0EDD09FA-61F4-4BFE-8290-8F349EECB93E}" destId="{0EF9956C-9589-4486-91E2-ED0DB27C57B9}" srcOrd="3" destOrd="0" presId="urn:microsoft.com/office/officeart/2005/8/layout/list1"/>
    <dgm:cxn modelId="{6AAC62D7-A414-444D-BB6B-1A414F1AD7C7}" type="presParOf" srcId="{0EDD09FA-61F4-4BFE-8290-8F349EECB93E}" destId="{E8F796A7-E3EF-4D34-862A-91882242D765}" srcOrd="4" destOrd="0" presId="urn:microsoft.com/office/officeart/2005/8/layout/list1"/>
    <dgm:cxn modelId="{9E0A6ABA-92B8-4ACE-AD4F-DB2B623ABD51}" type="presParOf" srcId="{E8F796A7-E3EF-4D34-862A-91882242D765}" destId="{290A702E-11D2-43C2-87CE-2873828E66EB}" srcOrd="0" destOrd="0" presId="urn:microsoft.com/office/officeart/2005/8/layout/list1"/>
    <dgm:cxn modelId="{911848D1-4AA2-448B-9825-811D273248E2}" type="presParOf" srcId="{E8F796A7-E3EF-4D34-862A-91882242D765}" destId="{101CADF2-99AB-4A4A-8230-2F965BED812B}" srcOrd="1" destOrd="0" presId="urn:microsoft.com/office/officeart/2005/8/layout/list1"/>
    <dgm:cxn modelId="{17DE4EBD-6BF2-4CD2-B329-CD9AC2982498}" type="presParOf" srcId="{0EDD09FA-61F4-4BFE-8290-8F349EECB93E}" destId="{34E05730-C259-4479-A122-D246F77C1181}" srcOrd="5" destOrd="0" presId="urn:microsoft.com/office/officeart/2005/8/layout/list1"/>
    <dgm:cxn modelId="{58B13862-DBB1-481D-BA30-CCE8203B2D76}" type="presParOf" srcId="{0EDD09FA-61F4-4BFE-8290-8F349EECB93E}" destId="{783F51A1-9164-4938-BA85-2B1C981FBF30}" srcOrd="6" destOrd="0" presId="urn:microsoft.com/office/officeart/2005/8/layout/list1"/>
    <dgm:cxn modelId="{36A938E3-7219-4C78-BDB7-DA309598E6CB}" type="presParOf" srcId="{0EDD09FA-61F4-4BFE-8290-8F349EECB93E}" destId="{A0971AC9-B789-4E52-B66F-FC0511ADAD7E}" srcOrd="7" destOrd="0" presId="urn:microsoft.com/office/officeart/2005/8/layout/list1"/>
    <dgm:cxn modelId="{80725770-6DF3-4887-B230-3CF37F2FB091}" type="presParOf" srcId="{0EDD09FA-61F4-4BFE-8290-8F349EECB93E}" destId="{1A2EFB0B-C806-4FEB-95C4-8B9F0AC0BB5A}" srcOrd="8" destOrd="0" presId="urn:microsoft.com/office/officeart/2005/8/layout/list1"/>
    <dgm:cxn modelId="{07DD35B1-5FB4-473C-A8B8-32EEA5D05B77}" type="presParOf" srcId="{1A2EFB0B-C806-4FEB-95C4-8B9F0AC0BB5A}" destId="{831AF563-D8F8-4EC3-AB2D-50DF5AA9CC2C}" srcOrd="0" destOrd="0" presId="urn:microsoft.com/office/officeart/2005/8/layout/list1"/>
    <dgm:cxn modelId="{FE0BEABB-6E83-4F99-8789-9909A45A8263}" type="presParOf" srcId="{1A2EFB0B-C806-4FEB-95C4-8B9F0AC0BB5A}" destId="{F9A5B122-4B06-4428-BB9D-3FE0A6B61EAF}" srcOrd="1" destOrd="0" presId="urn:microsoft.com/office/officeart/2005/8/layout/list1"/>
    <dgm:cxn modelId="{EE32F017-6AE9-48EA-9ED5-FA38EC212470}" type="presParOf" srcId="{0EDD09FA-61F4-4BFE-8290-8F349EECB93E}" destId="{544A7B05-6339-4329-8321-80C753C08503}" srcOrd="9" destOrd="0" presId="urn:microsoft.com/office/officeart/2005/8/layout/list1"/>
    <dgm:cxn modelId="{DD336C12-F159-4A5D-8AFE-0DA81B846523}" type="presParOf" srcId="{0EDD09FA-61F4-4BFE-8290-8F349EECB93E}" destId="{016ECACE-CE1A-40ED-8FC2-3ACF2E19D6AF}" srcOrd="10" destOrd="0" presId="urn:microsoft.com/office/officeart/2005/8/layout/list1"/>
    <dgm:cxn modelId="{EC405080-8DDA-4684-8D75-FA8DFBD8DC6F}" type="presParOf" srcId="{0EDD09FA-61F4-4BFE-8290-8F349EECB93E}" destId="{E0FF8654-BDA8-4027-89EF-4508B3A4F68A}" srcOrd="11" destOrd="0" presId="urn:microsoft.com/office/officeart/2005/8/layout/list1"/>
    <dgm:cxn modelId="{042A1215-0C40-4918-A0ED-07BA63EFB2E5}" type="presParOf" srcId="{0EDD09FA-61F4-4BFE-8290-8F349EECB93E}" destId="{F3A38FEA-06A5-4614-8505-4A52BC81B996}" srcOrd="12" destOrd="0" presId="urn:microsoft.com/office/officeart/2005/8/layout/list1"/>
    <dgm:cxn modelId="{9D3FDBCE-271B-44AF-A635-CA44E00ED48F}" type="presParOf" srcId="{F3A38FEA-06A5-4614-8505-4A52BC81B996}" destId="{74C958F3-C765-45BD-83B9-22510580037B}" srcOrd="0" destOrd="0" presId="urn:microsoft.com/office/officeart/2005/8/layout/list1"/>
    <dgm:cxn modelId="{AA9E0F30-5BAA-4C85-BD41-5D7069D1E7B9}" type="presParOf" srcId="{F3A38FEA-06A5-4614-8505-4A52BC81B996}" destId="{38BA9C31-DE4E-47D8-BB5B-B0BD3B154964}" srcOrd="1" destOrd="0" presId="urn:microsoft.com/office/officeart/2005/8/layout/list1"/>
    <dgm:cxn modelId="{FC00D7F0-8311-498E-AE62-B058B2E115FC}" type="presParOf" srcId="{0EDD09FA-61F4-4BFE-8290-8F349EECB93E}" destId="{8385AD8B-418F-4BEB-9D8C-C687B45CC28E}" srcOrd="13" destOrd="0" presId="urn:microsoft.com/office/officeart/2005/8/layout/list1"/>
    <dgm:cxn modelId="{720625AC-E95F-4417-B828-4A3A28E3644F}" type="presParOf" srcId="{0EDD09FA-61F4-4BFE-8290-8F349EECB93E}" destId="{71C8F235-36CE-4AB4-A67E-38DD6B7831A3}" srcOrd="14" destOrd="0" presId="urn:microsoft.com/office/officeart/2005/8/layout/list1"/>
    <dgm:cxn modelId="{02B7410E-5A15-41E8-8574-9A279403B7E2}" type="presParOf" srcId="{0EDD09FA-61F4-4BFE-8290-8F349EECB93E}" destId="{E37C32BF-32DE-416E-93C6-DE0195491E74}" srcOrd="15" destOrd="0" presId="urn:microsoft.com/office/officeart/2005/8/layout/list1"/>
    <dgm:cxn modelId="{5FEEBCCC-BC3E-4596-A24C-C3FB326AC12F}" type="presParOf" srcId="{0EDD09FA-61F4-4BFE-8290-8F349EECB93E}" destId="{D97B8898-F050-4F17-819B-3359B02EDDEF}" srcOrd="16" destOrd="0" presId="urn:microsoft.com/office/officeart/2005/8/layout/list1"/>
    <dgm:cxn modelId="{A1752F58-AC60-45A2-AB6F-A033C16F6936}" type="presParOf" srcId="{D97B8898-F050-4F17-819B-3359B02EDDEF}" destId="{8BEB6834-5EB0-47DC-9D33-18EC382EC91F}" srcOrd="0" destOrd="0" presId="urn:microsoft.com/office/officeart/2005/8/layout/list1"/>
    <dgm:cxn modelId="{07EE12BE-8D80-42B6-8AEA-37AC1926AF7C}" type="presParOf" srcId="{D97B8898-F050-4F17-819B-3359B02EDDEF}" destId="{FABD2811-9801-4FD0-82D5-90F73C6D7DEB}" srcOrd="1" destOrd="0" presId="urn:microsoft.com/office/officeart/2005/8/layout/list1"/>
    <dgm:cxn modelId="{E22A403A-BF69-4738-9C49-4FF096C136F4}" type="presParOf" srcId="{0EDD09FA-61F4-4BFE-8290-8F349EECB93E}" destId="{469616E8-67A1-4475-A5D7-5646A360C38E}" srcOrd="17" destOrd="0" presId="urn:microsoft.com/office/officeart/2005/8/layout/list1"/>
    <dgm:cxn modelId="{50FDCB6B-5285-4733-AAE0-800F54146414}" type="presParOf" srcId="{0EDD09FA-61F4-4BFE-8290-8F349EECB93E}" destId="{373FEF29-C116-482A-8C00-E7334FEC5AA9}" srcOrd="18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BD522A-30A0-43FC-B976-BE4126608EC3}">
      <dsp:nvSpPr>
        <dsp:cNvPr id="0" name=""/>
        <dsp:cNvSpPr/>
      </dsp:nvSpPr>
      <dsp:spPr>
        <a:xfrm>
          <a:off x="0" y="81884"/>
          <a:ext cx="8229600" cy="346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Семейный конфликт – способ выражения и разрешения противоречий, лежащих в основе взаимоотношений и взаимодействий членов семьи</a:t>
          </a:r>
          <a:endParaRPr lang="ru-RU" sz="4000" kern="1200" dirty="0"/>
        </a:p>
      </dsp:txBody>
      <dsp:txXfrm>
        <a:off x="0" y="81884"/>
        <a:ext cx="8229600" cy="3463200"/>
      </dsp:txXfrm>
    </dsp:sp>
    <dsp:sp modelId="{A34758D6-B398-4A43-80BF-5AD3CE9705F8}">
      <dsp:nvSpPr>
        <dsp:cNvPr id="0" name=""/>
        <dsp:cNvSpPr/>
      </dsp:nvSpPr>
      <dsp:spPr>
        <a:xfrm>
          <a:off x="0" y="3506387"/>
          <a:ext cx="822960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50800" rIns="284480" bIns="50800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100" kern="1200" dirty="0" smtClean="0"/>
            <a:t>Супружеский конфликт</a:t>
          </a:r>
          <a:endParaRPr lang="ru-RU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100" kern="1200" dirty="0" smtClean="0"/>
            <a:t>Конфликт между родителями и детьми</a:t>
          </a:r>
          <a:endParaRPr lang="ru-RU" sz="3100" kern="1200" dirty="0"/>
        </a:p>
      </dsp:txBody>
      <dsp:txXfrm>
        <a:off x="0" y="3506387"/>
        <a:ext cx="8229600" cy="107640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560C77E-AD23-4B2A-A22A-422DEAC1BA08}">
      <dsp:nvSpPr>
        <dsp:cNvPr id="0" name=""/>
        <dsp:cNvSpPr/>
      </dsp:nvSpPr>
      <dsp:spPr>
        <a:xfrm>
          <a:off x="261193" y="823"/>
          <a:ext cx="7707213" cy="46243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/>
            <a:t>Поведение, отклоняющееся от наиболее важных норм права и морали, наносящее вред личности и/или обществу, влекущее отрицательную оценку общественного окружения, не вызванного психическими отклонениями и </a:t>
          </a:r>
          <a:r>
            <a:rPr lang="ru-RU" sz="3400" b="1" kern="1200" dirty="0" err="1" smtClean="0"/>
            <a:t>возрастно-гендерными</a:t>
          </a:r>
          <a:r>
            <a:rPr lang="ru-RU" sz="3400" b="1" kern="1200" dirty="0" smtClean="0"/>
            <a:t> особенностями</a:t>
          </a:r>
          <a:endParaRPr lang="ru-RU" sz="3400" b="1" kern="1200" dirty="0"/>
        </a:p>
      </dsp:txBody>
      <dsp:txXfrm>
        <a:off x="261193" y="823"/>
        <a:ext cx="7707213" cy="4624327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523916-D167-4EA9-9165-DD4B2D6A8760}">
      <dsp:nvSpPr>
        <dsp:cNvPr id="0" name=""/>
        <dsp:cNvSpPr/>
      </dsp:nvSpPr>
      <dsp:spPr>
        <a:xfrm>
          <a:off x="380739" y="1426"/>
          <a:ext cx="3556248" cy="213374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/>
            <a:t>Суицидальное поведение</a:t>
          </a:r>
          <a:endParaRPr lang="ru-RU" sz="3300" b="1" kern="1200" dirty="0"/>
        </a:p>
      </dsp:txBody>
      <dsp:txXfrm>
        <a:off x="380739" y="1426"/>
        <a:ext cx="3556248" cy="2133748"/>
      </dsp:txXfrm>
    </dsp:sp>
    <dsp:sp modelId="{5337E4DE-4459-453D-937C-4299D2F3A602}">
      <dsp:nvSpPr>
        <dsp:cNvPr id="0" name=""/>
        <dsp:cNvSpPr/>
      </dsp:nvSpPr>
      <dsp:spPr>
        <a:xfrm>
          <a:off x="4292612" y="1426"/>
          <a:ext cx="3556248" cy="2133748"/>
        </a:xfrm>
        <a:prstGeom prst="rect">
          <a:avLst/>
        </a:prstGeom>
        <a:gradFill rotWithShape="0">
          <a:gsLst>
            <a:gs pos="0">
              <a:schemeClr val="accent2">
                <a:hueOff val="4765848"/>
                <a:satOff val="9751"/>
                <a:lumOff val="3725"/>
                <a:alphaOff val="0"/>
                <a:shade val="47500"/>
                <a:satMod val="137000"/>
              </a:schemeClr>
            </a:gs>
            <a:gs pos="55000">
              <a:schemeClr val="accent2">
                <a:hueOff val="4765848"/>
                <a:satOff val="9751"/>
                <a:lumOff val="3725"/>
                <a:alphaOff val="0"/>
                <a:shade val="69000"/>
                <a:satMod val="137000"/>
              </a:schemeClr>
            </a:gs>
            <a:gs pos="100000">
              <a:schemeClr val="accent2">
                <a:hueOff val="4765848"/>
                <a:satOff val="9751"/>
                <a:lumOff val="3725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/>
            <a:t>Правонарушения </a:t>
          </a:r>
          <a:endParaRPr lang="ru-RU" sz="3300" b="1" kern="1200" dirty="0"/>
        </a:p>
      </dsp:txBody>
      <dsp:txXfrm>
        <a:off x="4292612" y="1426"/>
        <a:ext cx="3556248" cy="2133748"/>
      </dsp:txXfrm>
    </dsp:sp>
    <dsp:sp modelId="{D81301C0-561D-49AC-AA6B-5AA0D349CCE0}">
      <dsp:nvSpPr>
        <dsp:cNvPr id="0" name=""/>
        <dsp:cNvSpPr/>
      </dsp:nvSpPr>
      <dsp:spPr>
        <a:xfrm>
          <a:off x="2336675" y="2490799"/>
          <a:ext cx="3556248" cy="2133748"/>
        </a:xfrm>
        <a:prstGeom prst="rect">
          <a:avLst/>
        </a:prstGeom>
        <a:gradFill rotWithShape="0">
          <a:gsLst>
            <a:gs pos="0">
              <a:schemeClr val="accent2">
                <a:hueOff val="9531695"/>
                <a:satOff val="19501"/>
                <a:lumOff val="7451"/>
                <a:alphaOff val="0"/>
                <a:shade val="47500"/>
                <a:satMod val="137000"/>
              </a:schemeClr>
            </a:gs>
            <a:gs pos="55000">
              <a:schemeClr val="accent2">
                <a:hueOff val="9531695"/>
                <a:satOff val="19501"/>
                <a:lumOff val="7451"/>
                <a:alphaOff val="0"/>
                <a:shade val="69000"/>
                <a:satMod val="137000"/>
              </a:schemeClr>
            </a:gs>
            <a:gs pos="100000">
              <a:schemeClr val="accent2">
                <a:hueOff val="9531695"/>
                <a:satOff val="19501"/>
                <a:lumOff val="7451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/>
            <a:t>Сексуальные перверсии</a:t>
          </a:r>
          <a:endParaRPr lang="ru-RU" sz="3300" b="1" kern="1200" dirty="0"/>
        </a:p>
      </dsp:txBody>
      <dsp:txXfrm>
        <a:off x="2336675" y="2490799"/>
        <a:ext cx="3556248" cy="2133748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52723C-4909-4B42-890E-0307275A7412}">
      <dsp:nvSpPr>
        <dsp:cNvPr id="0" name=""/>
        <dsp:cNvSpPr/>
      </dsp:nvSpPr>
      <dsp:spPr>
        <a:xfrm>
          <a:off x="0" y="408227"/>
          <a:ext cx="82296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510D31-A3EB-4BF9-90FC-5599FE08B744}">
      <dsp:nvSpPr>
        <dsp:cNvPr id="0" name=""/>
        <dsp:cNvSpPr/>
      </dsp:nvSpPr>
      <dsp:spPr>
        <a:xfrm>
          <a:off x="391790" y="24467"/>
          <a:ext cx="7835792" cy="7675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Иметь необходимую правовую информацию о последствиях правонарушений</a:t>
          </a:r>
          <a:endParaRPr lang="ru-RU" sz="2400" b="1" kern="1200" dirty="0"/>
        </a:p>
      </dsp:txBody>
      <dsp:txXfrm>
        <a:off x="391790" y="24467"/>
        <a:ext cx="7835792" cy="767520"/>
      </dsp:txXfrm>
    </dsp:sp>
    <dsp:sp modelId="{4C4C4A77-436E-40EA-8E5B-BF331E8E7FA3}">
      <dsp:nvSpPr>
        <dsp:cNvPr id="0" name=""/>
        <dsp:cNvSpPr/>
      </dsp:nvSpPr>
      <dsp:spPr>
        <a:xfrm>
          <a:off x="0" y="1587587"/>
          <a:ext cx="82296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hueOff val="3177232"/>
              <a:satOff val="6500"/>
              <a:lumOff val="24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36910E-9B4E-4B04-80D4-8BCE4F012AE8}">
      <dsp:nvSpPr>
        <dsp:cNvPr id="0" name=""/>
        <dsp:cNvSpPr/>
      </dsp:nvSpPr>
      <dsp:spPr>
        <a:xfrm>
          <a:off x="391790" y="1203827"/>
          <a:ext cx="7835792" cy="767520"/>
        </a:xfrm>
        <a:prstGeom prst="roundRect">
          <a:avLst/>
        </a:prstGeom>
        <a:solidFill>
          <a:schemeClr val="accent2">
            <a:hueOff val="3177232"/>
            <a:satOff val="6500"/>
            <a:lumOff val="2484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Диагностика </a:t>
          </a:r>
          <a:r>
            <a:rPr lang="ru-RU" sz="2400" b="1" kern="1200" dirty="0" err="1" smtClean="0"/>
            <a:t>предсуицидального</a:t>
          </a:r>
          <a:r>
            <a:rPr lang="ru-RU" sz="2400" b="1" kern="1200" dirty="0" smtClean="0"/>
            <a:t> синдрома, избавление от депрессии</a:t>
          </a:r>
          <a:endParaRPr lang="ru-RU" sz="2400" b="1" kern="1200" dirty="0"/>
        </a:p>
      </dsp:txBody>
      <dsp:txXfrm>
        <a:off x="391790" y="1203827"/>
        <a:ext cx="7835792" cy="767520"/>
      </dsp:txXfrm>
    </dsp:sp>
    <dsp:sp modelId="{6B9B5684-D62A-41D2-B1FC-62E3788A904E}">
      <dsp:nvSpPr>
        <dsp:cNvPr id="0" name=""/>
        <dsp:cNvSpPr/>
      </dsp:nvSpPr>
      <dsp:spPr>
        <a:xfrm>
          <a:off x="0" y="2766947"/>
          <a:ext cx="82296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hueOff val="6354464"/>
              <a:satOff val="13001"/>
              <a:lumOff val="49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6CD9CC-AA01-46FA-B663-680996DA6352}">
      <dsp:nvSpPr>
        <dsp:cNvPr id="0" name=""/>
        <dsp:cNvSpPr/>
      </dsp:nvSpPr>
      <dsp:spPr>
        <a:xfrm>
          <a:off x="391790" y="2383187"/>
          <a:ext cx="7835792" cy="767520"/>
        </a:xfrm>
        <a:prstGeom prst="roundRect">
          <a:avLst/>
        </a:prstGeom>
        <a:solidFill>
          <a:schemeClr val="accent2">
            <a:hueOff val="6354464"/>
            <a:satOff val="13001"/>
            <a:lumOff val="4967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Обратиться </a:t>
          </a:r>
          <a:r>
            <a:rPr lang="ru-RU" sz="2400" b="1" kern="1200" dirty="0" smtClean="0"/>
            <a:t>за помощью к близким, родителям, специалистам</a:t>
          </a:r>
          <a:endParaRPr lang="ru-RU" sz="2400" b="1" kern="1200" dirty="0"/>
        </a:p>
      </dsp:txBody>
      <dsp:txXfrm>
        <a:off x="391790" y="2383187"/>
        <a:ext cx="7835792" cy="767520"/>
      </dsp:txXfrm>
    </dsp:sp>
    <dsp:sp modelId="{546E7C87-602C-468C-B1C0-66B15EA9613B}">
      <dsp:nvSpPr>
        <dsp:cNvPr id="0" name=""/>
        <dsp:cNvSpPr/>
      </dsp:nvSpPr>
      <dsp:spPr>
        <a:xfrm>
          <a:off x="0" y="3946307"/>
          <a:ext cx="82296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hueOff val="9531695"/>
              <a:satOff val="19501"/>
              <a:lumOff val="74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CFC82E-5ECA-4DE6-A5A6-55B9B1DFB509}">
      <dsp:nvSpPr>
        <dsp:cNvPr id="0" name=""/>
        <dsp:cNvSpPr/>
      </dsp:nvSpPr>
      <dsp:spPr>
        <a:xfrm>
          <a:off x="391790" y="3562547"/>
          <a:ext cx="7835792" cy="767520"/>
        </a:xfrm>
        <a:prstGeom prst="roundRect">
          <a:avLst/>
        </a:prstGeom>
        <a:solidFill>
          <a:schemeClr val="accent2">
            <a:hueOff val="9531695"/>
            <a:satOff val="19501"/>
            <a:lumOff val="7451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Не пытаться шантажировать ложными попытками суицида</a:t>
          </a:r>
          <a:endParaRPr lang="ru-RU" sz="2400" b="1" kern="1200" dirty="0"/>
        </a:p>
      </dsp:txBody>
      <dsp:txXfrm>
        <a:off x="391790" y="3562547"/>
        <a:ext cx="7835792" cy="767520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124166-3BCD-4213-B549-F1759D312809}">
      <dsp:nvSpPr>
        <dsp:cNvPr id="0" name=""/>
        <dsp:cNvSpPr/>
      </dsp:nvSpPr>
      <dsp:spPr>
        <a:xfrm>
          <a:off x="261193" y="823"/>
          <a:ext cx="7707213" cy="46243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Зависимое поведение, выражающееся в стремлении ухода от реальности путем изменения своего психического состояния различными объектами зависимости</a:t>
          </a:r>
          <a:endParaRPr lang="ru-RU" sz="4300" kern="1200" dirty="0"/>
        </a:p>
      </dsp:txBody>
      <dsp:txXfrm>
        <a:off x="261193" y="823"/>
        <a:ext cx="7707213" cy="4624327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AB89A0-E5F6-4D65-8389-17B673B05D3E}">
      <dsp:nvSpPr>
        <dsp:cNvPr id="0" name=""/>
        <dsp:cNvSpPr/>
      </dsp:nvSpPr>
      <dsp:spPr>
        <a:xfrm>
          <a:off x="370596" y="2729014"/>
          <a:ext cx="2371363" cy="11856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kern="1200" dirty="0" smtClean="0"/>
            <a:t>Аддиктивное поведение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/>
        </a:p>
      </dsp:txBody>
      <dsp:txXfrm>
        <a:off x="370596" y="2729014"/>
        <a:ext cx="2371363" cy="1185681"/>
      </dsp:txXfrm>
    </dsp:sp>
    <dsp:sp modelId="{69123015-CBE9-4D2E-83E9-DB69A3430D8B}">
      <dsp:nvSpPr>
        <dsp:cNvPr id="0" name=""/>
        <dsp:cNvSpPr/>
      </dsp:nvSpPr>
      <dsp:spPr>
        <a:xfrm rot="17350740">
          <a:off x="1772570" y="1942259"/>
          <a:ext cx="288732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887323" y="16062"/>
              </a:lnTo>
            </a:path>
          </a:pathLst>
        </a:custGeom>
        <a:noFill/>
        <a:ln w="48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17350740">
        <a:off x="3144049" y="1886138"/>
        <a:ext cx="144366" cy="144366"/>
      </dsp:txXfrm>
    </dsp:sp>
    <dsp:sp modelId="{A4817103-E945-4D8B-8E4A-C46EAFEAB605}">
      <dsp:nvSpPr>
        <dsp:cNvPr id="0" name=""/>
        <dsp:cNvSpPr/>
      </dsp:nvSpPr>
      <dsp:spPr>
        <a:xfrm>
          <a:off x="3690504" y="1946"/>
          <a:ext cx="5082898" cy="11856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Наркомания, токсикомания</a:t>
          </a:r>
          <a:endParaRPr lang="ru-RU" sz="2400" b="1" kern="1200" dirty="0"/>
        </a:p>
      </dsp:txBody>
      <dsp:txXfrm>
        <a:off x="3690504" y="1946"/>
        <a:ext cx="5082898" cy="1185681"/>
      </dsp:txXfrm>
    </dsp:sp>
    <dsp:sp modelId="{DA770DF9-7581-4B90-82C9-5662C40E65BC}">
      <dsp:nvSpPr>
        <dsp:cNvPr id="0" name=""/>
        <dsp:cNvSpPr/>
      </dsp:nvSpPr>
      <dsp:spPr>
        <a:xfrm rot="18289469">
          <a:off x="2385726" y="2624026"/>
          <a:ext cx="1661012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661012" y="16062"/>
              </a:lnTo>
            </a:path>
          </a:pathLst>
        </a:custGeom>
        <a:noFill/>
        <a:ln w="48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8289469">
        <a:off x="3174707" y="2598562"/>
        <a:ext cx="83050" cy="83050"/>
      </dsp:txXfrm>
    </dsp:sp>
    <dsp:sp modelId="{2B23D220-271A-40CB-B8C9-E2B5CDF3F861}">
      <dsp:nvSpPr>
        <dsp:cNvPr id="0" name=""/>
        <dsp:cNvSpPr/>
      </dsp:nvSpPr>
      <dsp:spPr>
        <a:xfrm>
          <a:off x="3690504" y="1365480"/>
          <a:ext cx="5082898" cy="11856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kern="1200" dirty="0" smtClean="0"/>
            <a:t>Алкоголизм, табакокурение</a:t>
          </a:r>
        </a:p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/>
        </a:p>
      </dsp:txBody>
      <dsp:txXfrm>
        <a:off x="3690504" y="1365480"/>
        <a:ext cx="5082898" cy="1185681"/>
      </dsp:txXfrm>
    </dsp:sp>
    <dsp:sp modelId="{25250573-9340-492C-8B23-7263827F916A}">
      <dsp:nvSpPr>
        <dsp:cNvPr id="0" name=""/>
        <dsp:cNvSpPr/>
      </dsp:nvSpPr>
      <dsp:spPr>
        <a:xfrm>
          <a:off x="2741959" y="3305792"/>
          <a:ext cx="948545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948545" y="16062"/>
              </a:lnTo>
            </a:path>
          </a:pathLst>
        </a:custGeom>
        <a:noFill/>
        <a:ln w="48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192518" y="3298141"/>
        <a:ext cx="47427" cy="47427"/>
      </dsp:txXfrm>
    </dsp:sp>
    <dsp:sp modelId="{D93BADB2-56B5-4B07-86E2-3F86FB694234}">
      <dsp:nvSpPr>
        <dsp:cNvPr id="0" name=""/>
        <dsp:cNvSpPr/>
      </dsp:nvSpPr>
      <dsp:spPr>
        <a:xfrm>
          <a:off x="3690504" y="2729014"/>
          <a:ext cx="5082898" cy="11856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Любовь к азартным играм</a:t>
          </a:r>
          <a:endParaRPr lang="ru-RU" sz="2400" b="1" kern="1200" dirty="0"/>
        </a:p>
      </dsp:txBody>
      <dsp:txXfrm>
        <a:off x="3690504" y="2729014"/>
        <a:ext cx="5082898" cy="1185681"/>
      </dsp:txXfrm>
    </dsp:sp>
    <dsp:sp modelId="{D5772CB4-0077-4460-808F-B894B636C233}">
      <dsp:nvSpPr>
        <dsp:cNvPr id="0" name=""/>
        <dsp:cNvSpPr/>
      </dsp:nvSpPr>
      <dsp:spPr>
        <a:xfrm rot="3310531">
          <a:off x="2385726" y="3987559"/>
          <a:ext cx="1661012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661012" y="16062"/>
              </a:lnTo>
            </a:path>
          </a:pathLst>
        </a:custGeom>
        <a:noFill/>
        <a:ln w="48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310531">
        <a:off x="3174707" y="3962096"/>
        <a:ext cx="83050" cy="83050"/>
      </dsp:txXfrm>
    </dsp:sp>
    <dsp:sp modelId="{878B4129-3680-44F2-8657-DDCF5B5C1BEE}">
      <dsp:nvSpPr>
        <dsp:cNvPr id="0" name=""/>
        <dsp:cNvSpPr/>
      </dsp:nvSpPr>
      <dsp:spPr>
        <a:xfrm>
          <a:off x="3690504" y="4092548"/>
          <a:ext cx="5082898" cy="11856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Компьютерная зависимость</a:t>
          </a:r>
          <a:endParaRPr lang="ru-RU" sz="2400" b="1" kern="1200" dirty="0"/>
        </a:p>
      </dsp:txBody>
      <dsp:txXfrm>
        <a:off x="3690504" y="4092548"/>
        <a:ext cx="5082898" cy="1185681"/>
      </dsp:txXfrm>
    </dsp:sp>
    <dsp:sp modelId="{6847D54F-D5D0-4250-B88C-2B80F8D1CC43}">
      <dsp:nvSpPr>
        <dsp:cNvPr id="0" name=""/>
        <dsp:cNvSpPr/>
      </dsp:nvSpPr>
      <dsp:spPr>
        <a:xfrm rot="4249260">
          <a:off x="1772570" y="4669326"/>
          <a:ext cx="288732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887323" y="16062"/>
              </a:lnTo>
            </a:path>
          </a:pathLst>
        </a:custGeom>
        <a:noFill/>
        <a:ln w="48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4249260">
        <a:off x="3144049" y="4613205"/>
        <a:ext cx="144366" cy="144366"/>
      </dsp:txXfrm>
    </dsp:sp>
    <dsp:sp modelId="{9CC28AFB-057F-4B4D-B722-283BECF4EC49}">
      <dsp:nvSpPr>
        <dsp:cNvPr id="0" name=""/>
        <dsp:cNvSpPr/>
      </dsp:nvSpPr>
      <dsp:spPr>
        <a:xfrm>
          <a:off x="3690504" y="5456081"/>
          <a:ext cx="5082898" cy="11856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Пищевые аддикции</a:t>
          </a:r>
          <a:endParaRPr lang="ru-RU" sz="2400" b="1" kern="1200" dirty="0"/>
        </a:p>
      </dsp:txBody>
      <dsp:txXfrm>
        <a:off x="3690504" y="5456081"/>
        <a:ext cx="5082898" cy="1185681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610656-8EC3-4A56-9BA8-5A4C1812F5B1}">
      <dsp:nvSpPr>
        <dsp:cNvPr id="0" name=""/>
        <dsp:cNvSpPr/>
      </dsp:nvSpPr>
      <dsp:spPr>
        <a:xfrm>
          <a:off x="0" y="70538"/>
          <a:ext cx="8856984" cy="95340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Полностью отказаться от объекта зависимости</a:t>
          </a:r>
          <a:endParaRPr lang="ru-RU" sz="2400" b="1" kern="1200" dirty="0"/>
        </a:p>
      </dsp:txBody>
      <dsp:txXfrm>
        <a:off x="0" y="70538"/>
        <a:ext cx="8856984" cy="953403"/>
      </dsp:txXfrm>
    </dsp:sp>
    <dsp:sp modelId="{1CE8EBEA-0AB7-4663-B90C-9FFA02EE49B8}">
      <dsp:nvSpPr>
        <dsp:cNvPr id="0" name=""/>
        <dsp:cNvSpPr/>
      </dsp:nvSpPr>
      <dsp:spPr>
        <a:xfrm>
          <a:off x="0" y="1093061"/>
          <a:ext cx="8856984" cy="953403"/>
        </a:xfrm>
        <a:prstGeom prst="roundRect">
          <a:avLst/>
        </a:prstGeom>
        <a:solidFill>
          <a:schemeClr val="accent3">
            <a:hueOff val="-3450900"/>
            <a:satOff val="-9096"/>
            <a:lumOff val="-2353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Найти объекты-заместители</a:t>
          </a:r>
          <a:endParaRPr lang="ru-RU" sz="2400" b="1" kern="1200" dirty="0"/>
        </a:p>
      </dsp:txBody>
      <dsp:txXfrm>
        <a:off x="0" y="1093061"/>
        <a:ext cx="8856984" cy="953403"/>
      </dsp:txXfrm>
    </dsp:sp>
    <dsp:sp modelId="{B0B4A928-DF94-433A-9F83-AB67976C8D76}">
      <dsp:nvSpPr>
        <dsp:cNvPr id="0" name=""/>
        <dsp:cNvSpPr/>
      </dsp:nvSpPr>
      <dsp:spPr>
        <a:xfrm>
          <a:off x="0" y="2115585"/>
          <a:ext cx="8856984" cy="953403"/>
        </a:xfrm>
        <a:prstGeom prst="roundRect">
          <a:avLst/>
        </a:prstGeom>
        <a:solidFill>
          <a:schemeClr val="accent3">
            <a:hueOff val="-6901799"/>
            <a:satOff val="-18192"/>
            <a:lumOff val="-4706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Определить альтернативу времяпрепровождения в свободное время</a:t>
          </a:r>
          <a:endParaRPr lang="ru-RU" sz="2400" b="1" kern="1200" dirty="0"/>
        </a:p>
      </dsp:txBody>
      <dsp:txXfrm>
        <a:off x="0" y="2115585"/>
        <a:ext cx="8856984" cy="953403"/>
      </dsp:txXfrm>
    </dsp:sp>
    <dsp:sp modelId="{C8FB66B3-9D63-48B9-87C0-6B3E8CA8C925}">
      <dsp:nvSpPr>
        <dsp:cNvPr id="0" name=""/>
        <dsp:cNvSpPr/>
      </dsp:nvSpPr>
      <dsp:spPr>
        <a:xfrm>
          <a:off x="0" y="3138109"/>
          <a:ext cx="8856984" cy="953403"/>
        </a:xfrm>
        <a:prstGeom prst="roundRect">
          <a:avLst/>
        </a:prstGeom>
        <a:solidFill>
          <a:schemeClr val="accent3">
            <a:hueOff val="-10352699"/>
            <a:satOff val="-27289"/>
            <a:lumOff val="-7059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Стараться больше времени проводить в общении с близкими и друзьями</a:t>
          </a:r>
          <a:endParaRPr lang="ru-RU" sz="2400" b="1" kern="1200" dirty="0"/>
        </a:p>
      </dsp:txBody>
      <dsp:txXfrm>
        <a:off x="0" y="3138109"/>
        <a:ext cx="8856984" cy="953403"/>
      </dsp:txXfrm>
    </dsp:sp>
    <dsp:sp modelId="{D9B5D125-8147-4629-9822-3BD02E558DBE}">
      <dsp:nvSpPr>
        <dsp:cNvPr id="0" name=""/>
        <dsp:cNvSpPr/>
      </dsp:nvSpPr>
      <dsp:spPr>
        <a:xfrm>
          <a:off x="0" y="4160633"/>
          <a:ext cx="8856984" cy="953403"/>
        </a:xfrm>
        <a:prstGeom prst="roundRect">
          <a:avLst/>
        </a:prstGeom>
        <a:solidFill>
          <a:schemeClr val="accent3">
            <a:hueOff val="-13803598"/>
            <a:satOff val="-36385"/>
            <a:lumOff val="-9412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Иметь информацию о вреде и последствиях </a:t>
          </a:r>
          <a:r>
            <a:rPr lang="ru-RU" sz="2400" b="1" kern="1200" dirty="0" err="1" smtClean="0"/>
            <a:t>аддиктивного</a:t>
          </a:r>
          <a:r>
            <a:rPr lang="ru-RU" sz="2400" b="1" kern="1200" dirty="0" smtClean="0"/>
            <a:t> поведения</a:t>
          </a:r>
          <a:endParaRPr lang="ru-RU" sz="2400" b="1" kern="1200" dirty="0"/>
        </a:p>
      </dsp:txBody>
      <dsp:txXfrm>
        <a:off x="0" y="4160633"/>
        <a:ext cx="8856984" cy="953403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546C98-BACB-4CD0-9C81-805DB4E9FDC6}">
      <dsp:nvSpPr>
        <dsp:cNvPr id="0" name=""/>
        <dsp:cNvSpPr/>
      </dsp:nvSpPr>
      <dsp:spPr>
        <a:xfrm>
          <a:off x="0" y="261285"/>
          <a:ext cx="8795320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Причины распространения ИППП</a:t>
          </a:r>
          <a:endParaRPr lang="ru-RU" sz="3300" kern="1200" dirty="0"/>
        </a:p>
      </dsp:txBody>
      <dsp:txXfrm>
        <a:off x="0" y="261285"/>
        <a:ext cx="8795320" cy="791505"/>
      </dsp:txXfrm>
    </dsp:sp>
    <dsp:sp modelId="{070CAE56-CEA9-427E-B6F9-79807DE91B08}">
      <dsp:nvSpPr>
        <dsp:cNvPr id="0" name=""/>
        <dsp:cNvSpPr/>
      </dsp:nvSpPr>
      <dsp:spPr>
        <a:xfrm>
          <a:off x="0" y="1052790"/>
          <a:ext cx="8795320" cy="3961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251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600" kern="1200" dirty="0" smtClean="0"/>
            <a:t>Низкая культура поведения, пьянство, наркомания</a:t>
          </a:r>
          <a:endParaRPr lang="ru-RU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600" kern="1200" dirty="0" smtClean="0"/>
            <a:t>Бытовая и семейная неустроенность</a:t>
          </a:r>
          <a:endParaRPr lang="ru-RU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600" kern="1200" dirty="0" smtClean="0"/>
            <a:t>Более раннее начало сексуальной активности</a:t>
          </a:r>
          <a:endParaRPr lang="ru-RU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600" kern="1200" dirty="0" smtClean="0"/>
            <a:t>Практика интимной жизни вне супружеских отношений</a:t>
          </a:r>
          <a:endParaRPr lang="ru-RU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600" kern="1200" dirty="0" smtClean="0"/>
            <a:t>Ослабление норм нравственности, морали</a:t>
          </a:r>
          <a:endParaRPr lang="ru-RU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600" kern="1200" dirty="0" smtClean="0"/>
            <a:t>Нежелание обращаться к врачу, мутация возбудителей, бессимптомное протекание</a:t>
          </a:r>
          <a:endParaRPr lang="ru-RU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600" kern="1200" dirty="0" smtClean="0"/>
            <a:t>Широкое использование таблеток</a:t>
          </a:r>
          <a:endParaRPr lang="ru-RU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600" kern="1200" dirty="0" smtClean="0"/>
            <a:t>Гомосексуализм </a:t>
          </a:r>
          <a:endParaRPr lang="ru-RU" sz="2600" kern="1200" dirty="0"/>
        </a:p>
      </dsp:txBody>
      <dsp:txXfrm>
        <a:off x="0" y="1052790"/>
        <a:ext cx="8795320" cy="3961980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EFE699-41B1-4CEC-8891-05C1BC184008}">
      <dsp:nvSpPr>
        <dsp:cNvPr id="0" name=""/>
        <dsp:cNvSpPr/>
      </dsp:nvSpPr>
      <dsp:spPr>
        <a:xfrm>
          <a:off x="0" y="1956"/>
          <a:ext cx="8229600" cy="114623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Предупреждение половой передачи ВИЧ, обучение безопасному половому поведению, сознательное лечение болезней</a:t>
          </a:r>
          <a:endParaRPr lang="ru-RU" sz="2400" b="1" kern="1200" dirty="0"/>
        </a:p>
      </dsp:txBody>
      <dsp:txXfrm>
        <a:off x="0" y="1956"/>
        <a:ext cx="8229600" cy="1146234"/>
      </dsp:txXfrm>
    </dsp:sp>
    <dsp:sp modelId="{EB759754-A69D-4514-BBCF-1B3EFC814610}">
      <dsp:nvSpPr>
        <dsp:cNvPr id="0" name=""/>
        <dsp:cNvSpPr/>
      </dsp:nvSpPr>
      <dsp:spPr>
        <a:xfrm>
          <a:off x="0" y="1160565"/>
          <a:ext cx="8229600" cy="114623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Предупреждение передачи ВИЧ через кровь обеспечением асептических условий.</a:t>
          </a:r>
          <a:endParaRPr lang="ru-RU" sz="2400" b="1" kern="1200" dirty="0"/>
        </a:p>
      </dsp:txBody>
      <dsp:txXfrm>
        <a:off x="0" y="1160565"/>
        <a:ext cx="8229600" cy="1146234"/>
      </dsp:txXfrm>
    </dsp:sp>
    <dsp:sp modelId="{669A8A2F-3A6E-40C9-BFE2-E228893A55B4}">
      <dsp:nvSpPr>
        <dsp:cNvPr id="0" name=""/>
        <dsp:cNvSpPr/>
      </dsp:nvSpPr>
      <dsp:spPr>
        <a:xfrm>
          <a:off x="0" y="2319175"/>
          <a:ext cx="8229600" cy="114623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Предупреждение перинатальной передачи ВИЧ </a:t>
          </a:r>
          <a:endParaRPr lang="ru-RU" sz="2400" b="1" kern="1200" dirty="0"/>
        </a:p>
      </dsp:txBody>
      <dsp:txXfrm>
        <a:off x="0" y="2319175"/>
        <a:ext cx="8229600" cy="1146234"/>
      </dsp:txXfrm>
    </dsp:sp>
    <dsp:sp modelId="{D2650758-D391-4BE9-9D4E-EDEC96DC2CE1}">
      <dsp:nvSpPr>
        <dsp:cNvPr id="0" name=""/>
        <dsp:cNvSpPr/>
      </dsp:nvSpPr>
      <dsp:spPr>
        <a:xfrm>
          <a:off x="0" y="3477784"/>
          <a:ext cx="8229600" cy="114623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Организация медицинской помощи и поддержки больными ВИЧ, их семьям</a:t>
          </a:r>
          <a:endParaRPr lang="ru-RU" sz="2400" b="1" kern="1200" dirty="0"/>
        </a:p>
      </dsp:txBody>
      <dsp:txXfrm>
        <a:off x="0" y="3477784"/>
        <a:ext cx="8229600" cy="114623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41FC9A-8A2B-4F67-965E-B9235765A79F}">
      <dsp:nvSpPr>
        <dsp:cNvPr id="0" name=""/>
        <dsp:cNvSpPr/>
      </dsp:nvSpPr>
      <dsp:spPr>
        <a:xfrm>
          <a:off x="0" y="619667"/>
          <a:ext cx="8856984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BC9074-A6F8-47EF-BC6C-E5D839B063B0}">
      <dsp:nvSpPr>
        <dsp:cNvPr id="0" name=""/>
        <dsp:cNvSpPr/>
      </dsp:nvSpPr>
      <dsp:spPr>
        <a:xfrm>
          <a:off x="421658" y="44027"/>
          <a:ext cx="8433155" cy="1151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41" tIns="0" rIns="234341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Не употреблять обидных слов и не переходить на личности</a:t>
          </a:r>
          <a:endParaRPr lang="ru-RU" sz="2800" b="1" kern="1200" dirty="0"/>
        </a:p>
      </dsp:txBody>
      <dsp:txXfrm>
        <a:off x="421658" y="44027"/>
        <a:ext cx="8433155" cy="1151280"/>
      </dsp:txXfrm>
    </dsp:sp>
    <dsp:sp modelId="{D98CBFAB-8F9B-4573-8C87-5169004D01F0}">
      <dsp:nvSpPr>
        <dsp:cNvPr id="0" name=""/>
        <dsp:cNvSpPr/>
      </dsp:nvSpPr>
      <dsp:spPr>
        <a:xfrm>
          <a:off x="0" y="2388707"/>
          <a:ext cx="8856984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E490EB-3263-481F-B9A0-0E4FDE208BDE}">
      <dsp:nvSpPr>
        <dsp:cNvPr id="0" name=""/>
        <dsp:cNvSpPr/>
      </dsp:nvSpPr>
      <dsp:spPr>
        <a:xfrm>
          <a:off x="421658" y="1813067"/>
          <a:ext cx="8433155" cy="11512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41" tIns="0" rIns="234341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Не стремиться любой ценой одержать верх в споре – победа за счет поражения любимого человека</a:t>
          </a:r>
          <a:endParaRPr lang="ru-RU" sz="2800" b="1" kern="1200" dirty="0"/>
        </a:p>
      </dsp:txBody>
      <dsp:txXfrm>
        <a:off x="421658" y="1813067"/>
        <a:ext cx="8433155" cy="1151280"/>
      </dsp:txXfrm>
    </dsp:sp>
    <dsp:sp modelId="{619094FC-7B94-42F6-A706-56BD853CBBFD}">
      <dsp:nvSpPr>
        <dsp:cNvPr id="0" name=""/>
        <dsp:cNvSpPr/>
      </dsp:nvSpPr>
      <dsp:spPr>
        <a:xfrm>
          <a:off x="0" y="4157747"/>
          <a:ext cx="8856984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4B23B2-CA20-473C-8E47-5849E516080C}">
      <dsp:nvSpPr>
        <dsp:cNvPr id="0" name=""/>
        <dsp:cNvSpPr/>
      </dsp:nvSpPr>
      <dsp:spPr>
        <a:xfrm>
          <a:off x="421658" y="3582107"/>
          <a:ext cx="8433155" cy="11512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41" tIns="0" rIns="234341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Уважение к личности партнера и его точке зрения</a:t>
          </a:r>
          <a:endParaRPr lang="ru-RU" sz="2800" b="1" kern="1200" dirty="0"/>
        </a:p>
      </dsp:txBody>
      <dsp:txXfrm>
        <a:off x="421658" y="3582107"/>
        <a:ext cx="8433155" cy="115128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41FC9A-8A2B-4F67-965E-B9235765A79F}">
      <dsp:nvSpPr>
        <dsp:cNvPr id="0" name=""/>
        <dsp:cNvSpPr/>
      </dsp:nvSpPr>
      <dsp:spPr>
        <a:xfrm>
          <a:off x="0" y="619667"/>
          <a:ext cx="8856984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BC9074-A6F8-47EF-BC6C-E5D839B063B0}">
      <dsp:nvSpPr>
        <dsp:cNvPr id="0" name=""/>
        <dsp:cNvSpPr/>
      </dsp:nvSpPr>
      <dsp:spPr>
        <a:xfrm>
          <a:off x="421658" y="44027"/>
          <a:ext cx="8433155" cy="1151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41" tIns="0" rIns="234341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Интерес- желаемая цель, а позиция – выражение интересов</a:t>
          </a:r>
          <a:endParaRPr lang="ru-RU" sz="2800" b="1" kern="1200" dirty="0"/>
        </a:p>
      </dsp:txBody>
      <dsp:txXfrm>
        <a:off x="421658" y="44027"/>
        <a:ext cx="8433155" cy="1151280"/>
      </dsp:txXfrm>
    </dsp:sp>
    <dsp:sp modelId="{D98CBFAB-8F9B-4573-8C87-5169004D01F0}">
      <dsp:nvSpPr>
        <dsp:cNvPr id="0" name=""/>
        <dsp:cNvSpPr/>
      </dsp:nvSpPr>
      <dsp:spPr>
        <a:xfrm>
          <a:off x="0" y="2388707"/>
          <a:ext cx="8856984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E490EB-3263-481F-B9A0-0E4FDE208BDE}">
      <dsp:nvSpPr>
        <dsp:cNvPr id="0" name=""/>
        <dsp:cNvSpPr/>
      </dsp:nvSpPr>
      <dsp:spPr>
        <a:xfrm>
          <a:off x="421658" y="1813067"/>
          <a:ext cx="8433155" cy="11512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41" tIns="0" rIns="234341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Рассматривать причину в возрастных кризисах детей</a:t>
          </a:r>
          <a:endParaRPr lang="ru-RU" sz="2800" b="1" kern="1200" dirty="0"/>
        </a:p>
      </dsp:txBody>
      <dsp:txXfrm>
        <a:off x="421658" y="1813067"/>
        <a:ext cx="8433155" cy="1151280"/>
      </dsp:txXfrm>
    </dsp:sp>
    <dsp:sp modelId="{619094FC-7B94-42F6-A706-56BD853CBBFD}">
      <dsp:nvSpPr>
        <dsp:cNvPr id="0" name=""/>
        <dsp:cNvSpPr/>
      </dsp:nvSpPr>
      <dsp:spPr>
        <a:xfrm>
          <a:off x="0" y="4157747"/>
          <a:ext cx="8856984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4B23B2-CA20-473C-8E47-5849E516080C}">
      <dsp:nvSpPr>
        <dsp:cNvPr id="0" name=""/>
        <dsp:cNvSpPr/>
      </dsp:nvSpPr>
      <dsp:spPr>
        <a:xfrm>
          <a:off x="421658" y="3582107"/>
          <a:ext cx="8433155" cy="11512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41" tIns="0" rIns="234341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Использование деструктивных стилей воспитания</a:t>
          </a:r>
          <a:endParaRPr lang="ru-RU" sz="2800" b="1" kern="1200" dirty="0"/>
        </a:p>
      </dsp:txBody>
      <dsp:txXfrm>
        <a:off x="421658" y="3582107"/>
        <a:ext cx="8433155" cy="115128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C8C5D2-DF58-4A9E-A1A9-74B9843E061D}">
      <dsp:nvSpPr>
        <dsp:cNvPr id="0" name=""/>
        <dsp:cNvSpPr/>
      </dsp:nvSpPr>
      <dsp:spPr>
        <a:xfrm>
          <a:off x="261193" y="823"/>
          <a:ext cx="7707213" cy="46243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это повторяющийся с увеличением частоты цикл физического, словесного, духовного и экономического оскорбления с целью контроля, запугивания,  внушения чувства страха,  со стороны одного лица по отношению к другому,  с которым первое лицо состоит в семейных (бытовых) отношениях. </a:t>
          </a:r>
          <a:endParaRPr lang="ru-RU" sz="3400" kern="1200" dirty="0"/>
        </a:p>
      </dsp:txBody>
      <dsp:txXfrm>
        <a:off x="261193" y="823"/>
        <a:ext cx="7707213" cy="462432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299F59-3C56-4F77-B1E9-59D734598F3A}">
      <dsp:nvSpPr>
        <dsp:cNvPr id="0" name=""/>
        <dsp:cNvSpPr/>
      </dsp:nvSpPr>
      <dsp:spPr>
        <a:xfrm>
          <a:off x="0" y="55067"/>
          <a:ext cx="8229600" cy="7675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Физическое насилие</a:t>
          </a:r>
          <a:endParaRPr lang="ru-RU" sz="3200" kern="1200" dirty="0"/>
        </a:p>
      </dsp:txBody>
      <dsp:txXfrm>
        <a:off x="0" y="55067"/>
        <a:ext cx="8229600" cy="767520"/>
      </dsp:txXfrm>
    </dsp:sp>
    <dsp:sp modelId="{4E2B18E7-EC2D-4C27-9886-B7019A0F4694}">
      <dsp:nvSpPr>
        <dsp:cNvPr id="0" name=""/>
        <dsp:cNvSpPr/>
      </dsp:nvSpPr>
      <dsp:spPr>
        <a:xfrm>
          <a:off x="0" y="822587"/>
          <a:ext cx="8229600" cy="1490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500" kern="1200" dirty="0" smtClean="0"/>
            <a:t>Действия или отсутствие действий со стороны родителей или других взрослых, в результате которых физическое и психическое здоровье личности нарушается или находятся под угрозой.</a:t>
          </a:r>
          <a:endParaRPr lang="ru-RU" sz="2500" kern="1200" dirty="0"/>
        </a:p>
      </dsp:txBody>
      <dsp:txXfrm>
        <a:off x="0" y="822587"/>
        <a:ext cx="8229600" cy="1490400"/>
      </dsp:txXfrm>
    </dsp:sp>
    <dsp:sp modelId="{05FAA0DB-B66D-40D6-805B-711FAE8445B5}">
      <dsp:nvSpPr>
        <dsp:cNvPr id="0" name=""/>
        <dsp:cNvSpPr/>
      </dsp:nvSpPr>
      <dsp:spPr>
        <a:xfrm>
          <a:off x="0" y="2312987"/>
          <a:ext cx="8229600" cy="7675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Психическое насилие</a:t>
          </a:r>
          <a:endParaRPr lang="ru-RU" sz="3200" kern="1200" dirty="0"/>
        </a:p>
      </dsp:txBody>
      <dsp:txXfrm>
        <a:off x="0" y="2312987"/>
        <a:ext cx="8229600" cy="767520"/>
      </dsp:txXfrm>
    </dsp:sp>
    <dsp:sp modelId="{9C0E764D-DE69-43E2-98B4-2BD8F1B7723D}">
      <dsp:nvSpPr>
        <dsp:cNvPr id="0" name=""/>
        <dsp:cNvSpPr/>
      </dsp:nvSpPr>
      <dsp:spPr>
        <a:xfrm>
          <a:off x="0" y="3080507"/>
          <a:ext cx="8229600" cy="1490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500" kern="1200" dirty="0" smtClean="0"/>
            <a:t>Действия, сопровождающиеся проявлениями эмоционально дурного обращения: обвинения, брань, крики, принижение успехов, унижение достоинства, лишение любви.</a:t>
          </a:r>
          <a:endParaRPr lang="ru-RU" sz="2500" kern="1200" dirty="0"/>
        </a:p>
      </dsp:txBody>
      <dsp:txXfrm>
        <a:off x="0" y="3080507"/>
        <a:ext cx="8229600" cy="149040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8BD853-2E39-4864-AF65-28D3C5C920D7}">
      <dsp:nvSpPr>
        <dsp:cNvPr id="0" name=""/>
        <dsp:cNvSpPr/>
      </dsp:nvSpPr>
      <dsp:spPr>
        <a:xfrm>
          <a:off x="4383" y="5140"/>
          <a:ext cx="8955721" cy="67036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Договоритесь со своими соседями,  чтобы он вызвали милицию,  если услышат шум и крики из Вашей квартиры. </a:t>
          </a:r>
          <a:endParaRPr lang="ru-RU" sz="2000" b="1" kern="1200" dirty="0"/>
        </a:p>
      </dsp:txBody>
      <dsp:txXfrm>
        <a:off x="4383" y="5140"/>
        <a:ext cx="8955721" cy="670366"/>
      </dsp:txXfrm>
    </dsp:sp>
    <dsp:sp modelId="{043EC05F-3C14-49E8-8D15-F9E64514952B}">
      <dsp:nvSpPr>
        <dsp:cNvPr id="0" name=""/>
        <dsp:cNvSpPr/>
      </dsp:nvSpPr>
      <dsp:spPr>
        <a:xfrm>
          <a:off x="4383" y="787234"/>
          <a:ext cx="8955721" cy="670366"/>
        </a:xfrm>
        <a:prstGeom prst="rect">
          <a:avLst/>
        </a:prstGeom>
        <a:solidFill>
          <a:schemeClr val="accent3">
            <a:hueOff val="-2300600"/>
            <a:satOff val="-6064"/>
            <a:lumOff val="-1569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Спрячьте запасные ключи от дома  (машины)  так, чтобы, взяв их, Вы могли бы быстро покинуть дом в случае опасности. </a:t>
          </a:r>
        </a:p>
      </dsp:txBody>
      <dsp:txXfrm>
        <a:off x="4383" y="787234"/>
        <a:ext cx="8955721" cy="670366"/>
      </dsp:txXfrm>
    </dsp:sp>
    <dsp:sp modelId="{EE3B9F3C-52C8-4464-BEC3-21B904C81A90}">
      <dsp:nvSpPr>
        <dsp:cNvPr id="0" name=""/>
        <dsp:cNvSpPr/>
      </dsp:nvSpPr>
      <dsp:spPr>
        <a:xfrm>
          <a:off x="4383" y="1569329"/>
          <a:ext cx="8955721" cy="670366"/>
        </a:xfrm>
        <a:prstGeom prst="rect">
          <a:avLst/>
        </a:prstGeom>
        <a:solidFill>
          <a:schemeClr val="accent3">
            <a:hueOff val="-4601200"/>
            <a:satOff val="-12128"/>
            <a:lumOff val="-3137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В безопасном, но доступном для Вас месте, спрячьте необходимую сумму денег,  книжку с номерами телефонов,  паспорт</a:t>
          </a:r>
        </a:p>
      </dsp:txBody>
      <dsp:txXfrm>
        <a:off x="4383" y="1569329"/>
        <a:ext cx="8955721" cy="670366"/>
      </dsp:txXfrm>
    </dsp:sp>
    <dsp:sp modelId="{3CC83B8F-5ADB-4AE3-9DD9-743FC3D10C9F}">
      <dsp:nvSpPr>
        <dsp:cNvPr id="0" name=""/>
        <dsp:cNvSpPr/>
      </dsp:nvSpPr>
      <dsp:spPr>
        <a:xfrm>
          <a:off x="4383" y="2351424"/>
          <a:ext cx="8955721" cy="670366"/>
        </a:xfrm>
        <a:prstGeom prst="rect">
          <a:avLst/>
        </a:prstGeom>
        <a:solidFill>
          <a:schemeClr val="accent3">
            <a:hueOff val="-6901799"/>
            <a:satOff val="-18192"/>
            <a:lumOff val="-4706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Заранее договоритесь с друзьями, родственниками о возможности предоставления Вам временного убежища в случае опасности. </a:t>
          </a:r>
        </a:p>
      </dsp:txBody>
      <dsp:txXfrm>
        <a:off x="4383" y="2351424"/>
        <a:ext cx="8955721" cy="670366"/>
      </dsp:txXfrm>
    </dsp:sp>
    <dsp:sp modelId="{078BE0C8-FED9-4723-8D7E-DB47A17614BE}">
      <dsp:nvSpPr>
        <dsp:cNvPr id="0" name=""/>
        <dsp:cNvSpPr/>
      </dsp:nvSpPr>
      <dsp:spPr>
        <a:xfrm>
          <a:off x="4383" y="3133518"/>
          <a:ext cx="8955721" cy="670366"/>
        </a:xfrm>
        <a:prstGeom prst="rect">
          <a:avLst/>
        </a:prstGeom>
        <a:solidFill>
          <a:schemeClr val="accent3">
            <a:hueOff val="-9202399"/>
            <a:satOff val="-24257"/>
            <a:lumOff val="-6275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Заранее узнайте телефоны местных служб, которые смогут оказать Вам необходимую поддержку (кризисный центр,  телефон доверия). </a:t>
          </a:r>
        </a:p>
      </dsp:txBody>
      <dsp:txXfrm>
        <a:off x="4383" y="3133518"/>
        <a:ext cx="8955721" cy="670366"/>
      </dsp:txXfrm>
    </dsp:sp>
    <dsp:sp modelId="{E79AFFFC-FEB8-4244-ACCF-134BDDF419C2}">
      <dsp:nvSpPr>
        <dsp:cNvPr id="0" name=""/>
        <dsp:cNvSpPr/>
      </dsp:nvSpPr>
      <dsp:spPr>
        <a:xfrm>
          <a:off x="4383" y="3915613"/>
          <a:ext cx="8955721" cy="670366"/>
        </a:xfrm>
        <a:prstGeom prst="rect">
          <a:avLst/>
        </a:prstGeom>
        <a:solidFill>
          <a:schemeClr val="accent3">
            <a:hueOff val="-11502998"/>
            <a:satOff val="-30321"/>
            <a:lumOff val="-7843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Заранее решите,  что из ценных Вы возьмёте с собой. В случае острой необходимости их всегда можно будет продать или отдать в залог. </a:t>
          </a:r>
        </a:p>
      </dsp:txBody>
      <dsp:txXfrm>
        <a:off x="4383" y="3915613"/>
        <a:ext cx="8955721" cy="670366"/>
      </dsp:txXfrm>
    </dsp:sp>
    <dsp:sp modelId="{BFDCBE94-D09D-408C-A8FF-D9570D885FF5}">
      <dsp:nvSpPr>
        <dsp:cNvPr id="0" name=""/>
        <dsp:cNvSpPr/>
      </dsp:nvSpPr>
      <dsp:spPr>
        <a:xfrm>
          <a:off x="4383" y="4697708"/>
          <a:ext cx="8955721" cy="670366"/>
        </a:xfrm>
        <a:prstGeom prst="rect">
          <a:avLst/>
        </a:prstGeom>
        <a:solidFill>
          <a:schemeClr val="accent3">
            <a:hueOff val="-13803598"/>
            <a:satOff val="-36385"/>
            <a:lumOff val="-9412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Если ситуация критическая,  то покидайте дом незамедлительно,  даже если Вам не удалось взять необходимые вещи.</a:t>
          </a:r>
        </a:p>
      </dsp:txBody>
      <dsp:txXfrm>
        <a:off x="4383" y="4697708"/>
        <a:ext cx="8955721" cy="670366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762615-89D6-48BF-9542-29C87F85E6C2}">
      <dsp:nvSpPr>
        <dsp:cNvPr id="0" name=""/>
        <dsp:cNvSpPr/>
      </dsp:nvSpPr>
      <dsp:spPr>
        <a:xfrm>
          <a:off x="0" y="5162"/>
          <a:ext cx="8229600" cy="93541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Беспризорность</a:t>
          </a:r>
          <a:endParaRPr lang="ru-RU" sz="3900" kern="1200" dirty="0"/>
        </a:p>
      </dsp:txBody>
      <dsp:txXfrm>
        <a:off x="0" y="5162"/>
        <a:ext cx="8229600" cy="935415"/>
      </dsp:txXfrm>
    </dsp:sp>
    <dsp:sp modelId="{4E7B9716-88CC-4BE4-B772-3C2635992B8D}">
      <dsp:nvSpPr>
        <dsp:cNvPr id="0" name=""/>
        <dsp:cNvSpPr/>
      </dsp:nvSpPr>
      <dsp:spPr>
        <a:xfrm>
          <a:off x="0" y="940577"/>
          <a:ext cx="8229600" cy="1372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9530" rIns="277368" bIns="495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000" kern="1200" dirty="0" smtClean="0"/>
            <a:t>Полный отрыв несовершеннолетнего от семьи, сопряженный с утратой места жительства и занятий</a:t>
          </a:r>
          <a:endParaRPr lang="ru-RU" sz="3000" kern="1200" dirty="0"/>
        </a:p>
      </dsp:txBody>
      <dsp:txXfrm>
        <a:off x="0" y="940577"/>
        <a:ext cx="8229600" cy="1372410"/>
      </dsp:txXfrm>
    </dsp:sp>
    <dsp:sp modelId="{CC188ADC-0A0E-4BDF-A308-B0865C4632D1}">
      <dsp:nvSpPr>
        <dsp:cNvPr id="0" name=""/>
        <dsp:cNvSpPr/>
      </dsp:nvSpPr>
      <dsp:spPr>
        <a:xfrm>
          <a:off x="0" y="2312987"/>
          <a:ext cx="8229600" cy="93541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Безнадзорность</a:t>
          </a:r>
          <a:endParaRPr lang="ru-RU" sz="3900" kern="1200" dirty="0"/>
        </a:p>
      </dsp:txBody>
      <dsp:txXfrm>
        <a:off x="0" y="2312987"/>
        <a:ext cx="8229600" cy="935415"/>
      </dsp:txXfrm>
    </dsp:sp>
    <dsp:sp modelId="{BDA58FA0-0F3E-4B1D-9FF3-556050B9E86A}">
      <dsp:nvSpPr>
        <dsp:cNvPr id="0" name=""/>
        <dsp:cNvSpPr/>
      </dsp:nvSpPr>
      <dsp:spPr>
        <a:xfrm>
          <a:off x="0" y="3248402"/>
          <a:ext cx="8229600" cy="1372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9530" rIns="277368" bIns="495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000" kern="1200" dirty="0" smtClean="0"/>
            <a:t>Ослабление попечения о несовершеннолетних со стороны родителей или лиц, их заменяющих</a:t>
          </a:r>
          <a:endParaRPr lang="ru-RU" sz="3000" kern="1200" dirty="0"/>
        </a:p>
      </dsp:txBody>
      <dsp:txXfrm>
        <a:off x="0" y="3248402"/>
        <a:ext cx="8229600" cy="137241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2D94E4E-5541-412C-85F0-136614253390}">
      <dsp:nvSpPr>
        <dsp:cNvPr id="0" name=""/>
        <dsp:cNvSpPr/>
      </dsp:nvSpPr>
      <dsp:spPr>
        <a:xfrm>
          <a:off x="0" y="1301298"/>
          <a:ext cx="8229600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580CEA-F8C1-49C1-968F-DC5E37846714}">
      <dsp:nvSpPr>
        <dsp:cNvPr id="0" name=""/>
        <dsp:cNvSpPr/>
      </dsp:nvSpPr>
      <dsp:spPr>
        <a:xfrm>
          <a:off x="411078" y="141921"/>
          <a:ext cx="6967692" cy="130697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Кризис института семьи</a:t>
          </a:r>
          <a:endParaRPr lang="ru-RU" sz="3200" b="1" kern="1200" dirty="0"/>
        </a:p>
      </dsp:txBody>
      <dsp:txXfrm>
        <a:off x="411078" y="141921"/>
        <a:ext cx="6967692" cy="1306977"/>
      </dsp:txXfrm>
    </dsp:sp>
    <dsp:sp modelId="{EB3DD43D-AB74-4E9C-86F8-ADB5122E6883}">
      <dsp:nvSpPr>
        <dsp:cNvPr id="0" name=""/>
        <dsp:cNvSpPr/>
      </dsp:nvSpPr>
      <dsp:spPr>
        <a:xfrm>
          <a:off x="0" y="2766676"/>
          <a:ext cx="8229600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4">
              <a:hueOff val="-3015570"/>
              <a:satOff val="21052"/>
              <a:lumOff val="22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9FE993-41DA-4C1D-A320-79BB21055F4E}">
      <dsp:nvSpPr>
        <dsp:cNvPr id="0" name=""/>
        <dsp:cNvSpPr/>
      </dsp:nvSpPr>
      <dsp:spPr>
        <a:xfrm>
          <a:off x="411078" y="1607298"/>
          <a:ext cx="6967692" cy="1306977"/>
        </a:xfrm>
        <a:prstGeom prst="roundRect">
          <a:avLst/>
        </a:prstGeom>
        <a:solidFill>
          <a:schemeClr val="accent4">
            <a:hueOff val="-3015570"/>
            <a:satOff val="21052"/>
            <a:lumOff val="2255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Падение уровня жизни большинства населения</a:t>
          </a:r>
          <a:endParaRPr lang="ru-RU" sz="3200" b="1" kern="1200" dirty="0"/>
        </a:p>
      </dsp:txBody>
      <dsp:txXfrm>
        <a:off x="411078" y="1607298"/>
        <a:ext cx="6967692" cy="1306977"/>
      </dsp:txXfrm>
    </dsp:sp>
    <dsp:sp modelId="{F4A521D4-FA06-4A34-BA62-A0ADC6AC95BB}">
      <dsp:nvSpPr>
        <dsp:cNvPr id="0" name=""/>
        <dsp:cNvSpPr/>
      </dsp:nvSpPr>
      <dsp:spPr>
        <a:xfrm>
          <a:off x="0" y="4232053"/>
          <a:ext cx="8229600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4">
              <a:hueOff val="-6031141"/>
              <a:satOff val="42105"/>
              <a:lumOff val="450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B8F653-ED6A-4745-8303-D02B3A937E45}">
      <dsp:nvSpPr>
        <dsp:cNvPr id="0" name=""/>
        <dsp:cNvSpPr/>
      </dsp:nvSpPr>
      <dsp:spPr>
        <a:xfrm>
          <a:off x="411078" y="3072676"/>
          <a:ext cx="6967692" cy="1306977"/>
        </a:xfrm>
        <a:prstGeom prst="roundRect">
          <a:avLst/>
        </a:prstGeom>
        <a:solidFill>
          <a:schemeClr val="accent4">
            <a:hueOff val="-6031141"/>
            <a:satOff val="42105"/>
            <a:lumOff val="4509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Напряженность в экономической сфере и занятость на работе</a:t>
          </a:r>
          <a:endParaRPr lang="ru-RU" sz="3200" b="1" kern="1200" dirty="0"/>
        </a:p>
      </dsp:txBody>
      <dsp:txXfrm>
        <a:off x="411078" y="3072676"/>
        <a:ext cx="6967692" cy="1306977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28B333-822E-43E4-A8A4-E05377B16D55}">
      <dsp:nvSpPr>
        <dsp:cNvPr id="0" name=""/>
        <dsp:cNvSpPr/>
      </dsp:nvSpPr>
      <dsp:spPr>
        <a:xfrm>
          <a:off x="0" y="349663"/>
          <a:ext cx="8784976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212A86-CAE9-4337-B3E6-D3A3B386F7E2}">
      <dsp:nvSpPr>
        <dsp:cNvPr id="0" name=""/>
        <dsp:cNvSpPr/>
      </dsp:nvSpPr>
      <dsp:spPr>
        <a:xfrm>
          <a:off x="418230" y="10183"/>
          <a:ext cx="8364592" cy="67896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Поддержка семьи </a:t>
          </a:r>
          <a:endParaRPr lang="ru-RU" sz="2400" b="1" kern="1200" dirty="0"/>
        </a:p>
      </dsp:txBody>
      <dsp:txXfrm>
        <a:off x="418230" y="10183"/>
        <a:ext cx="8364592" cy="678960"/>
      </dsp:txXfrm>
    </dsp:sp>
    <dsp:sp modelId="{783F51A1-9164-4938-BA85-2B1C981FBF30}">
      <dsp:nvSpPr>
        <dsp:cNvPr id="0" name=""/>
        <dsp:cNvSpPr/>
      </dsp:nvSpPr>
      <dsp:spPr>
        <a:xfrm>
          <a:off x="0" y="1392943"/>
          <a:ext cx="8784976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5">
              <a:hueOff val="-308830"/>
              <a:satOff val="-5988"/>
              <a:lumOff val="-215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1CADF2-99AB-4A4A-8230-2F965BED812B}">
      <dsp:nvSpPr>
        <dsp:cNvPr id="0" name=""/>
        <dsp:cNvSpPr/>
      </dsp:nvSpPr>
      <dsp:spPr>
        <a:xfrm>
          <a:off x="418230" y="1053463"/>
          <a:ext cx="8364592" cy="678960"/>
        </a:xfrm>
        <a:prstGeom prst="roundRect">
          <a:avLst/>
        </a:prstGeom>
        <a:gradFill rotWithShape="0">
          <a:gsLst>
            <a:gs pos="0">
              <a:schemeClr val="accent5">
                <a:hueOff val="-308830"/>
                <a:satOff val="-5988"/>
                <a:lumOff val="-2157"/>
                <a:alphaOff val="0"/>
                <a:shade val="47500"/>
                <a:satMod val="137000"/>
              </a:schemeClr>
            </a:gs>
            <a:gs pos="55000">
              <a:schemeClr val="accent5">
                <a:hueOff val="-308830"/>
                <a:satOff val="-5988"/>
                <a:lumOff val="-2157"/>
                <a:alphaOff val="0"/>
                <a:shade val="69000"/>
                <a:satMod val="137000"/>
              </a:schemeClr>
            </a:gs>
            <a:gs pos="100000">
              <a:schemeClr val="accent5">
                <a:hueOff val="-308830"/>
                <a:satOff val="-5988"/>
                <a:lumOff val="-2157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Укрепление правовой защиты детства</a:t>
          </a:r>
          <a:endParaRPr lang="ru-RU" sz="2400" b="1" kern="1200" dirty="0"/>
        </a:p>
      </dsp:txBody>
      <dsp:txXfrm>
        <a:off x="418230" y="1053463"/>
        <a:ext cx="8364592" cy="678960"/>
      </dsp:txXfrm>
    </dsp:sp>
    <dsp:sp modelId="{016ECACE-CE1A-40ED-8FC2-3ACF2E19D6AF}">
      <dsp:nvSpPr>
        <dsp:cNvPr id="0" name=""/>
        <dsp:cNvSpPr/>
      </dsp:nvSpPr>
      <dsp:spPr>
        <a:xfrm>
          <a:off x="0" y="2436223"/>
          <a:ext cx="8784976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5">
              <a:hueOff val="-617659"/>
              <a:satOff val="-11976"/>
              <a:lumOff val="-431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A5B122-4B06-4428-BB9D-3FE0A6B61EAF}">
      <dsp:nvSpPr>
        <dsp:cNvPr id="0" name=""/>
        <dsp:cNvSpPr/>
      </dsp:nvSpPr>
      <dsp:spPr>
        <a:xfrm>
          <a:off x="418230" y="2096743"/>
          <a:ext cx="8364592" cy="678960"/>
        </a:xfrm>
        <a:prstGeom prst="roundRect">
          <a:avLst/>
        </a:prstGeom>
        <a:gradFill rotWithShape="0">
          <a:gsLst>
            <a:gs pos="0">
              <a:schemeClr val="accent5">
                <a:hueOff val="-617659"/>
                <a:satOff val="-11976"/>
                <a:lumOff val="-4313"/>
                <a:alphaOff val="0"/>
                <a:shade val="47500"/>
                <a:satMod val="137000"/>
              </a:schemeClr>
            </a:gs>
            <a:gs pos="55000">
              <a:schemeClr val="accent5">
                <a:hueOff val="-617659"/>
                <a:satOff val="-11976"/>
                <a:lumOff val="-4313"/>
                <a:alphaOff val="0"/>
                <a:shade val="69000"/>
                <a:satMod val="137000"/>
              </a:schemeClr>
            </a:gs>
            <a:gs pos="100000">
              <a:schemeClr val="accent5">
                <a:hueOff val="-617659"/>
                <a:satOff val="-11976"/>
                <a:lumOff val="-4313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Обеспечение безопасного материнства и охраны здоровья детей</a:t>
          </a:r>
          <a:endParaRPr lang="ru-RU" sz="2400" b="1" kern="1200" dirty="0"/>
        </a:p>
      </dsp:txBody>
      <dsp:txXfrm>
        <a:off x="418230" y="2096743"/>
        <a:ext cx="8364592" cy="678960"/>
      </dsp:txXfrm>
    </dsp:sp>
    <dsp:sp modelId="{71C8F235-36CE-4AB4-A67E-38DD6B7831A3}">
      <dsp:nvSpPr>
        <dsp:cNvPr id="0" name=""/>
        <dsp:cNvSpPr/>
      </dsp:nvSpPr>
      <dsp:spPr>
        <a:xfrm>
          <a:off x="0" y="3479503"/>
          <a:ext cx="8784976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5">
              <a:hueOff val="-926489"/>
              <a:satOff val="-17965"/>
              <a:lumOff val="-647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BA9C31-DE4E-47D8-BB5B-B0BD3B154964}">
      <dsp:nvSpPr>
        <dsp:cNvPr id="0" name=""/>
        <dsp:cNvSpPr/>
      </dsp:nvSpPr>
      <dsp:spPr>
        <a:xfrm>
          <a:off x="418230" y="3140023"/>
          <a:ext cx="8364592" cy="678960"/>
        </a:xfrm>
        <a:prstGeom prst="roundRect">
          <a:avLst/>
        </a:prstGeom>
        <a:gradFill rotWithShape="0">
          <a:gsLst>
            <a:gs pos="0">
              <a:schemeClr val="accent5">
                <a:hueOff val="-926489"/>
                <a:satOff val="-17965"/>
                <a:lumOff val="-6470"/>
                <a:alphaOff val="0"/>
                <a:shade val="47500"/>
                <a:satMod val="137000"/>
              </a:schemeClr>
            </a:gs>
            <a:gs pos="55000">
              <a:schemeClr val="accent5">
                <a:hueOff val="-926489"/>
                <a:satOff val="-17965"/>
                <a:lumOff val="-6470"/>
                <a:alphaOff val="0"/>
                <a:shade val="69000"/>
                <a:satMod val="137000"/>
              </a:schemeClr>
            </a:gs>
            <a:gs pos="100000">
              <a:schemeClr val="accent5">
                <a:hueOff val="-926489"/>
                <a:satOff val="-17965"/>
                <a:lumOff val="-647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Обеспечение воспитания, образования и развития детей</a:t>
          </a:r>
          <a:endParaRPr lang="ru-RU" sz="2400" b="1" kern="1200" dirty="0"/>
        </a:p>
      </dsp:txBody>
      <dsp:txXfrm>
        <a:off x="418230" y="3140023"/>
        <a:ext cx="8364592" cy="678960"/>
      </dsp:txXfrm>
    </dsp:sp>
    <dsp:sp modelId="{373FEF29-C116-482A-8C00-E7334FEC5AA9}">
      <dsp:nvSpPr>
        <dsp:cNvPr id="0" name=""/>
        <dsp:cNvSpPr/>
      </dsp:nvSpPr>
      <dsp:spPr>
        <a:xfrm>
          <a:off x="0" y="4522783"/>
          <a:ext cx="8784976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5">
              <a:hueOff val="-1235318"/>
              <a:satOff val="-23953"/>
              <a:lumOff val="-862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BD2811-9801-4FD0-82D5-90F73C6D7DEB}">
      <dsp:nvSpPr>
        <dsp:cNvPr id="0" name=""/>
        <dsp:cNvSpPr/>
      </dsp:nvSpPr>
      <dsp:spPr>
        <a:xfrm>
          <a:off x="418230" y="4183303"/>
          <a:ext cx="8364592" cy="678960"/>
        </a:xfrm>
        <a:prstGeom prst="roundRect">
          <a:avLst/>
        </a:prstGeom>
        <a:gradFill rotWithShape="0">
          <a:gsLst>
            <a:gs pos="0">
              <a:schemeClr val="accent5">
                <a:hueOff val="-1235318"/>
                <a:satOff val="-23953"/>
                <a:lumOff val="-8627"/>
                <a:alphaOff val="0"/>
                <a:shade val="47500"/>
                <a:satMod val="137000"/>
              </a:schemeClr>
            </a:gs>
            <a:gs pos="55000">
              <a:schemeClr val="accent5">
                <a:hueOff val="-1235318"/>
                <a:satOff val="-23953"/>
                <a:lumOff val="-8627"/>
                <a:alphaOff val="0"/>
                <a:shade val="69000"/>
                <a:satMod val="137000"/>
              </a:schemeClr>
            </a:gs>
            <a:gs pos="100000">
              <a:schemeClr val="accent5">
                <a:hueOff val="-1235318"/>
                <a:satOff val="-23953"/>
                <a:lumOff val="-8627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Поддержка детей, находящихся в сложных условиях</a:t>
          </a:r>
          <a:endParaRPr lang="ru-RU" sz="2400" b="1" kern="1200" dirty="0"/>
        </a:p>
      </dsp:txBody>
      <dsp:txXfrm>
        <a:off x="418230" y="4183303"/>
        <a:ext cx="8364592" cy="678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8077200" cy="2896344"/>
          </a:xfrm>
        </p:spPr>
        <p:txBody>
          <a:bodyPr>
            <a:normAutofit/>
          </a:bodyPr>
          <a:lstStyle/>
          <a:p>
            <a:r>
              <a:rPr lang="ru-RU" dirty="0" smtClean="0"/>
              <a:t>Социальные опасности и защита от них: опасности в быту и повседневной жизни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04664"/>
            <a:ext cx="8077200" cy="1499616"/>
          </a:xfrm>
        </p:spPr>
        <p:txBody>
          <a:bodyPr/>
          <a:lstStyle/>
          <a:p>
            <a:r>
              <a:rPr lang="ru-RU" b="1" dirty="0" smtClean="0"/>
              <a:t>Лекция 8. Тема 14: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800" dirty="0" smtClean="0"/>
              <a:t>2. Беспризорность и безнадзорность детей.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762615-89D6-48BF-9542-29C87F85E6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83762615-89D6-48BF-9542-29C87F85E6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7B9716-88CC-4BE4-B772-3C2635992B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4E7B9716-88CC-4BE4-B772-3C2635992B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188ADC-0A0E-4BDF-A308-B0865C4632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CC188ADC-0A0E-4BDF-A308-B0865C4632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A58FA0-0F3E-4B1D-9FF3-556050B9E8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BDA58FA0-0F3E-4B1D-9FF3-556050B9E8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Причины беспризорности и безнадзорности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580CEA-F8C1-49C1-968F-DC5E378467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16580CEA-F8C1-49C1-968F-DC5E378467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D94E4E-5541-412C-85F0-1366142533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32D94E4E-5541-412C-85F0-1366142533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9FE993-41DA-4C1D-A320-79BB21055F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4D9FE993-41DA-4C1D-A320-79BB21055F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3DD43D-AB74-4E9C-86F8-ADB5122E68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EB3DD43D-AB74-4E9C-86F8-ADB5122E68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B8F653-ED6A-4745-8303-D02B3A937E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CAB8F653-ED6A-4745-8303-D02B3A937E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A521D4-FA06-4A34-BA62-A0ADC6AC95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F4A521D4-FA06-4A34-BA62-A0ADC6AC95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Способы защиты детей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556792"/>
          <a:ext cx="8784976" cy="5112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4212A86-CAE9-4337-B3E6-D3A3B386F7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14212A86-CAE9-4337-B3E6-D3A3B386F7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28B333-822E-43E4-A8A4-E05377B16D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1F28B333-822E-43E4-A8A4-E05377B16D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1CADF2-99AB-4A4A-8230-2F965BED81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101CADF2-99AB-4A4A-8230-2F965BED81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3F51A1-9164-4938-BA85-2B1C981FBF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783F51A1-9164-4938-BA85-2B1C981FBF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A5B122-4B06-4428-BB9D-3FE0A6B61E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F9A5B122-4B06-4428-BB9D-3FE0A6B61E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6ECACE-CE1A-40ED-8FC2-3ACF2E19D6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016ECACE-CE1A-40ED-8FC2-3ACF2E19D6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BA9C31-DE4E-47D8-BB5B-B0BD3B1549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38BA9C31-DE4E-47D8-BB5B-B0BD3B1549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C8F235-36CE-4AB4-A67E-38DD6B7831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71C8F235-36CE-4AB4-A67E-38DD6B7831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BD2811-9801-4FD0-82D5-90F73C6D7D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FABD2811-9801-4FD0-82D5-90F73C6D7D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3FEF29-C116-482A-8C00-E7334FEC5A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373FEF29-C116-482A-8C00-E7334FEC5A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800" dirty="0" smtClean="0"/>
              <a:t>3. Девиантное поведение молодежи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Виды </a:t>
            </a:r>
            <a:r>
              <a:rPr lang="ru-RU" dirty="0" err="1" smtClean="0"/>
              <a:t>девиантного</a:t>
            </a:r>
            <a:r>
              <a:rPr lang="ru-RU" dirty="0" smtClean="0"/>
              <a:t> поведения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Меры безопасного поведения при проявлении девиаций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510D31-A3EB-4BF9-90FC-5599FE08B7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E3510D31-A3EB-4BF9-90FC-5599FE08B7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652723C-4909-4B42-890E-0307275A74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B652723C-4909-4B42-890E-0307275A74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36910E-9B4E-4B04-80D4-8BCE4F012A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FE36910E-9B4E-4B04-80D4-8BCE4F012A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4C4A77-436E-40EA-8E5B-BF331E8E7F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4C4C4A77-436E-40EA-8E5B-BF331E8E7F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6CD9CC-AA01-46FA-B663-680996DA63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4E6CD9CC-AA01-46FA-B663-680996DA63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9B5684-D62A-41D2-B1FC-62E3788A90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6B9B5684-D62A-41D2-B1FC-62E3788A90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CFC82E-5ECA-4DE6-A5A6-55B9B1DFB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A5CFC82E-5ECA-4DE6-A5A6-55B9B1DFB5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6E7C87-602C-468C-B1C0-66B15EA961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546E7C87-602C-468C-B1C0-66B15EA961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4. Аддиктивное поведение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214290"/>
          <a:ext cx="9144000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AB89A0-E5F6-4D65-8389-17B673B05D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20AB89A0-E5F6-4D65-8389-17B673B05D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123015-CBE9-4D2E-83E9-DB69A3430D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69123015-CBE9-4D2E-83E9-DB69A3430D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817103-E945-4D8B-8E4A-C46EAFEAB6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A4817103-E945-4D8B-8E4A-C46EAFEAB6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770DF9-7581-4B90-82C9-5662C40E65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DA770DF9-7581-4B90-82C9-5662C40E65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23D220-271A-40CB-B8C9-E2B5CDF3F8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2B23D220-271A-40CB-B8C9-E2B5CDF3F8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250573-9340-492C-8B23-7263827F91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25250573-9340-492C-8B23-7263827F91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3BADB2-56B5-4B07-86E2-3F86FB6942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D93BADB2-56B5-4B07-86E2-3F86FB6942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772CB4-0077-4460-808F-B894B636C2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D5772CB4-0077-4460-808F-B894B636C2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8B4129-3680-44F2-8657-DDCF5B5C1B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878B4129-3680-44F2-8657-DDCF5B5C1B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47D54F-D5D0-4250-B88C-2B80F8D1CC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6847D54F-D5D0-4250-B88C-2B80F8D1CC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C28AFB-057F-4B4D-B722-283BECF4EC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9CC28AFB-057F-4B4D-B722-283BECF4EC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Меры безопасного поведения при </a:t>
            </a:r>
            <a:r>
              <a:rPr lang="ru-RU" dirty="0" err="1" smtClean="0"/>
              <a:t>аддикции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484784"/>
          <a:ext cx="8856984" cy="5184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610656-8EC3-4A56-9BA8-5A4C1812F5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35610656-8EC3-4A56-9BA8-5A4C1812F5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E8EBEA-0AB7-4663-B90C-9FFA02EE49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1CE8EBEA-0AB7-4663-B90C-9FFA02EE49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B4A928-DF94-433A-9F83-AB67976C8D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B0B4A928-DF94-433A-9F83-AB67976C8D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FB66B3-9D63-48B9-87C0-6B3E8CA8C9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C8FB66B3-9D63-48B9-87C0-6B3E8CA8C9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B5D125-8147-4629-9822-3BD02E558D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D9B5D125-8147-4629-9822-3BD02E558D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800" dirty="0" smtClean="0"/>
              <a:t>5. Опасности сексуальной «свободы» (ИППП, ВИЧ, СПИД)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484784"/>
          <a:ext cx="8795320" cy="5276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лекции: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/>
              <a:t>Определить основные меры безопасного поведения в быту и семейной жизни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превенции ИППП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EFE699-41B1-4CEC-8891-05C1BC184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DEEFE699-41B1-4CEC-8891-05C1BC1840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759754-A69D-4514-BBCF-1B3EFC8146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EB759754-A69D-4514-BBCF-1B3EFC8146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9A8A2F-3A6E-40C9-BFE2-E228893A55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669A8A2F-3A6E-40C9-BFE2-E228893A55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650758-D391-4BE9-9D4E-EDEC96DC2C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D2650758-D391-4BE9-9D4E-EDEC96DC2C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 по лекции: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В условиях нарастающего темпа жизни человек стремиться уйти от реальности в мир иллюзий, что создает почву для различного вида девиаций. Человеку необходимо определиться с главными жизненными ориентирами, чтобы выстраивать свою жизнь в соответствии с выдвинутыми целями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61822" indent="-742950">
              <a:buFont typeface="+mj-lt"/>
              <a:buAutoNum type="arabicPeriod"/>
            </a:pPr>
            <a:r>
              <a:rPr lang="ru-RU" sz="3600" b="1" dirty="0" smtClean="0"/>
              <a:t>Семейно-бытовые конфликты. </a:t>
            </a:r>
          </a:p>
          <a:p>
            <a:pPr marL="861822" indent="-742950">
              <a:buFont typeface="+mj-lt"/>
              <a:buAutoNum type="arabicPeriod"/>
            </a:pPr>
            <a:r>
              <a:rPr lang="ru-RU" sz="3600" b="1" dirty="0" smtClean="0"/>
              <a:t>Беспризорность и безнадзорность детей. </a:t>
            </a:r>
          </a:p>
          <a:p>
            <a:pPr marL="861822" indent="-742950">
              <a:buFont typeface="+mj-lt"/>
              <a:buAutoNum type="arabicPeriod"/>
            </a:pPr>
            <a:r>
              <a:rPr lang="ru-RU" sz="3600" b="1" dirty="0" smtClean="0"/>
              <a:t>Девиантное поведение молодежи. </a:t>
            </a:r>
          </a:p>
          <a:p>
            <a:pPr marL="861822" indent="-742950">
              <a:buFont typeface="+mj-lt"/>
              <a:buAutoNum type="arabicPeriod"/>
            </a:pPr>
            <a:r>
              <a:rPr lang="ru-RU" sz="3600" b="1" dirty="0" smtClean="0"/>
              <a:t>Аддиктивное поведение и его последствия. </a:t>
            </a:r>
          </a:p>
          <a:p>
            <a:pPr marL="861822" indent="-742950">
              <a:buFont typeface="+mj-lt"/>
              <a:buAutoNum type="arabicPeriod"/>
            </a:pPr>
            <a:r>
              <a:rPr lang="ru-RU" sz="3600" b="1" dirty="0" smtClean="0"/>
              <a:t>Опасности сексуальной «свободы»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800" dirty="0" smtClean="0"/>
              <a:t>1. Семейно-бытовые конфликты.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Способы разрешения супружеских конфликтов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1556792"/>
          <a:ext cx="8856984" cy="5184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BC9074-A6F8-47EF-BC6C-E5D839B063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D7BC9074-A6F8-47EF-BC6C-E5D839B063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41FC9A-8A2B-4F67-965E-B9235765A7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D441FC9A-8A2B-4F67-965E-B9235765A7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E490EB-3263-481F-B9A0-0E4FDE208B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D5E490EB-3263-481F-B9A0-0E4FDE208B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8CBFAB-8F9B-4573-8C87-5169004D01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D98CBFAB-8F9B-4573-8C87-5169004D01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4B23B2-CA20-473C-8E47-5849E51608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FF4B23B2-CA20-473C-8E47-5849E51608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9094FC-7B94-42F6-A706-56BD853CBB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619094FC-7B94-42F6-A706-56BD853CBB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Способы разрешения конфликтов между родителями и детьми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1556792"/>
          <a:ext cx="8856984" cy="5184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BC9074-A6F8-47EF-BC6C-E5D839B063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D7BC9074-A6F8-47EF-BC6C-E5D839B063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41FC9A-8A2B-4F67-965E-B9235765A7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D441FC9A-8A2B-4F67-965E-B9235765A7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E490EB-3263-481F-B9A0-0E4FDE208B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D5E490EB-3263-481F-B9A0-0E4FDE208B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8CBFAB-8F9B-4573-8C87-5169004D01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D98CBFAB-8F9B-4573-8C87-5169004D01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4B23B2-CA20-473C-8E47-5849E51608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FF4B23B2-CA20-473C-8E47-5849E51608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9094FC-7B94-42F6-A706-56BD853CBB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619094FC-7B94-42F6-A706-56BD853CBB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Бытовое насилие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Виды семейного насилия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299F59-3C56-4F77-B1E9-59D734598F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17299F59-3C56-4F77-B1E9-59D734598F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2B18E7-EC2D-4C27-9886-B7019A0F46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4E2B18E7-EC2D-4C27-9886-B7019A0F46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FAA0DB-B66D-40D6-805B-711FAE8445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05FAA0DB-B66D-40D6-805B-711FAE8445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0E764D-DE69-43E2-98B4-2BD8F1B772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9C0E764D-DE69-43E2-98B4-2BD8F1B772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Меры безопасного поведения в случае семейного насилия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84784"/>
          <a:ext cx="8964488" cy="5373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380</TotalTime>
  <Words>776</Words>
  <Application>Microsoft Office PowerPoint</Application>
  <PresentationFormat>Экран (4:3)</PresentationFormat>
  <Paragraphs>94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Модульная</vt:lpstr>
      <vt:lpstr>Социальные опасности и защита от них: опасности в быту и повседневной жизни </vt:lpstr>
      <vt:lpstr>Цель лекции: </vt:lpstr>
      <vt:lpstr>План лекции:</vt:lpstr>
      <vt:lpstr>1. Семейно-бытовые конфликты. </vt:lpstr>
      <vt:lpstr>Способы разрешения супружеских конфликтов</vt:lpstr>
      <vt:lpstr>Способы разрешения конфликтов между родителями и детьми</vt:lpstr>
      <vt:lpstr>Бытовое насилие</vt:lpstr>
      <vt:lpstr>Виды семейного насилия</vt:lpstr>
      <vt:lpstr>Меры безопасного поведения в случае семейного насилия</vt:lpstr>
      <vt:lpstr>2. Беспризорность и безнадзорность детей. </vt:lpstr>
      <vt:lpstr>Причины беспризорности и безнадзорности</vt:lpstr>
      <vt:lpstr>Способы защиты детей</vt:lpstr>
      <vt:lpstr>3. Девиантное поведение молодежи</vt:lpstr>
      <vt:lpstr>Виды девиантного поведения</vt:lpstr>
      <vt:lpstr>Меры безопасного поведения при проявлении девиаций</vt:lpstr>
      <vt:lpstr>4. Аддиктивное поведение</vt:lpstr>
      <vt:lpstr>Слайд 17</vt:lpstr>
      <vt:lpstr>Меры безопасного поведения при аддикции</vt:lpstr>
      <vt:lpstr>5. Опасности сексуальной «свободы» (ИППП, ВИЧ, СПИД)</vt:lpstr>
      <vt:lpstr>Правила превенции ИППП</vt:lpstr>
      <vt:lpstr>Вывод по лекции: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Социальные опасности и защита от них: опасности в быту и повседневной жизни </dc:title>
  <dc:creator>komp</dc:creator>
  <cp:lastModifiedBy>Юля</cp:lastModifiedBy>
  <cp:revision>15</cp:revision>
  <dcterms:created xsi:type="dcterms:W3CDTF">2012-08-23T05:32:23Z</dcterms:created>
  <dcterms:modified xsi:type="dcterms:W3CDTF">2012-11-07T08:45:04Z</dcterms:modified>
</cp:coreProperties>
</file>