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818D4-2EF9-4074-B821-718462E2EE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520B5-B838-46C4-8B4A-1C4231319C04}">
      <dgm:prSet phldrT="[Текст]"/>
      <dgm:spPr/>
      <dgm:t>
        <a:bodyPr/>
        <a:lstStyle/>
        <a:p>
          <a:r>
            <a:rPr lang="ru-RU" dirty="0" smtClean="0"/>
            <a:t>Характеристика экономического положения индивида или группы людей, при котором они не могут сами поддерживать определенный приемлемый уровень жизни</a:t>
          </a:r>
          <a:endParaRPr lang="ru-RU" dirty="0"/>
        </a:p>
      </dgm:t>
    </dgm:pt>
    <dgm:pt modelId="{DFFDB4C1-7BFB-4046-AEC0-57168E98A1FD}" type="parTrans" cxnId="{91B927C5-082A-4223-B735-183DDBCD9350}">
      <dgm:prSet/>
      <dgm:spPr/>
      <dgm:t>
        <a:bodyPr/>
        <a:lstStyle/>
        <a:p>
          <a:endParaRPr lang="ru-RU"/>
        </a:p>
      </dgm:t>
    </dgm:pt>
    <dgm:pt modelId="{FC934357-0C3E-46F8-B291-B195EF372E06}" type="sibTrans" cxnId="{91B927C5-082A-4223-B735-183DDBCD9350}">
      <dgm:prSet/>
      <dgm:spPr/>
      <dgm:t>
        <a:bodyPr/>
        <a:lstStyle/>
        <a:p>
          <a:endParaRPr lang="ru-RU"/>
        </a:p>
      </dgm:t>
    </dgm:pt>
    <dgm:pt modelId="{DDA4EFE0-263A-4769-A8B4-AEA74178541D}" type="pres">
      <dgm:prSet presAssocID="{BFA818D4-2EF9-4074-B821-718462E2EE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863F59-493E-4EF4-A2FD-EE37E66E091A}" type="pres">
      <dgm:prSet presAssocID="{C29520B5-B838-46C4-8B4A-1C4231319C0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B927C5-082A-4223-B735-183DDBCD9350}" srcId="{BFA818D4-2EF9-4074-B821-718462E2EE5A}" destId="{C29520B5-B838-46C4-8B4A-1C4231319C04}" srcOrd="0" destOrd="0" parTransId="{DFFDB4C1-7BFB-4046-AEC0-57168E98A1FD}" sibTransId="{FC934357-0C3E-46F8-B291-B195EF372E06}"/>
    <dgm:cxn modelId="{5B1A2D6A-49E2-4E3D-AA0E-8284D23472BC}" type="presOf" srcId="{C29520B5-B838-46C4-8B4A-1C4231319C04}" destId="{1F863F59-493E-4EF4-A2FD-EE37E66E091A}" srcOrd="0" destOrd="0" presId="urn:microsoft.com/office/officeart/2005/8/layout/default"/>
    <dgm:cxn modelId="{1A9E3995-002E-4066-9CA5-A6803AEC3FA2}" type="presOf" srcId="{BFA818D4-2EF9-4074-B821-718462E2EE5A}" destId="{DDA4EFE0-263A-4769-A8B4-AEA74178541D}" srcOrd="0" destOrd="0" presId="urn:microsoft.com/office/officeart/2005/8/layout/default"/>
    <dgm:cxn modelId="{5BF757DC-92A9-4813-9791-BBDCDAE1DBEE}" type="presParOf" srcId="{DDA4EFE0-263A-4769-A8B4-AEA74178541D}" destId="{1F863F59-493E-4EF4-A2FD-EE37E66E091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4B2A39-2A74-4589-BFBC-9C766036770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746C4F-CF9E-4755-B967-45AA37306FAD}">
      <dgm:prSet phldrT="[Текст]"/>
      <dgm:spPr/>
      <dgm:t>
        <a:bodyPr/>
        <a:lstStyle/>
        <a:p>
          <a:r>
            <a:rPr lang="ru-RU" b="1" dirty="0" smtClean="0"/>
            <a:t>Реклама – это информация, распространяемая любым способом, в любой форме и с использованием любых средств, адресованная неопределенному кругу лиц и направленная на привлечение внимания, формирование и поддержание интереса к объекту рекламирования</a:t>
          </a:r>
          <a:endParaRPr lang="ru-RU" b="1" dirty="0"/>
        </a:p>
      </dgm:t>
    </dgm:pt>
    <dgm:pt modelId="{96FA28F7-7518-4754-A4DC-D9092A0B397A}" type="parTrans" cxnId="{F984D229-097A-4EF0-A395-C0C650953BE9}">
      <dgm:prSet/>
      <dgm:spPr/>
      <dgm:t>
        <a:bodyPr/>
        <a:lstStyle/>
        <a:p>
          <a:endParaRPr lang="ru-RU"/>
        </a:p>
      </dgm:t>
    </dgm:pt>
    <dgm:pt modelId="{4A6393BC-1C73-465D-ABF1-01582AADC859}" type="sibTrans" cxnId="{F984D229-097A-4EF0-A395-C0C650953BE9}">
      <dgm:prSet/>
      <dgm:spPr/>
      <dgm:t>
        <a:bodyPr/>
        <a:lstStyle/>
        <a:p>
          <a:endParaRPr lang="ru-RU"/>
        </a:p>
      </dgm:t>
    </dgm:pt>
    <dgm:pt modelId="{E97C494E-F5D0-4A58-89F1-079DE3422547}" type="pres">
      <dgm:prSet presAssocID="{DA4B2A39-2A74-4589-BFBC-9C76603677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59D041-0D4E-4A1A-A888-D31AA1EC11D3}" type="pres">
      <dgm:prSet presAssocID="{02746C4F-CF9E-4755-B967-45AA37306FA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32D4E2-6E38-4D0F-B68C-F7189E48191E}" type="presOf" srcId="{DA4B2A39-2A74-4589-BFBC-9C766036770A}" destId="{E97C494E-F5D0-4A58-89F1-079DE3422547}" srcOrd="0" destOrd="0" presId="urn:microsoft.com/office/officeart/2005/8/layout/default"/>
    <dgm:cxn modelId="{F984D229-097A-4EF0-A395-C0C650953BE9}" srcId="{DA4B2A39-2A74-4589-BFBC-9C766036770A}" destId="{02746C4F-CF9E-4755-B967-45AA37306FAD}" srcOrd="0" destOrd="0" parTransId="{96FA28F7-7518-4754-A4DC-D9092A0B397A}" sibTransId="{4A6393BC-1C73-465D-ABF1-01582AADC859}"/>
    <dgm:cxn modelId="{9D1E1F0E-9756-435B-91AE-FD609B874217}" type="presOf" srcId="{02746C4F-CF9E-4755-B967-45AA37306FAD}" destId="{5459D041-0D4E-4A1A-A888-D31AA1EC11D3}" srcOrd="0" destOrd="0" presId="urn:microsoft.com/office/officeart/2005/8/layout/default"/>
    <dgm:cxn modelId="{29BEF5B1-687C-400C-9680-212128984A28}" type="presParOf" srcId="{E97C494E-F5D0-4A58-89F1-079DE3422547}" destId="{5459D041-0D4E-4A1A-A888-D31AA1EC11D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5217C9-FA6C-4A19-982C-6CE0D54B331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7C11A0C-1790-4F90-B53C-25148584C917}">
      <dgm:prSet phldrT="[Текст]"/>
      <dgm:spPr/>
      <dgm:t>
        <a:bodyPr/>
        <a:lstStyle/>
        <a:p>
          <a:pPr algn="ctr"/>
          <a:r>
            <a:rPr lang="ru-RU" b="1" dirty="0" smtClean="0"/>
            <a:t>Реклама сигарет и алкоголя как атрибутов современных успешных молодых людей и известных личностей</a:t>
          </a:r>
        </a:p>
      </dgm:t>
    </dgm:pt>
    <dgm:pt modelId="{BC8EB374-A610-4C30-AAF8-29350C8F2F6D}" type="parTrans" cxnId="{9A62E901-C253-449D-9E42-A940BB08842C}">
      <dgm:prSet/>
      <dgm:spPr/>
      <dgm:t>
        <a:bodyPr/>
        <a:lstStyle/>
        <a:p>
          <a:endParaRPr lang="ru-RU"/>
        </a:p>
      </dgm:t>
    </dgm:pt>
    <dgm:pt modelId="{B327EC36-4CF8-4C7A-AEA5-D5B98D30E4C7}" type="sibTrans" cxnId="{9A62E901-C253-449D-9E42-A940BB08842C}">
      <dgm:prSet/>
      <dgm:spPr/>
      <dgm:t>
        <a:bodyPr/>
        <a:lstStyle/>
        <a:p>
          <a:endParaRPr lang="ru-RU"/>
        </a:p>
      </dgm:t>
    </dgm:pt>
    <dgm:pt modelId="{B23D1E7A-B1CB-40F5-BD45-3615D84934D3}">
      <dgm:prSet phldrT="[Текст]"/>
      <dgm:spPr/>
      <dgm:t>
        <a:bodyPr/>
        <a:lstStyle/>
        <a:p>
          <a:pPr algn="ctr"/>
          <a:r>
            <a:rPr lang="ru-RU" b="1" dirty="0" smtClean="0"/>
            <a:t>Широкое распространение скрытой рекламы</a:t>
          </a:r>
        </a:p>
      </dgm:t>
    </dgm:pt>
    <dgm:pt modelId="{1D1E6093-A196-4A64-A746-96CCDB38D3EB}" type="parTrans" cxnId="{D414F889-681A-4622-B563-1E0A52F7F956}">
      <dgm:prSet/>
      <dgm:spPr/>
      <dgm:t>
        <a:bodyPr/>
        <a:lstStyle/>
        <a:p>
          <a:endParaRPr lang="ru-RU"/>
        </a:p>
      </dgm:t>
    </dgm:pt>
    <dgm:pt modelId="{66FDBF38-A535-4442-91CA-FAB18FAA81A0}" type="sibTrans" cxnId="{D414F889-681A-4622-B563-1E0A52F7F956}">
      <dgm:prSet/>
      <dgm:spPr/>
      <dgm:t>
        <a:bodyPr/>
        <a:lstStyle/>
        <a:p>
          <a:endParaRPr lang="ru-RU"/>
        </a:p>
      </dgm:t>
    </dgm:pt>
    <dgm:pt modelId="{6DB11EC6-495A-4664-BF48-143C91C6CC43}">
      <dgm:prSet phldrT="[Текст]"/>
      <dgm:spPr/>
      <dgm:t>
        <a:bodyPr/>
        <a:lstStyle/>
        <a:p>
          <a:pPr algn="ctr"/>
          <a:r>
            <a:rPr lang="ru-RU" b="1" dirty="0" smtClean="0"/>
            <a:t>Проникновение эротики в рекламу (от косметики до автомобилей)</a:t>
          </a:r>
        </a:p>
      </dgm:t>
    </dgm:pt>
    <dgm:pt modelId="{9126366B-1E92-404E-8257-8711179D7193}" type="parTrans" cxnId="{320BFB79-6D72-4189-B4E5-45D3B5589783}">
      <dgm:prSet/>
      <dgm:spPr/>
      <dgm:t>
        <a:bodyPr/>
        <a:lstStyle/>
        <a:p>
          <a:endParaRPr lang="ru-RU"/>
        </a:p>
      </dgm:t>
    </dgm:pt>
    <dgm:pt modelId="{3B13AB6E-B3FA-47C7-A19D-E7D552CC74DE}" type="sibTrans" cxnId="{320BFB79-6D72-4189-B4E5-45D3B5589783}">
      <dgm:prSet/>
      <dgm:spPr/>
      <dgm:t>
        <a:bodyPr/>
        <a:lstStyle/>
        <a:p>
          <a:endParaRPr lang="ru-RU"/>
        </a:p>
      </dgm:t>
    </dgm:pt>
    <dgm:pt modelId="{781080C6-DEFA-4168-9205-F3424D204EEB}" type="pres">
      <dgm:prSet presAssocID="{A85217C9-FA6C-4A19-982C-6CE0D54B33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21195C-1CE9-4D2E-9E3A-82DB4B1BB842}" type="pres">
      <dgm:prSet presAssocID="{F7C11A0C-1790-4F90-B53C-25148584C9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8BC2D-21A8-499F-993C-508855B96060}" type="pres">
      <dgm:prSet presAssocID="{B327EC36-4CF8-4C7A-AEA5-D5B98D30E4C7}" presName="spacer" presStyleCnt="0"/>
      <dgm:spPr/>
    </dgm:pt>
    <dgm:pt modelId="{AAC36D6B-5C0F-45E0-BE23-B4ECA34ECC40}" type="pres">
      <dgm:prSet presAssocID="{B23D1E7A-B1CB-40F5-BD45-3615D84934D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63B22-BFB5-40D4-9740-41F3BEE6E6FE}" type="pres">
      <dgm:prSet presAssocID="{66FDBF38-A535-4442-91CA-FAB18FAA81A0}" presName="spacer" presStyleCnt="0"/>
      <dgm:spPr/>
    </dgm:pt>
    <dgm:pt modelId="{D183CD24-3C82-479A-8A2A-C1D65F696FF6}" type="pres">
      <dgm:prSet presAssocID="{6DB11EC6-495A-4664-BF48-143C91C6CC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BFB79-6D72-4189-B4E5-45D3B5589783}" srcId="{A85217C9-FA6C-4A19-982C-6CE0D54B3314}" destId="{6DB11EC6-495A-4664-BF48-143C91C6CC43}" srcOrd="2" destOrd="0" parTransId="{9126366B-1E92-404E-8257-8711179D7193}" sibTransId="{3B13AB6E-B3FA-47C7-A19D-E7D552CC74DE}"/>
    <dgm:cxn modelId="{D414F889-681A-4622-B563-1E0A52F7F956}" srcId="{A85217C9-FA6C-4A19-982C-6CE0D54B3314}" destId="{B23D1E7A-B1CB-40F5-BD45-3615D84934D3}" srcOrd="1" destOrd="0" parTransId="{1D1E6093-A196-4A64-A746-96CCDB38D3EB}" sibTransId="{66FDBF38-A535-4442-91CA-FAB18FAA81A0}"/>
    <dgm:cxn modelId="{58B588D3-8C79-4E5D-BCF3-03FA98E07813}" type="presOf" srcId="{B23D1E7A-B1CB-40F5-BD45-3615D84934D3}" destId="{AAC36D6B-5C0F-45E0-BE23-B4ECA34ECC40}" srcOrd="0" destOrd="0" presId="urn:microsoft.com/office/officeart/2005/8/layout/vList2"/>
    <dgm:cxn modelId="{2260D19C-B636-46AE-B61D-1BA56AB3A8F7}" type="presOf" srcId="{6DB11EC6-495A-4664-BF48-143C91C6CC43}" destId="{D183CD24-3C82-479A-8A2A-C1D65F696FF6}" srcOrd="0" destOrd="0" presId="urn:microsoft.com/office/officeart/2005/8/layout/vList2"/>
    <dgm:cxn modelId="{9A62E901-C253-449D-9E42-A940BB08842C}" srcId="{A85217C9-FA6C-4A19-982C-6CE0D54B3314}" destId="{F7C11A0C-1790-4F90-B53C-25148584C917}" srcOrd="0" destOrd="0" parTransId="{BC8EB374-A610-4C30-AAF8-29350C8F2F6D}" sibTransId="{B327EC36-4CF8-4C7A-AEA5-D5B98D30E4C7}"/>
    <dgm:cxn modelId="{3F11213D-B8FE-4E35-8DF6-CD98235B952F}" type="presOf" srcId="{A85217C9-FA6C-4A19-982C-6CE0D54B3314}" destId="{781080C6-DEFA-4168-9205-F3424D204EEB}" srcOrd="0" destOrd="0" presId="urn:microsoft.com/office/officeart/2005/8/layout/vList2"/>
    <dgm:cxn modelId="{674C4A95-C16E-44FE-96E5-C2768322B50E}" type="presOf" srcId="{F7C11A0C-1790-4F90-B53C-25148584C917}" destId="{A821195C-1CE9-4D2E-9E3A-82DB4B1BB842}" srcOrd="0" destOrd="0" presId="urn:microsoft.com/office/officeart/2005/8/layout/vList2"/>
    <dgm:cxn modelId="{0CC64347-4098-4093-9910-E514DF6035F5}" type="presParOf" srcId="{781080C6-DEFA-4168-9205-F3424D204EEB}" destId="{A821195C-1CE9-4D2E-9E3A-82DB4B1BB842}" srcOrd="0" destOrd="0" presId="urn:microsoft.com/office/officeart/2005/8/layout/vList2"/>
    <dgm:cxn modelId="{1775BEF1-3530-4C01-BA29-6DDBFE67505F}" type="presParOf" srcId="{781080C6-DEFA-4168-9205-F3424D204EEB}" destId="{FC28BC2D-21A8-499F-993C-508855B96060}" srcOrd="1" destOrd="0" presId="urn:microsoft.com/office/officeart/2005/8/layout/vList2"/>
    <dgm:cxn modelId="{B21D1A44-9160-44B2-A2C0-BECDC19A5383}" type="presParOf" srcId="{781080C6-DEFA-4168-9205-F3424D204EEB}" destId="{AAC36D6B-5C0F-45E0-BE23-B4ECA34ECC40}" srcOrd="2" destOrd="0" presId="urn:microsoft.com/office/officeart/2005/8/layout/vList2"/>
    <dgm:cxn modelId="{C84FF7AF-21ED-4EA7-93F0-705832BC259D}" type="presParOf" srcId="{781080C6-DEFA-4168-9205-F3424D204EEB}" destId="{77563B22-BFB5-40D4-9740-41F3BEE6E6FE}" srcOrd="3" destOrd="0" presId="urn:microsoft.com/office/officeart/2005/8/layout/vList2"/>
    <dgm:cxn modelId="{6ECE235C-947A-414D-9A8C-CA52C6B0A501}" type="presParOf" srcId="{781080C6-DEFA-4168-9205-F3424D204EEB}" destId="{D183CD24-3C82-479A-8A2A-C1D65F696F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01F296-6740-4939-BE61-34B23DE28D73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129EE18-0B1E-4280-96ED-C04953DB3C0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Денежный оборот фальшивых купюр</a:t>
          </a:r>
          <a:endParaRPr lang="ru-RU" sz="2400" b="1" dirty="0"/>
        </a:p>
      </dgm:t>
    </dgm:pt>
    <dgm:pt modelId="{F9B0AAB1-CD8D-4091-9798-3F63847A2F82}" type="parTrans" cxnId="{9ECDDF62-D56F-459C-9CE4-548EF2E8FC97}">
      <dgm:prSet/>
      <dgm:spPr/>
      <dgm:t>
        <a:bodyPr/>
        <a:lstStyle/>
        <a:p>
          <a:endParaRPr lang="ru-RU"/>
        </a:p>
      </dgm:t>
    </dgm:pt>
    <dgm:pt modelId="{A202E93C-2095-491D-B63C-3EAE282FB323}" type="sibTrans" cxnId="{9ECDDF62-D56F-459C-9CE4-548EF2E8FC97}">
      <dgm:prSet/>
      <dgm:spPr/>
      <dgm:t>
        <a:bodyPr/>
        <a:lstStyle/>
        <a:p>
          <a:endParaRPr lang="ru-RU"/>
        </a:p>
      </dgm:t>
    </dgm:pt>
    <dgm:pt modelId="{724393DC-F471-4F6A-B9A9-27B8606CFE92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Кредиты, долги, займы без составления сметы расходов.</a:t>
          </a:r>
          <a:endParaRPr lang="ru-RU" sz="2400" b="1" dirty="0"/>
        </a:p>
      </dgm:t>
    </dgm:pt>
    <dgm:pt modelId="{D7EF7DDB-528A-41CA-A6D2-B13C9B46B1AD}" type="parTrans" cxnId="{55430382-376E-42FC-8545-9B827D969412}">
      <dgm:prSet/>
      <dgm:spPr/>
      <dgm:t>
        <a:bodyPr/>
        <a:lstStyle/>
        <a:p>
          <a:endParaRPr lang="ru-RU"/>
        </a:p>
      </dgm:t>
    </dgm:pt>
    <dgm:pt modelId="{22B0B284-54D7-4315-BA70-AC8EDE8A3B9A}" type="sibTrans" cxnId="{55430382-376E-42FC-8545-9B827D969412}">
      <dgm:prSet/>
      <dgm:spPr/>
      <dgm:t>
        <a:bodyPr/>
        <a:lstStyle/>
        <a:p>
          <a:endParaRPr lang="ru-RU"/>
        </a:p>
      </dgm:t>
    </dgm:pt>
    <dgm:pt modelId="{6EB6C03A-1C45-4EE3-A939-7786497F812C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Получение «серой» зарплаты, которая влияет на выплату страховых накоплений</a:t>
          </a:r>
          <a:endParaRPr lang="ru-RU" sz="2400" b="1" dirty="0"/>
        </a:p>
      </dgm:t>
    </dgm:pt>
    <dgm:pt modelId="{9F835CE6-1093-4B31-AE8A-6BF69B06D3D3}" type="parTrans" cxnId="{C59DE5B7-2CA7-4FA7-8CA7-EF75CFD3FF86}">
      <dgm:prSet/>
      <dgm:spPr/>
    </dgm:pt>
    <dgm:pt modelId="{EF393139-94CB-4B16-BC37-49A68E749BBC}" type="sibTrans" cxnId="{C59DE5B7-2CA7-4FA7-8CA7-EF75CFD3FF86}">
      <dgm:prSet/>
      <dgm:spPr/>
    </dgm:pt>
    <dgm:pt modelId="{8FE8D82A-867C-4F2F-AFAF-3FBEBF3C513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Развитие пирамид, лотерей</a:t>
          </a:r>
          <a:endParaRPr lang="ru-RU" sz="2400" b="1" dirty="0"/>
        </a:p>
      </dgm:t>
    </dgm:pt>
    <dgm:pt modelId="{BCDFFCFA-3AA0-4D4B-A095-55979A7AB094}" type="parTrans" cxnId="{1FE6ECD0-BD2A-40EC-A325-403DAE2B8788}">
      <dgm:prSet/>
      <dgm:spPr/>
    </dgm:pt>
    <dgm:pt modelId="{726C2887-DB74-4AF4-9F94-0F0776F015F9}" type="sibTrans" cxnId="{1FE6ECD0-BD2A-40EC-A325-403DAE2B8788}">
      <dgm:prSet/>
      <dgm:spPr/>
    </dgm:pt>
    <dgm:pt modelId="{978D54CD-7914-42FE-8184-7BA2108326A3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Развитие посредников за поставляемые услуги</a:t>
          </a:r>
          <a:endParaRPr lang="ru-RU" sz="2400" b="1" dirty="0"/>
        </a:p>
      </dgm:t>
    </dgm:pt>
    <dgm:pt modelId="{6E95CC4E-8DB7-422A-A9B6-DB277FBED433}" type="parTrans" cxnId="{F3D0260E-C816-4865-8A4D-BCDE37C32D29}">
      <dgm:prSet/>
      <dgm:spPr/>
    </dgm:pt>
    <dgm:pt modelId="{CD756D48-E896-46C6-B66E-CFC8F02859B7}" type="sibTrans" cxnId="{F3D0260E-C816-4865-8A4D-BCDE37C32D29}">
      <dgm:prSet/>
      <dgm:spPr/>
    </dgm:pt>
    <dgm:pt modelId="{050915BC-689F-4059-A134-3C4EC33A523F}" type="pres">
      <dgm:prSet presAssocID="{B801F296-6740-4939-BE61-34B23DE28D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204E8-0936-48A1-A680-FF09C5B64A32}" type="pres">
      <dgm:prSet presAssocID="{0129EE18-0B1E-4280-96ED-C04953DB3C09}" presName="parentLin" presStyleCnt="0"/>
      <dgm:spPr/>
    </dgm:pt>
    <dgm:pt modelId="{FD335BB5-682B-40FD-BC91-BCBF9C49E0EB}" type="pres">
      <dgm:prSet presAssocID="{0129EE18-0B1E-4280-96ED-C04953DB3C0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EDA352F-82F6-4363-847C-99EA76F1CC8C}" type="pres">
      <dgm:prSet presAssocID="{0129EE18-0B1E-4280-96ED-C04953DB3C09}" presName="parentText" presStyleLbl="node1" presStyleIdx="0" presStyleCnt="5" custScaleX="118570" custScaleY="37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2A892-FECC-44AF-B868-18D18CA3F45D}" type="pres">
      <dgm:prSet presAssocID="{0129EE18-0B1E-4280-96ED-C04953DB3C09}" presName="negativeSpace" presStyleCnt="0"/>
      <dgm:spPr/>
    </dgm:pt>
    <dgm:pt modelId="{A0B1EE85-156F-4E0B-85B4-9D138A3683C3}" type="pres">
      <dgm:prSet presAssocID="{0129EE18-0B1E-4280-96ED-C04953DB3C09}" presName="childText" presStyleLbl="conFgAcc1" presStyleIdx="0" presStyleCnt="5">
        <dgm:presLayoutVars>
          <dgm:bulletEnabled val="1"/>
        </dgm:presLayoutVars>
      </dgm:prSet>
      <dgm:spPr/>
    </dgm:pt>
    <dgm:pt modelId="{5AFDE166-7C5D-4A81-8009-11966CFAC38B}" type="pres">
      <dgm:prSet presAssocID="{A202E93C-2095-491D-B63C-3EAE282FB323}" presName="spaceBetweenRectangles" presStyleCnt="0"/>
      <dgm:spPr/>
    </dgm:pt>
    <dgm:pt modelId="{E47B82F3-E9A7-4BCB-A503-6FBCC4AF49C2}" type="pres">
      <dgm:prSet presAssocID="{6EB6C03A-1C45-4EE3-A939-7786497F812C}" presName="parentLin" presStyleCnt="0"/>
      <dgm:spPr/>
    </dgm:pt>
    <dgm:pt modelId="{A431ABF7-1134-4324-94F9-88CF52385B3E}" type="pres">
      <dgm:prSet presAssocID="{6EB6C03A-1C45-4EE3-A939-7786497F812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05B13B5-B744-4443-9337-BFD177625A3D}" type="pres">
      <dgm:prSet presAssocID="{6EB6C03A-1C45-4EE3-A939-7786497F812C}" presName="parentText" presStyleLbl="node1" presStyleIdx="1" presStyleCnt="5" custScaleX="118570" custScaleY="37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1D551-F9F8-4485-BA81-93C21BD46834}" type="pres">
      <dgm:prSet presAssocID="{6EB6C03A-1C45-4EE3-A939-7786497F812C}" presName="negativeSpace" presStyleCnt="0"/>
      <dgm:spPr/>
    </dgm:pt>
    <dgm:pt modelId="{11C69BBA-06C4-42F2-B602-81FF4762BB6B}" type="pres">
      <dgm:prSet presAssocID="{6EB6C03A-1C45-4EE3-A939-7786497F812C}" presName="childText" presStyleLbl="conFgAcc1" presStyleIdx="1" presStyleCnt="5">
        <dgm:presLayoutVars>
          <dgm:bulletEnabled val="1"/>
        </dgm:presLayoutVars>
      </dgm:prSet>
      <dgm:spPr/>
    </dgm:pt>
    <dgm:pt modelId="{ED931AB9-3E35-4E38-A98A-E1464E4D3BF6}" type="pres">
      <dgm:prSet presAssocID="{EF393139-94CB-4B16-BC37-49A68E749BBC}" presName="spaceBetweenRectangles" presStyleCnt="0"/>
      <dgm:spPr/>
    </dgm:pt>
    <dgm:pt modelId="{20E2AF12-13CD-4C54-B46E-F5AC4707FF55}" type="pres">
      <dgm:prSet presAssocID="{724393DC-F471-4F6A-B9A9-27B8606CFE92}" presName="parentLin" presStyleCnt="0"/>
      <dgm:spPr/>
    </dgm:pt>
    <dgm:pt modelId="{E8080F0A-3CD4-42DE-99AA-0B99FC51864D}" type="pres">
      <dgm:prSet presAssocID="{724393DC-F471-4F6A-B9A9-27B8606CFE9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0760833-13F1-46E7-BAF4-45C12606BEE2}" type="pres">
      <dgm:prSet presAssocID="{724393DC-F471-4F6A-B9A9-27B8606CFE92}" presName="parentText" presStyleLbl="node1" presStyleIdx="2" presStyleCnt="5" custScaleX="118570" custScaleY="37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E2D16-1B24-4072-988B-A002ACF9F5D3}" type="pres">
      <dgm:prSet presAssocID="{724393DC-F471-4F6A-B9A9-27B8606CFE92}" presName="negativeSpace" presStyleCnt="0"/>
      <dgm:spPr/>
    </dgm:pt>
    <dgm:pt modelId="{73BECC6A-2E72-4531-9821-AA70FC5C9BC5}" type="pres">
      <dgm:prSet presAssocID="{724393DC-F471-4F6A-B9A9-27B8606CFE92}" presName="childText" presStyleLbl="conFgAcc1" presStyleIdx="2" presStyleCnt="5">
        <dgm:presLayoutVars>
          <dgm:bulletEnabled val="1"/>
        </dgm:presLayoutVars>
      </dgm:prSet>
      <dgm:spPr/>
    </dgm:pt>
    <dgm:pt modelId="{2E871F9C-8AFC-4127-B2D5-071D83EE994E}" type="pres">
      <dgm:prSet presAssocID="{22B0B284-54D7-4315-BA70-AC8EDE8A3B9A}" presName="spaceBetweenRectangles" presStyleCnt="0"/>
      <dgm:spPr/>
    </dgm:pt>
    <dgm:pt modelId="{3F9D859F-17B9-4854-82FE-8E26E72A6B2D}" type="pres">
      <dgm:prSet presAssocID="{8FE8D82A-867C-4F2F-AFAF-3FBEBF3C5139}" presName="parentLin" presStyleCnt="0"/>
      <dgm:spPr/>
    </dgm:pt>
    <dgm:pt modelId="{4785920B-E40D-4020-B2FE-B057E4FCF922}" type="pres">
      <dgm:prSet presAssocID="{8FE8D82A-867C-4F2F-AFAF-3FBEBF3C513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111B2A7-5C91-4003-82A9-D041429D276D}" type="pres">
      <dgm:prSet presAssocID="{8FE8D82A-867C-4F2F-AFAF-3FBEBF3C5139}" presName="parentText" presStyleLbl="node1" presStyleIdx="3" presStyleCnt="5" custScaleX="118570" custScaleY="37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FFE63-6720-4436-A741-4EED3689D7D8}" type="pres">
      <dgm:prSet presAssocID="{8FE8D82A-867C-4F2F-AFAF-3FBEBF3C5139}" presName="negativeSpace" presStyleCnt="0"/>
      <dgm:spPr/>
    </dgm:pt>
    <dgm:pt modelId="{76E49CC8-82CA-41DD-886C-559B2862E2C1}" type="pres">
      <dgm:prSet presAssocID="{8FE8D82A-867C-4F2F-AFAF-3FBEBF3C5139}" presName="childText" presStyleLbl="conFgAcc1" presStyleIdx="3" presStyleCnt="5">
        <dgm:presLayoutVars>
          <dgm:bulletEnabled val="1"/>
        </dgm:presLayoutVars>
      </dgm:prSet>
      <dgm:spPr/>
    </dgm:pt>
    <dgm:pt modelId="{80849425-22E1-481D-B560-C1FBB52B9786}" type="pres">
      <dgm:prSet presAssocID="{726C2887-DB74-4AF4-9F94-0F0776F015F9}" presName="spaceBetweenRectangles" presStyleCnt="0"/>
      <dgm:spPr/>
    </dgm:pt>
    <dgm:pt modelId="{971D054E-CF93-4E85-976B-EFC387004AD9}" type="pres">
      <dgm:prSet presAssocID="{978D54CD-7914-42FE-8184-7BA2108326A3}" presName="parentLin" presStyleCnt="0"/>
      <dgm:spPr/>
    </dgm:pt>
    <dgm:pt modelId="{8669F0DB-F5F2-4B81-921C-257435ACD6F8}" type="pres">
      <dgm:prSet presAssocID="{978D54CD-7914-42FE-8184-7BA2108326A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17D1A20-93C2-4800-A1E9-06035D32AAF4}" type="pres">
      <dgm:prSet presAssocID="{978D54CD-7914-42FE-8184-7BA2108326A3}" presName="parentText" presStyleLbl="node1" presStyleIdx="4" presStyleCnt="5" custScaleX="118570" custScaleY="37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37775-D449-491E-A651-8D9AC3641BDD}" type="pres">
      <dgm:prSet presAssocID="{978D54CD-7914-42FE-8184-7BA2108326A3}" presName="negativeSpace" presStyleCnt="0"/>
      <dgm:spPr/>
    </dgm:pt>
    <dgm:pt modelId="{16E86A81-21F8-45AE-B7EC-1132AB93203A}" type="pres">
      <dgm:prSet presAssocID="{978D54CD-7914-42FE-8184-7BA2108326A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59DE5B7-2CA7-4FA7-8CA7-EF75CFD3FF86}" srcId="{B801F296-6740-4939-BE61-34B23DE28D73}" destId="{6EB6C03A-1C45-4EE3-A939-7786497F812C}" srcOrd="1" destOrd="0" parTransId="{9F835CE6-1093-4B31-AE8A-6BF69B06D3D3}" sibTransId="{EF393139-94CB-4B16-BC37-49A68E749BBC}"/>
    <dgm:cxn modelId="{6289EDA3-9C2F-426C-AB0E-F7045F1E22CF}" type="presOf" srcId="{724393DC-F471-4F6A-B9A9-27B8606CFE92}" destId="{F0760833-13F1-46E7-BAF4-45C12606BEE2}" srcOrd="1" destOrd="0" presId="urn:microsoft.com/office/officeart/2005/8/layout/list1"/>
    <dgm:cxn modelId="{92ED55E4-FBCB-4D06-9F0D-26F1760C5FAE}" type="presOf" srcId="{6EB6C03A-1C45-4EE3-A939-7786497F812C}" destId="{805B13B5-B744-4443-9337-BFD177625A3D}" srcOrd="1" destOrd="0" presId="urn:microsoft.com/office/officeart/2005/8/layout/list1"/>
    <dgm:cxn modelId="{79DC374C-F8FC-4E73-87C8-A314956208A1}" type="presOf" srcId="{978D54CD-7914-42FE-8184-7BA2108326A3}" destId="{8669F0DB-F5F2-4B81-921C-257435ACD6F8}" srcOrd="0" destOrd="0" presId="urn:microsoft.com/office/officeart/2005/8/layout/list1"/>
    <dgm:cxn modelId="{1FE6ECD0-BD2A-40EC-A325-403DAE2B8788}" srcId="{B801F296-6740-4939-BE61-34B23DE28D73}" destId="{8FE8D82A-867C-4F2F-AFAF-3FBEBF3C5139}" srcOrd="3" destOrd="0" parTransId="{BCDFFCFA-3AA0-4D4B-A095-55979A7AB094}" sibTransId="{726C2887-DB74-4AF4-9F94-0F0776F015F9}"/>
    <dgm:cxn modelId="{A9419B31-6A88-4BE4-8FA8-DED35DEB262F}" type="presOf" srcId="{8FE8D82A-867C-4F2F-AFAF-3FBEBF3C5139}" destId="{F111B2A7-5C91-4003-82A9-D041429D276D}" srcOrd="1" destOrd="0" presId="urn:microsoft.com/office/officeart/2005/8/layout/list1"/>
    <dgm:cxn modelId="{F3D0260E-C816-4865-8A4D-BCDE37C32D29}" srcId="{B801F296-6740-4939-BE61-34B23DE28D73}" destId="{978D54CD-7914-42FE-8184-7BA2108326A3}" srcOrd="4" destOrd="0" parTransId="{6E95CC4E-8DB7-422A-A9B6-DB277FBED433}" sibTransId="{CD756D48-E896-46C6-B66E-CFC8F02859B7}"/>
    <dgm:cxn modelId="{0F5C425D-4887-4245-AB12-D994E11EF793}" type="presOf" srcId="{0129EE18-0B1E-4280-96ED-C04953DB3C09}" destId="{4EDA352F-82F6-4363-847C-99EA76F1CC8C}" srcOrd="1" destOrd="0" presId="urn:microsoft.com/office/officeart/2005/8/layout/list1"/>
    <dgm:cxn modelId="{B770FCC3-27EE-4DC4-A7DA-41BC9DADFFBF}" type="presOf" srcId="{B801F296-6740-4939-BE61-34B23DE28D73}" destId="{050915BC-689F-4059-A134-3C4EC33A523F}" srcOrd="0" destOrd="0" presId="urn:microsoft.com/office/officeart/2005/8/layout/list1"/>
    <dgm:cxn modelId="{BC2436E0-FFAF-43FE-8DAD-607963C3ED29}" type="presOf" srcId="{978D54CD-7914-42FE-8184-7BA2108326A3}" destId="{D17D1A20-93C2-4800-A1E9-06035D32AAF4}" srcOrd="1" destOrd="0" presId="urn:microsoft.com/office/officeart/2005/8/layout/list1"/>
    <dgm:cxn modelId="{B63613C1-BF98-43AE-9B95-C66B58F49CE9}" type="presOf" srcId="{0129EE18-0B1E-4280-96ED-C04953DB3C09}" destId="{FD335BB5-682B-40FD-BC91-BCBF9C49E0EB}" srcOrd="0" destOrd="0" presId="urn:microsoft.com/office/officeart/2005/8/layout/list1"/>
    <dgm:cxn modelId="{D735532F-15B3-4586-8CB9-F341A518E79C}" type="presOf" srcId="{724393DC-F471-4F6A-B9A9-27B8606CFE92}" destId="{E8080F0A-3CD4-42DE-99AA-0B99FC51864D}" srcOrd="0" destOrd="0" presId="urn:microsoft.com/office/officeart/2005/8/layout/list1"/>
    <dgm:cxn modelId="{9ECDDF62-D56F-459C-9CE4-548EF2E8FC97}" srcId="{B801F296-6740-4939-BE61-34B23DE28D73}" destId="{0129EE18-0B1E-4280-96ED-C04953DB3C09}" srcOrd="0" destOrd="0" parTransId="{F9B0AAB1-CD8D-4091-9798-3F63847A2F82}" sibTransId="{A202E93C-2095-491D-B63C-3EAE282FB323}"/>
    <dgm:cxn modelId="{DAACB6DD-2F3B-4AAD-880D-715429D89589}" type="presOf" srcId="{6EB6C03A-1C45-4EE3-A939-7786497F812C}" destId="{A431ABF7-1134-4324-94F9-88CF52385B3E}" srcOrd="0" destOrd="0" presId="urn:microsoft.com/office/officeart/2005/8/layout/list1"/>
    <dgm:cxn modelId="{55430382-376E-42FC-8545-9B827D969412}" srcId="{B801F296-6740-4939-BE61-34B23DE28D73}" destId="{724393DC-F471-4F6A-B9A9-27B8606CFE92}" srcOrd="2" destOrd="0" parTransId="{D7EF7DDB-528A-41CA-A6D2-B13C9B46B1AD}" sibTransId="{22B0B284-54D7-4315-BA70-AC8EDE8A3B9A}"/>
    <dgm:cxn modelId="{8DCA38E2-0DA9-40CB-85B3-DFD0C80E600F}" type="presOf" srcId="{8FE8D82A-867C-4F2F-AFAF-3FBEBF3C5139}" destId="{4785920B-E40D-4020-B2FE-B057E4FCF922}" srcOrd="0" destOrd="0" presId="urn:microsoft.com/office/officeart/2005/8/layout/list1"/>
    <dgm:cxn modelId="{A8CCBC45-C7BE-409C-BC8A-D2CA4C87F86F}" type="presParOf" srcId="{050915BC-689F-4059-A134-3C4EC33A523F}" destId="{19F204E8-0936-48A1-A680-FF09C5B64A32}" srcOrd="0" destOrd="0" presId="urn:microsoft.com/office/officeart/2005/8/layout/list1"/>
    <dgm:cxn modelId="{839BE193-D266-4576-99A1-303F353C835F}" type="presParOf" srcId="{19F204E8-0936-48A1-A680-FF09C5B64A32}" destId="{FD335BB5-682B-40FD-BC91-BCBF9C49E0EB}" srcOrd="0" destOrd="0" presId="urn:microsoft.com/office/officeart/2005/8/layout/list1"/>
    <dgm:cxn modelId="{7C5419E3-9504-4FF9-9628-6EE7961FE866}" type="presParOf" srcId="{19F204E8-0936-48A1-A680-FF09C5B64A32}" destId="{4EDA352F-82F6-4363-847C-99EA76F1CC8C}" srcOrd="1" destOrd="0" presId="urn:microsoft.com/office/officeart/2005/8/layout/list1"/>
    <dgm:cxn modelId="{4EF3F67B-F868-450A-9171-BA0FCA82794A}" type="presParOf" srcId="{050915BC-689F-4059-A134-3C4EC33A523F}" destId="{FDB2A892-FECC-44AF-B868-18D18CA3F45D}" srcOrd="1" destOrd="0" presId="urn:microsoft.com/office/officeart/2005/8/layout/list1"/>
    <dgm:cxn modelId="{74D2988B-CCDD-4006-A7D9-5C47C27E0B96}" type="presParOf" srcId="{050915BC-689F-4059-A134-3C4EC33A523F}" destId="{A0B1EE85-156F-4E0B-85B4-9D138A3683C3}" srcOrd="2" destOrd="0" presId="urn:microsoft.com/office/officeart/2005/8/layout/list1"/>
    <dgm:cxn modelId="{0FA94D90-2F0E-4831-A02F-7F54C827A3A1}" type="presParOf" srcId="{050915BC-689F-4059-A134-3C4EC33A523F}" destId="{5AFDE166-7C5D-4A81-8009-11966CFAC38B}" srcOrd="3" destOrd="0" presId="urn:microsoft.com/office/officeart/2005/8/layout/list1"/>
    <dgm:cxn modelId="{58125063-B245-4877-A76D-D0071A7390DB}" type="presParOf" srcId="{050915BC-689F-4059-A134-3C4EC33A523F}" destId="{E47B82F3-E9A7-4BCB-A503-6FBCC4AF49C2}" srcOrd="4" destOrd="0" presId="urn:microsoft.com/office/officeart/2005/8/layout/list1"/>
    <dgm:cxn modelId="{E8DCA3FE-7A4B-4AC7-81D1-89DEAD2CFE34}" type="presParOf" srcId="{E47B82F3-E9A7-4BCB-A503-6FBCC4AF49C2}" destId="{A431ABF7-1134-4324-94F9-88CF52385B3E}" srcOrd="0" destOrd="0" presId="urn:microsoft.com/office/officeart/2005/8/layout/list1"/>
    <dgm:cxn modelId="{16FB6B2E-4A09-4B54-993B-4E332A34E3A2}" type="presParOf" srcId="{E47B82F3-E9A7-4BCB-A503-6FBCC4AF49C2}" destId="{805B13B5-B744-4443-9337-BFD177625A3D}" srcOrd="1" destOrd="0" presId="urn:microsoft.com/office/officeart/2005/8/layout/list1"/>
    <dgm:cxn modelId="{2210EF5C-FC0E-4772-B7F4-A8377096847A}" type="presParOf" srcId="{050915BC-689F-4059-A134-3C4EC33A523F}" destId="{5C31D551-F9F8-4485-BA81-93C21BD46834}" srcOrd="5" destOrd="0" presId="urn:microsoft.com/office/officeart/2005/8/layout/list1"/>
    <dgm:cxn modelId="{37EF1F93-9CD8-4261-86B3-B5CB4DDE3EB7}" type="presParOf" srcId="{050915BC-689F-4059-A134-3C4EC33A523F}" destId="{11C69BBA-06C4-42F2-B602-81FF4762BB6B}" srcOrd="6" destOrd="0" presId="urn:microsoft.com/office/officeart/2005/8/layout/list1"/>
    <dgm:cxn modelId="{C70FF34E-D692-4474-836E-580F7DCC8B1E}" type="presParOf" srcId="{050915BC-689F-4059-A134-3C4EC33A523F}" destId="{ED931AB9-3E35-4E38-A98A-E1464E4D3BF6}" srcOrd="7" destOrd="0" presId="urn:microsoft.com/office/officeart/2005/8/layout/list1"/>
    <dgm:cxn modelId="{732B8266-BB33-49D3-B59F-3246204854B3}" type="presParOf" srcId="{050915BC-689F-4059-A134-3C4EC33A523F}" destId="{20E2AF12-13CD-4C54-B46E-F5AC4707FF55}" srcOrd="8" destOrd="0" presId="urn:microsoft.com/office/officeart/2005/8/layout/list1"/>
    <dgm:cxn modelId="{36448E94-60AB-4B35-B448-A4C58790A046}" type="presParOf" srcId="{20E2AF12-13CD-4C54-B46E-F5AC4707FF55}" destId="{E8080F0A-3CD4-42DE-99AA-0B99FC51864D}" srcOrd="0" destOrd="0" presId="urn:microsoft.com/office/officeart/2005/8/layout/list1"/>
    <dgm:cxn modelId="{BB5882A7-E7DA-45D5-ACDF-AA47F6100CB9}" type="presParOf" srcId="{20E2AF12-13CD-4C54-B46E-F5AC4707FF55}" destId="{F0760833-13F1-46E7-BAF4-45C12606BEE2}" srcOrd="1" destOrd="0" presId="urn:microsoft.com/office/officeart/2005/8/layout/list1"/>
    <dgm:cxn modelId="{73A8589E-7DFA-48C1-8042-CFFD18F31A1D}" type="presParOf" srcId="{050915BC-689F-4059-A134-3C4EC33A523F}" destId="{3C3E2D16-1B24-4072-988B-A002ACF9F5D3}" srcOrd="9" destOrd="0" presId="urn:microsoft.com/office/officeart/2005/8/layout/list1"/>
    <dgm:cxn modelId="{49473514-63AE-4E80-A2DA-46B5E750562D}" type="presParOf" srcId="{050915BC-689F-4059-A134-3C4EC33A523F}" destId="{73BECC6A-2E72-4531-9821-AA70FC5C9BC5}" srcOrd="10" destOrd="0" presId="urn:microsoft.com/office/officeart/2005/8/layout/list1"/>
    <dgm:cxn modelId="{CEE4880D-AC75-4D20-ACDC-11A811CE89FE}" type="presParOf" srcId="{050915BC-689F-4059-A134-3C4EC33A523F}" destId="{2E871F9C-8AFC-4127-B2D5-071D83EE994E}" srcOrd="11" destOrd="0" presId="urn:microsoft.com/office/officeart/2005/8/layout/list1"/>
    <dgm:cxn modelId="{774EE939-443D-4197-B5FF-9ABFA529BA65}" type="presParOf" srcId="{050915BC-689F-4059-A134-3C4EC33A523F}" destId="{3F9D859F-17B9-4854-82FE-8E26E72A6B2D}" srcOrd="12" destOrd="0" presId="urn:microsoft.com/office/officeart/2005/8/layout/list1"/>
    <dgm:cxn modelId="{7BF3E793-7496-4DC8-8C05-46B19C0200CC}" type="presParOf" srcId="{3F9D859F-17B9-4854-82FE-8E26E72A6B2D}" destId="{4785920B-E40D-4020-B2FE-B057E4FCF922}" srcOrd="0" destOrd="0" presId="urn:microsoft.com/office/officeart/2005/8/layout/list1"/>
    <dgm:cxn modelId="{AE6DB02F-558B-468E-975D-A5BBAC7C5B39}" type="presParOf" srcId="{3F9D859F-17B9-4854-82FE-8E26E72A6B2D}" destId="{F111B2A7-5C91-4003-82A9-D041429D276D}" srcOrd="1" destOrd="0" presId="urn:microsoft.com/office/officeart/2005/8/layout/list1"/>
    <dgm:cxn modelId="{16690FD6-E661-41CA-8173-1D7026756533}" type="presParOf" srcId="{050915BC-689F-4059-A134-3C4EC33A523F}" destId="{939FFE63-6720-4436-A741-4EED3689D7D8}" srcOrd="13" destOrd="0" presId="urn:microsoft.com/office/officeart/2005/8/layout/list1"/>
    <dgm:cxn modelId="{C01380F2-0883-4828-81F7-D9AFE55F80D6}" type="presParOf" srcId="{050915BC-689F-4059-A134-3C4EC33A523F}" destId="{76E49CC8-82CA-41DD-886C-559B2862E2C1}" srcOrd="14" destOrd="0" presId="urn:microsoft.com/office/officeart/2005/8/layout/list1"/>
    <dgm:cxn modelId="{C69303FC-0334-419E-AD83-65B711EF5973}" type="presParOf" srcId="{050915BC-689F-4059-A134-3C4EC33A523F}" destId="{80849425-22E1-481D-B560-C1FBB52B9786}" srcOrd="15" destOrd="0" presId="urn:microsoft.com/office/officeart/2005/8/layout/list1"/>
    <dgm:cxn modelId="{6DC1BC11-872E-4DED-8D33-A8197925E8F0}" type="presParOf" srcId="{050915BC-689F-4059-A134-3C4EC33A523F}" destId="{971D054E-CF93-4E85-976B-EFC387004AD9}" srcOrd="16" destOrd="0" presId="urn:microsoft.com/office/officeart/2005/8/layout/list1"/>
    <dgm:cxn modelId="{15BD2E15-59B7-40A7-A4AC-5FDF0D0DD65F}" type="presParOf" srcId="{971D054E-CF93-4E85-976B-EFC387004AD9}" destId="{8669F0DB-F5F2-4B81-921C-257435ACD6F8}" srcOrd="0" destOrd="0" presId="urn:microsoft.com/office/officeart/2005/8/layout/list1"/>
    <dgm:cxn modelId="{91784516-DEFB-4268-9EF1-657739BE571E}" type="presParOf" srcId="{971D054E-CF93-4E85-976B-EFC387004AD9}" destId="{D17D1A20-93C2-4800-A1E9-06035D32AAF4}" srcOrd="1" destOrd="0" presId="urn:microsoft.com/office/officeart/2005/8/layout/list1"/>
    <dgm:cxn modelId="{0731B434-6CC3-455A-9D74-6C0473CCE2C1}" type="presParOf" srcId="{050915BC-689F-4059-A134-3C4EC33A523F}" destId="{AAB37775-D449-491E-A651-8D9AC3641BDD}" srcOrd="17" destOrd="0" presId="urn:microsoft.com/office/officeart/2005/8/layout/list1"/>
    <dgm:cxn modelId="{C6884131-3B04-48B9-94DE-1BD3B1AA7839}" type="presParOf" srcId="{050915BC-689F-4059-A134-3C4EC33A523F}" destId="{16E86A81-21F8-45AE-B7EC-1132AB93203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E2270B-DB6F-4B57-8DDF-A4C8929FF1D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1C46C-B831-44A5-A7ED-26A0FFCB0405}">
      <dgm:prSet phldrT="[Текст]"/>
      <dgm:spPr/>
      <dgm:t>
        <a:bodyPr/>
        <a:lstStyle/>
        <a:p>
          <a:r>
            <a:rPr lang="ru-RU" dirty="0" smtClean="0"/>
            <a:t>Столкновение противоположно направленных, несовместимых друг с другом тенденций, отдельно взятого эпизода в сознании, в межличностных взаимодействиях или межличностных отношениях индивидов или групп людей, связанное с отрицательными эмоциональными переживаниями</a:t>
          </a:r>
          <a:endParaRPr lang="ru-RU" dirty="0"/>
        </a:p>
      </dgm:t>
    </dgm:pt>
    <dgm:pt modelId="{43211E08-F375-43FD-BFC5-A928F7561653}" type="parTrans" cxnId="{024AD428-066B-45FB-B9C7-2DC514E23C90}">
      <dgm:prSet/>
      <dgm:spPr/>
      <dgm:t>
        <a:bodyPr/>
        <a:lstStyle/>
        <a:p>
          <a:endParaRPr lang="ru-RU"/>
        </a:p>
      </dgm:t>
    </dgm:pt>
    <dgm:pt modelId="{2FFE13DE-830C-49A7-B5AA-B1AE62BEC6F6}" type="sibTrans" cxnId="{024AD428-066B-45FB-B9C7-2DC514E23C90}">
      <dgm:prSet/>
      <dgm:spPr/>
      <dgm:t>
        <a:bodyPr/>
        <a:lstStyle/>
        <a:p>
          <a:endParaRPr lang="ru-RU"/>
        </a:p>
      </dgm:t>
    </dgm:pt>
    <dgm:pt modelId="{5C2C1AA5-39DD-4562-AF48-9E20E2538B85}" type="pres">
      <dgm:prSet presAssocID="{49E2270B-DB6F-4B57-8DDF-A4C8929FF1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39C36-5769-4185-A42A-D99B7401EA7A}" type="pres">
      <dgm:prSet presAssocID="{B8D1C46C-B831-44A5-A7ED-26A0FFCB040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178057-540C-4B82-868C-A7184C5D7D78}" type="presOf" srcId="{B8D1C46C-B831-44A5-A7ED-26A0FFCB0405}" destId="{2C739C36-5769-4185-A42A-D99B7401EA7A}" srcOrd="0" destOrd="0" presId="urn:microsoft.com/office/officeart/2005/8/layout/default"/>
    <dgm:cxn modelId="{024AD428-066B-45FB-B9C7-2DC514E23C90}" srcId="{49E2270B-DB6F-4B57-8DDF-A4C8929FF1DF}" destId="{B8D1C46C-B831-44A5-A7ED-26A0FFCB0405}" srcOrd="0" destOrd="0" parTransId="{43211E08-F375-43FD-BFC5-A928F7561653}" sibTransId="{2FFE13DE-830C-49A7-B5AA-B1AE62BEC6F6}"/>
    <dgm:cxn modelId="{67AECC72-824C-4728-A0AE-763985E7080F}" type="presOf" srcId="{49E2270B-DB6F-4B57-8DDF-A4C8929FF1DF}" destId="{5C2C1AA5-39DD-4562-AF48-9E20E2538B85}" srcOrd="0" destOrd="0" presId="urn:microsoft.com/office/officeart/2005/8/layout/default"/>
    <dgm:cxn modelId="{D27C1CB8-396A-4993-8A11-16D9E0105510}" type="presParOf" srcId="{5C2C1AA5-39DD-4562-AF48-9E20E2538B85}" destId="{2C739C36-5769-4185-A42A-D99B7401EA7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57EFE85-1FDD-4FE6-B319-D9BF5CF2DA1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CB981D-288B-4EF4-BD9D-8E1D43B88A0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Предметные – расхождение во взглядах на путь решения проблемы, способы выхода из ситуации</a:t>
          </a:r>
          <a:endParaRPr lang="ru-RU" sz="2400" b="1" dirty="0"/>
        </a:p>
      </dgm:t>
    </dgm:pt>
    <dgm:pt modelId="{1826CEDF-0F80-41EB-994D-BD5EAD7D823C}" type="parTrans" cxnId="{36ECA0EF-8316-4C6A-BB0C-619B7B2E2340}">
      <dgm:prSet/>
      <dgm:spPr/>
      <dgm:t>
        <a:bodyPr/>
        <a:lstStyle/>
        <a:p>
          <a:pPr algn="ctr"/>
          <a:endParaRPr lang="ru-RU"/>
        </a:p>
      </dgm:t>
    </dgm:pt>
    <dgm:pt modelId="{EBC2B4E9-9BE0-4EFA-9330-7BBC6BE8C1AB}" type="sibTrans" cxnId="{36ECA0EF-8316-4C6A-BB0C-619B7B2E2340}">
      <dgm:prSet/>
      <dgm:spPr/>
      <dgm:t>
        <a:bodyPr/>
        <a:lstStyle/>
        <a:p>
          <a:pPr algn="ctr"/>
          <a:endParaRPr lang="ru-RU"/>
        </a:p>
      </dgm:t>
    </dgm:pt>
    <dgm:pt modelId="{AD575487-63F1-44D7-9A68-D787C744890A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Межличностные – основаны на взаимоотношениях коллег, личных симпатиях и антипатиях</a:t>
          </a:r>
          <a:endParaRPr lang="ru-RU" sz="2400" b="1" dirty="0"/>
        </a:p>
      </dgm:t>
    </dgm:pt>
    <dgm:pt modelId="{63E8B241-E6D8-462E-A7F1-E557BCAD4605}" type="parTrans" cxnId="{8BFD2ACC-A7F0-44CB-9FE3-FA3154FC2B2B}">
      <dgm:prSet/>
      <dgm:spPr/>
      <dgm:t>
        <a:bodyPr/>
        <a:lstStyle/>
        <a:p>
          <a:pPr algn="ctr"/>
          <a:endParaRPr lang="ru-RU"/>
        </a:p>
      </dgm:t>
    </dgm:pt>
    <dgm:pt modelId="{538C6001-B4E5-48C7-8A88-FAE18142162C}" type="sibTrans" cxnId="{8BFD2ACC-A7F0-44CB-9FE3-FA3154FC2B2B}">
      <dgm:prSet/>
      <dgm:spPr/>
      <dgm:t>
        <a:bodyPr/>
        <a:lstStyle/>
        <a:p>
          <a:pPr algn="ctr"/>
          <a:endParaRPr lang="ru-RU"/>
        </a:p>
      </dgm:t>
    </dgm:pt>
    <dgm:pt modelId="{CC103BF0-4B9A-45FC-ACD1-C53394DBB84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Горизонтальные – возникают между коллегами, равными по статусу</a:t>
          </a:r>
          <a:endParaRPr lang="ru-RU" sz="2400" b="1" dirty="0"/>
        </a:p>
      </dgm:t>
    </dgm:pt>
    <dgm:pt modelId="{4E53F024-E4A5-403B-8788-8E2A02605DA7}" type="parTrans" cxnId="{4C46F416-0322-44EC-95C6-1C59AD1F525F}">
      <dgm:prSet/>
      <dgm:spPr/>
      <dgm:t>
        <a:bodyPr/>
        <a:lstStyle/>
        <a:p>
          <a:pPr algn="ctr"/>
          <a:endParaRPr lang="ru-RU"/>
        </a:p>
      </dgm:t>
    </dgm:pt>
    <dgm:pt modelId="{9C807683-0B6B-4C66-A6B4-3B3846708DD9}" type="sibTrans" cxnId="{4C46F416-0322-44EC-95C6-1C59AD1F525F}">
      <dgm:prSet/>
      <dgm:spPr/>
      <dgm:t>
        <a:bodyPr/>
        <a:lstStyle/>
        <a:p>
          <a:pPr algn="ctr"/>
          <a:endParaRPr lang="ru-RU"/>
        </a:p>
      </dgm:t>
    </dgm:pt>
    <dgm:pt modelId="{5D3739D6-ACBF-4F18-91AF-C045008284FC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Вертикальные – развиваются между подчиненными и руководителями</a:t>
          </a:r>
          <a:endParaRPr lang="ru-RU" sz="2400" b="1" dirty="0"/>
        </a:p>
      </dgm:t>
    </dgm:pt>
    <dgm:pt modelId="{DB6B5528-9C3D-4402-B437-EFE9A733F048}" type="parTrans" cxnId="{3519884F-AF4F-4A60-8B59-898AAD5A8E97}">
      <dgm:prSet/>
      <dgm:spPr/>
      <dgm:t>
        <a:bodyPr/>
        <a:lstStyle/>
        <a:p>
          <a:pPr algn="ctr"/>
          <a:endParaRPr lang="ru-RU"/>
        </a:p>
      </dgm:t>
    </dgm:pt>
    <dgm:pt modelId="{EEAA5945-A207-4F42-A08E-0DA28F1B125D}" type="sibTrans" cxnId="{3519884F-AF4F-4A60-8B59-898AAD5A8E97}">
      <dgm:prSet/>
      <dgm:spPr/>
      <dgm:t>
        <a:bodyPr/>
        <a:lstStyle/>
        <a:p>
          <a:pPr algn="ctr"/>
          <a:endParaRPr lang="ru-RU"/>
        </a:p>
      </dgm:t>
    </dgm:pt>
    <dgm:pt modelId="{930046C2-77F2-453E-9297-EB199D41C9F1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Скрытые – </a:t>
          </a:r>
          <a:r>
            <a:rPr lang="ru-RU" sz="2400" b="1" dirty="0" err="1" smtClean="0"/>
            <a:t>подспутные</a:t>
          </a:r>
          <a:endParaRPr lang="ru-RU" sz="2400" b="1" dirty="0"/>
        </a:p>
      </dgm:t>
    </dgm:pt>
    <dgm:pt modelId="{3E327EEE-0776-435F-9090-A2AD880575A1}" type="parTrans" cxnId="{953C4DE4-1CE2-4431-89F1-39F97D28DF03}">
      <dgm:prSet/>
      <dgm:spPr/>
      <dgm:t>
        <a:bodyPr/>
        <a:lstStyle/>
        <a:p>
          <a:pPr algn="ctr"/>
          <a:endParaRPr lang="ru-RU"/>
        </a:p>
      </dgm:t>
    </dgm:pt>
    <dgm:pt modelId="{455C4477-E3FF-4341-B876-890628F43580}" type="sibTrans" cxnId="{953C4DE4-1CE2-4431-89F1-39F97D28DF03}">
      <dgm:prSet/>
      <dgm:spPr/>
      <dgm:t>
        <a:bodyPr/>
        <a:lstStyle/>
        <a:p>
          <a:pPr algn="ctr"/>
          <a:endParaRPr lang="ru-RU"/>
        </a:p>
      </dgm:t>
    </dgm:pt>
    <dgm:pt modelId="{FA05CB4D-5C17-4FBC-8D56-59EBA0788ED0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Явные – проявляемые в открытом виде</a:t>
          </a:r>
          <a:endParaRPr lang="ru-RU" sz="2400" b="1" dirty="0"/>
        </a:p>
      </dgm:t>
    </dgm:pt>
    <dgm:pt modelId="{48DF0716-51AA-49B6-ABB7-9F757FB36DFE}" type="parTrans" cxnId="{4776C624-B545-4871-96AC-9EBD69796F27}">
      <dgm:prSet/>
      <dgm:spPr/>
      <dgm:t>
        <a:bodyPr/>
        <a:lstStyle/>
        <a:p>
          <a:pPr algn="ctr"/>
          <a:endParaRPr lang="ru-RU"/>
        </a:p>
      </dgm:t>
    </dgm:pt>
    <dgm:pt modelId="{D36F3E75-C0D9-4BB1-98BD-6F0B262CE7CA}" type="sibTrans" cxnId="{4776C624-B545-4871-96AC-9EBD69796F27}">
      <dgm:prSet/>
      <dgm:spPr/>
      <dgm:t>
        <a:bodyPr/>
        <a:lstStyle/>
        <a:p>
          <a:pPr algn="ctr"/>
          <a:endParaRPr lang="ru-RU"/>
        </a:p>
      </dgm:t>
    </dgm:pt>
    <dgm:pt modelId="{33D8E092-9CF1-4563-946F-26EEAC5865BF}" type="pres">
      <dgm:prSet presAssocID="{357EFE85-1FDD-4FE6-B319-D9BF5CF2DA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1FC93-C3BC-4F36-9A8F-9B4E77D665AE}" type="pres">
      <dgm:prSet presAssocID="{43CB981D-288B-4EF4-BD9D-8E1D43B88A0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785AF-0EBB-4FA5-8ED8-ADA74A3D44ED}" type="pres">
      <dgm:prSet presAssocID="{EBC2B4E9-9BE0-4EFA-9330-7BBC6BE8C1AB}" presName="spacer" presStyleCnt="0"/>
      <dgm:spPr/>
    </dgm:pt>
    <dgm:pt modelId="{881C000D-F597-483A-87EE-EC2A5CE64908}" type="pres">
      <dgm:prSet presAssocID="{AD575487-63F1-44D7-9A68-D787C744890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8535-D7D9-45EA-9726-606D7C205889}" type="pres">
      <dgm:prSet presAssocID="{538C6001-B4E5-48C7-8A88-FAE18142162C}" presName="spacer" presStyleCnt="0"/>
      <dgm:spPr/>
    </dgm:pt>
    <dgm:pt modelId="{9DC3AEA7-70AE-4D6F-A9A0-CD731DA46444}" type="pres">
      <dgm:prSet presAssocID="{CC103BF0-4B9A-45FC-ACD1-C53394DBB84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50F-1FD5-4821-BDBB-D2090D3CE4C3}" type="pres">
      <dgm:prSet presAssocID="{9C807683-0B6B-4C66-A6B4-3B3846708DD9}" presName="spacer" presStyleCnt="0"/>
      <dgm:spPr/>
    </dgm:pt>
    <dgm:pt modelId="{7BC5B6E6-0A47-484B-9DA7-DE812312494C}" type="pres">
      <dgm:prSet presAssocID="{5D3739D6-ACBF-4F18-91AF-C045008284F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055FE-DEE8-4987-AD18-4F6B26BCA0C6}" type="pres">
      <dgm:prSet presAssocID="{EEAA5945-A207-4F42-A08E-0DA28F1B125D}" presName="spacer" presStyleCnt="0"/>
      <dgm:spPr/>
    </dgm:pt>
    <dgm:pt modelId="{CBD5A677-8915-4D88-8DFE-3AD1772348E3}" type="pres">
      <dgm:prSet presAssocID="{930046C2-77F2-453E-9297-EB199D41C9F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C3869-1D69-4767-9DFC-EBE558EF5B97}" type="pres">
      <dgm:prSet presAssocID="{455C4477-E3FF-4341-B876-890628F43580}" presName="spacer" presStyleCnt="0"/>
      <dgm:spPr/>
    </dgm:pt>
    <dgm:pt modelId="{98F6B853-E34B-4CB6-AF18-98EC8D2BED5F}" type="pres">
      <dgm:prSet presAssocID="{FA05CB4D-5C17-4FBC-8D56-59EBA0788ED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ECA0EF-8316-4C6A-BB0C-619B7B2E2340}" srcId="{357EFE85-1FDD-4FE6-B319-D9BF5CF2DA1E}" destId="{43CB981D-288B-4EF4-BD9D-8E1D43B88A09}" srcOrd="0" destOrd="0" parTransId="{1826CEDF-0F80-41EB-994D-BD5EAD7D823C}" sibTransId="{EBC2B4E9-9BE0-4EFA-9330-7BBC6BE8C1AB}"/>
    <dgm:cxn modelId="{3519884F-AF4F-4A60-8B59-898AAD5A8E97}" srcId="{357EFE85-1FDD-4FE6-B319-D9BF5CF2DA1E}" destId="{5D3739D6-ACBF-4F18-91AF-C045008284FC}" srcOrd="3" destOrd="0" parTransId="{DB6B5528-9C3D-4402-B437-EFE9A733F048}" sibTransId="{EEAA5945-A207-4F42-A08E-0DA28F1B125D}"/>
    <dgm:cxn modelId="{B287C84D-61DE-4E68-94A8-F118C75D8671}" type="presOf" srcId="{357EFE85-1FDD-4FE6-B319-D9BF5CF2DA1E}" destId="{33D8E092-9CF1-4563-946F-26EEAC5865BF}" srcOrd="0" destOrd="0" presId="urn:microsoft.com/office/officeart/2005/8/layout/vList2"/>
    <dgm:cxn modelId="{953C4DE4-1CE2-4431-89F1-39F97D28DF03}" srcId="{357EFE85-1FDD-4FE6-B319-D9BF5CF2DA1E}" destId="{930046C2-77F2-453E-9297-EB199D41C9F1}" srcOrd="4" destOrd="0" parTransId="{3E327EEE-0776-435F-9090-A2AD880575A1}" sibTransId="{455C4477-E3FF-4341-B876-890628F43580}"/>
    <dgm:cxn modelId="{9200E3A9-58A8-4864-8180-071A38F4CBE6}" type="presOf" srcId="{AD575487-63F1-44D7-9A68-D787C744890A}" destId="{881C000D-F597-483A-87EE-EC2A5CE64908}" srcOrd="0" destOrd="0" presId="urn:microsoft.com/office/officeart/2005/8/layout/vList2"/>
    <dgm:cxn modelId="{4C46F416-0322-44EC-95C6-1C59AD1F525F}" srcId="{357EFE85-1FDD-4FE6-B319-D9BF5CF2DA1E}" destId="{CC103BF0-4B9A-45FC-ACD1-C53394DBB848}" srcOrd="2" destOrd="0" parTransId="{4E53F024-E4A5-403B-8788-8E2A02605DA7}" sibTransId="{9C807683-0B6B-4C66-A6B4-3B3846708DD9}"/>
    <dgm:cxn modelId="{F26B3483-1C48-4857-A07F-1EAC09FDAF54}" type="presOf" srcId="{FA05CB4D-5C17-4FBC-8D56-59EBA0788ED0}" destId="{98F6B853-E34B-4CB6-AF18-98EC8D2BED5F}" srcOrd="0" destOrd="0" presId="urn:microsoft.com/office/officeart/2005/8/layout/vList2"/>
    <dgm:cxn modelId="{8BFD2ACC-A7F0-44CB-9FE3-FA3154FC2B2B}" srcId="{357EFE85-1FDD-4FE6-B319-D9BF5CF2DA1E}" destId="{AD575487-63F1-44D7-9A68-D787C744890A}" srcOrd="1" destOrd="0" parTransId="{63E8B241-E6D8-462E-A7F1-E557BCAD4605}" sibTransId="{538C6001-B4E5-48C7-8A88-FAE18142162C}"/>
    <dgm:cxn modelId="{18A941E1-8FE5-4A81-8D5B-14E73EE8FC58}" type="presOf" srcId="{CC103BF0-4B9A-45FC-ACD1-C53394DBB848}" destId="{9DC3AEA7-70AE-4D6F-A9A0-CD731DA46444}" srcOrd="0" destOrd="0" presId="urn:microsoft.com/office/officeart/2005/8/layout/vList2"/>
    <dgm:cxn modelId="{3A887198-845F-4AAE-A347-8A299E757C48}" type="presOf" srcId="{5D3739D6-ACBF-4F18-91AF-C045008284FC}" destId="{7BC5B6E6-0A47-484B-9DA7-DE812312494C}" srcOrd="0" destOrd="0" presId="urn:microsoft.com/office/officeart/2005/8/layout/vList2"/>
    <dgm:cxn modelId="{F582DC26-5C28-4B12-A152-08875BD5F0A5}" type="presOf" srcId="{930046C2-77F2-453E-9297-EB199D41C9F1}" destId="{CBD5A677-8915-4D88-8DFE-3AD1772348E3}" srcOrd="0" destOrd="0" presId="urn:microsoft.com/office/officeart/2005/8/layout/vList2"/>
    <dgm:cxn modelId="{075A4760-9004-4C82-ADB9-A66317971C71}" type="presOf" srcId="{43CB981D-288B-4EF4-BD9D-8E1D43B88A09}" destId="{1C51FC93-C3BC-4F36-9A8F-9B4E77D665AE}" srcOrd="0" destOrd="0" presId="urn:microsoft.com/office/officeart/2005/8/layout/vList2"/>
    <dgm:cxn modelId="{4776C624-B545-4871-96AC-9EBD69796F27}" srcId="{357EFE85-1FDD-4FE6-B319-D9BF5CF2DA1E}" destId="{FA05CB4D-5C17-4FBC-8D56-59EBA0788ED0}" srcOrd="5" destOrd="0" parTransId="{48DF0716-51AA-49B6-ABB7-9F757FB36DFE}" sibTransId="{D36F3E75-C0D9-4BB1-98BD-6F0B262CE7CA}"/>
    <dgm:cxn modelId="{6E0BCAEB-35AB-4431-9F21-DAB6DAE16C28}" type="presParOf" srcId="{33D8E092-9CF1-4563-946F-26EEAC5865BF}" destId="{1C51FC93-C3BC-4F36-9A8F-9B4E77D665AE}" srcOrd="0" destOrd="0" presId="urn:microsoft.com/office/officeart/2005/8/layout/vList2"/>
    <dgm:cxn modelId="{A903D245-42C3-4734-A4B4-12AA5CFFCB63}" type="presParOf" srcId="{33D8E092-9CF1-4563-946F-26EEAC5865BF}" destId="{174785AF-0EBB-4FA5-8ED8-ADA74A3D44ED}" srcOrd="1" destOrd="0" presId="urn:microsoft.com/office/officeart/2005/8/layout/vList2"/>
    <dgm:cxn modelId="{8B7EEF7E-E03D-4DC1-B672-BBE8AA7A0288}" type="presParOf" srcId="{33D8E092-9CF1-4563-946F-26EEAC5865BF}" destId="{881C000D-F597-483A-87EE-EC2A5CE64908}" srcOrd="2" destOrd="0" presId="urn:microsoft.com/office/officeart/2005/8/layout/vList2"/>
    <dgm:cxn modelId="{23FBFA7D-5F80-4B77-B0C7-ED5D6078C86C}" type="presParOf" srcId="{33D8E092-9CF1-4563-946F-26EEAC5865BF}" destId="{9FC98535-D7D9-45EA-9726-606D7C205889}" srcOrd="3" destOrd="0" presId="urn:microsoft.com/office/officeart/2005/8/layout/vList2"/>
    <dgm:cxn modelId="{F8479347-1069-4026-AABC-97ECAF8EA103}" type="presParOf" srcId="{33D8E092-9CF1-4563-946F-26EEAC5865BF}" destId="{9DC3AEA7-70AE-4D6F-A9A0-CD731DA46444}" srcOrd="4" destOrd="0" presId="urn:microsoft.com/office/officeart/2005/8/layout/vList2"/>
    <dgm:cxn modelId="{993125F3-AD14-4FE0-B756-9F5E5A5796B8}" type="presParOf" srcId="{33D8E092-9CF1-4563-946F-26EEAC5865BF}" destId="{1823050F-1FD5-4821-BDBB-D2090D3CE4C3}" srcOrd="5" destOrd="0" presId="urn:microsoft.com/office/officeart/2005/8/layout/vList2"/>
    <dgm:cxn modelId="{65AEFF2E-3B10-4F53-BA3B-667AABB4F647}" type="presParOf" srcId="{33D8E092-9CF1-4563-946F-26EEAC5865BF}" destId="{7BC5B6E6-0A47-484B-9DA7-DE812312494C}" srcOrd="6" destOrd="0" presId="urn:microsoft.com/office/officeart/2005/8/layout/vList2"/>
    <dgm:cxn modelId="{D787B376-2452-421E-A5A3-E2432A134393}" type="presParOf" srcId="{33D8E092-9CF1-4563-946F-26EEAC5865BF}" destId="{4AA055FE-DEE8-4987-AD18-4F6B26BCA0C6}" srcOrd="7" destOrd="0" presId="urn:microsoft.com/office/officeart/2005/8/layout/vList2"/>
    <dgm:cxn modelId="{F4B2AA04-AD47-4449-81F3-8F46C34AB4F8}" type="presParOf" srcId="{33D8E092-9CF1-4563-946F-26EEAC5865BF}" destId="{CBD5A677-8915-4D88-8DFE-3AD1772348E3}" srcOrd="8" destOrd="0" presId="urn:microsoft.com/office/officeart/2005/8/layout/vList2"/>
    <dgm:cxn modelId="{56A502DA-FBC9-45FB-83DD-52AC438ED3CE}" type="presParOf" srcId="{33D8E092-9CF1-4563-946F-26EEAC5865BF}" destId="{7CDC3869-1D69-4767-9DFC-EBE558EF5B97}" srcOrd="9" destOrd="0" presId="urn:microsoft.com/office/officeart/2005/8/layout/vList2"/>
    <dgm:cxn modelId="{52567C29-B4A7-4E42-99C1-446544B315A4}" type="presParOf" srcId="{33D8E092-9CF1-4563-946F-26EEAC5865BF}" destId="{98F6B853-E34B-4CB6-AF18-98EC8D2BED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D4C83C5-72A1-4D82-953D-83CDAB7D1D8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7A5CD8F-750E-4486-A05F-BD25F214CC42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Адекватность восприятия конфликта, точная, не искаженная пристрастиями оценка поступков, намерений</a:t>
          </a:r>
          <a:endParaRPr lang="ru-RU" sz="2800" b="1" dirty="0"/>
        </a:p>
      </dgm:t>
    </dgm:pt>
    <dgm:pt modelId="{15058D1B-82FA-461C-A036-5D688F59F117}" type="parTrans" cxnId="{36F0FE57-13F4-4DFF-8291-C3EBEFAA2DE5}">
      <dgm:prSet/>
      <dgm:spPr/>
      <dgm:t>
        <a:bodyPr/>
        <a:lstStyle/>
        <a:p>
          <a:endParaRPr lang="ru-RU"/>
        </a:p>
      </dgm:t>
    </dgm:pt>
    <dgm:pt modelId="{4D25EB81-9839-47EC-9E64-2919325311F3}" type="sibTrans" cxnId="{36F0FE57-13F4-4DFF-8291-C3EBEFAA2DE5}">
      <dgm:prSet/>
      <dgm:spPr/>
      <dgm:t>
        <a:bodyPr/>
        <a:lstStyle/>
        <a:p>
          <a:endParaRPr lang="ru-RU"/>
        </a:p>
      </dgm:t>
    </dgm:pt>
    <dgm:pt modelId="{139A4AA6-F31E-4E1C-B85B-9E06F3EE82EB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Открытость и эффективность общения, готовность к всестороннему обсуждению</a:t>
          </a:r>
          <a:endParaRPr lang="ru-RU" sz="2800" b="1" dirty="0"/>
        </a:p>
      </dgm:t>
    </dgm:pt>
    <dgm:pt modelId="{FEE9F099-A010-4BA5-8B68-BCC5E3413803}" type="parTrans" cxnId="{55D3FF85-766D-45DD-BE25-4DAE847D4FD5}">
      <dgm:prSet/>
      <dgm:spPr/>
    </dgm:pt>
    <dgm:pt modelId="{42201F68-A72C-4807-BEE8-A3406F5F74EF}" type="sibTrans" cxnId="{55D3FF85-766D-45DD-BE25-4DAE847D4FD5}">
      <dgm:prSet/>
      <dgm:spPr/>
    </dgm:pt>
    <dgm:pt modelId="{F4DF4EB8-5D98-476A-AA92-E6F06A50BB5E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Создание атмосферы сотрудничества и доверия</a:t>
          </a:r>
          <a:endParaRPr lang="ru-RU" sz="2800" b="1" dirty="0"/>
        </a:p>
      </dgm:t>
    </dgm:pt>
    <dgm:pt modelId="{1C28CD3D-5BF8-4FE2-AB1E-12897BBF0E6A}" type="parTrans" cxnId="{3791577E-29DD-437D-857B-9D57C8CEA0B4}">
      <dgm:prSet/>
      <dgm:spPr/>
    </dgm:pt>
    <dgm:pt modelId="{796F916D-3F4C-4104-9DA9-47BC5895CAA9}" type="sibTrans" cxnId="{3791577E-29DD-437D-857B-9D57C8CEA0B4}">
      <dgm:prSet/>
      <dgm:spPr/>
    </dgm:pt>
    <dgm:pt modelId="{72B67B85-7806-46C6-BE2F-F5AC43111D41}" type="pres">
      <dgm:prSet presAssocID="{AD4C83C5-72A1-4D82-953D-83CDAB7D1D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DABB84-A793-4948-96B0-4AAC87FACF41}" type="pres">
      <dgm:prSet presAssocID="{D7A5CD8F-750E-4486-A05F-BD25F214CC42}" presName="parentLin" presStyleCnt="0"/>
      <dgm:spPr/>
    </dgm:pt>
    <dgm:pt modelId="{8AD05FC9-DE0D-4BF3-9031-CFD8C7975FF4}" type="pres">
      <dgm:prSet presAssocID="{D7A5CD8F-750E-4486-A05F-BD25F214CC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683367-2161-4F5C-9859-DAD459EB4297}" type="pres">
      <dgm:prSet presAssocID="{D7A5CD8F-750E-4486-A05F-BD25F214CC42}" presName="parentText" presStyleLbl="node1" presStyleIdx="0" presStyleCnt="3" custScaleX="122745" custScaleY="947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76028-8BBE-4FB7-95D7-A60416722FD9}" type="pres">
      <dgm:prSet presAssocID="{D7A5CD8F-750E-4486-A05F-BD25F214CC42}" presName="negativeSpace" presStyleCnt="0"/>
      <dgm:spPr/>
    </dgm:pt>
    <dgm:pt modelId="{DEBE1212-316D-4CF4-A408-BBB7AC22A4BF}" type="pres">
      <dgm:prSet presAssocID="{D7A5CD8F-750E-4486-A05F-BD25F214CC42}" presName="childText" presStyleLbl="conFgAcc1" presStyleIdx="0" presStyleCnt="3">
        <dgm:presLayoutVars>
          <dgm:bulletEnabled val="1"/>
        </dgm:presLayoutVars>
      </dgm:prSet>
      <dgm:spPr/>
    </dgm:pt>
    <dgm:pt modelId="{C6151AF2-A2C8-4E44-A263-67BBB7F67A81}" type="pres">
      <dgm:prSet presAssocID="{4D25EB81-9839-47EC-9E64-2919325311F3}" presName="spaceBetweenRectangles" presStyleCnt="0"/>
      <dgm:spPr/>
    </dgm:pt>
    <dgm:pt modelId="{43B92FC7-1A40-4D0E-B0FD-E426E28F9F7C}" type="pres">
      <dgm:prSet presAssocID="{139A4AA6-F31E-4E1C-B85B-9E06F3EE82EB}" presName="parentLin" presStyleCnt="0"/>
      <dgm:spPr/>
    </dgm:pt>
    <dgm:pt modelId="{11A32140-285A-43EB-8FDA-973D468F6EA9}" type="pres">
      <dgm:prSet presAssocID="{139A4AA6-F31E-4E1C-B85B-9E06F3EE82E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11E83D-3661-44B8-BA51-D4212F3FD464}" type="pres">
      <dgm:prSet presAssocID="{139A4AA6-F31E-4E1C-B85B-9E06F3EE82EB}" presName="parentText" presStyleLbl="node1" presStyleIdx="1" presStyleCnt="3" custScaleX="122745" custScaleY="947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8E0E3-BDC0-4178-B1AE-36B7424E1497}" type="pres">
      <dgm:prSet presAssocID="{139A4AA6-F31E-4E1C-B85B-9E06F3EE82EB}" presName="negativeSpace" presStyleCnt="0"/>
      <dgm:spPr/>
    </dgm:pt>
    <dgm:pt modelId="{8B1FBB85-C9C6-427F-ACE4-19AB2972624C}" type="pres">
      <dgm:prSet presAssocID="{139A4AA6-F31E-4E1C-B85B-9E06F3EE82EB}" presName="childText" presStyleLbl="conFgAcc1" presStyleIdx="1" presStyleCnt="3">
        <dgm:presLayoutVars>
          <dgm:bulletEnabled val="1"/>
        </dgm:presLayoutVars>
      </dgm:prSet>
      <dgm:spPr/>
    </dgm:pt>
    <dgm:pt modelId="{A3F0B329-648D-4169-B8BD-BF78612B0171}" type="pres">
      <dgm:prSet presAssocID="{42201F68-A72C-4807-BEE8-A3406F5F74EF}" presName="spaceBetweenRectangles" presStyleCnt="0"/>
      <dgm:spPr/>
    </dgm:pt>
    <dgm:pt modelId="{C831365F-969D-4D17-936F-A509A5D32C49}" type="pres">
      <dgm:prSet presAssocID="{F4DF4EB8-5D98-476A-AA92-E6F06A50BB5E}" presName="parentLin" presStyleCnt="0"/>
      <dgm:spPr/>
    </dgm:pt>
    <dgm:pt modelId="{74CEAF82-1E12-4762-A745-CF990E79FC24}" type="pres">
      <dgm:prSet presAssocID="{F4DF4EB8-5D98-476A-AA92-E6F06A50BB5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B98D7BC-AA2C-4E9B-AB87-56725F8FB79B}" type="pres">
      <dgm:prSet presAssocID="{F4DF4EB8-5D98-476A-AA92-E6F06A50BB5E}" presName="parentText" presStyleLbl="node1" presStyleIdx="2" presStyleCnt="3" custScaleX="122745" custScaleY="947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0F143-E134-422D-8FE0-EF33CA3AD398}" type="pres">
      <dgm:prSet presAssocID="{F4DF4EB8-5D98-476A-AA92-E6F06A50BB5E}" presName="negativeSpace" presStyleCnt="0"/>
      <dgm:spPr/>
    </dgm:pt>
    <dgm:pt modelId="{9024E858-D829-4E86-81DD-AA70CC548646}" type="pres">
      <dgm:prSet presAssocID="{F4DF4EB8-5D98-476A-AA92-E6F06A50BB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C0E188B-CDBB-421D-B766-579660C360AC}" type="presOf" srcId="{F4DF4EB8-5D98-476A-AA92-E6F06A50BB5E}" destId="{FB98D7BC-AA2C-4E9B-AB87-56725F8FB79B}" srcOrd="1" destOrd="0" presId="urn:microsoft.com/office/officeart/2005/8/layout/list1"/>
    <dgm:cxn modelId="{55D3FF85-766D-45DD-BE25-4DAE847D4FD5}" srcId="{AD4C83C5-72A1-4D82-953D-83CDAB7D1D83}" destId="{139A4AA6-F31E-4E1C-B85B-9E06F3EE82EB}" srcOrd="1" destOrd="0" parTransId="{FEE9F099-A010-4BA5-8B68-BCC5E3413803}" sibTransId="{42201F68-A72C-4807-BEE8-A3406F5F74EF}"/>
    <dgm:cxn modelId="{009CBF88-51C4-4417-ABF4-F12163F88F07}" type="presOf" srcId="{F4DF4EB8-5D98-476A-AA92-E6F06A50BB5E}" destId="{74CEAF82-1E12-4762-A745-CF990E79FC24}" srcOrd="0" destOrd="0" presId="urn:microsoft.com/office/officeart/2005/8/layout/list1"/>
    <dgm:cxn modelId="{3791577E-29DD-437D-857B-9D57C8CEA0B4}" srcId="{AD4C83C5-72A1-4D82-953D-83CDAB7D1D83}" destId="{F4DF4EB8-5D98-476A-AA92-E6F06A50BB5E}" srcOrd="2" destOrd="0" parTransId="{1C28CD3D-5BF8-4FE2-AB1E-12897BBF0E6A}" sibTransId="{796F916D-3F4C-4104-9DA9-47BC5895CAA9}"/>
    <dgm:cxn modelId="{36F0FE57-13F4-4DFF-8291-C3EBEFAA2DE5}" srcId="{AD4C83C5-72A1-4D82-953D-83CDAB7D1D83}" destId="{D7A5CD8F-750E-4486-A05F-BD25F214CC42}" srcOrd="0" destOrd="0" parTransId="{15058D1B-82FA-461C-A036-5D688F59F117}" sibTransId="{4D25EB81-9839-47EC-9E64-2919325311F3}"/>
    <dgm:cxn modelId="{6AED45DB-2F3E-4107-9669-5E967C6F1297}" type="presOf" srcId="{139A4AA6-F31E-4E1C-B85B-9E06F3EE82EB}" destId="{0B11E83D-3661-44B8-BA51-D4212F3FD464}" srcOrd="1" destOrd="0" presId="urn:microsoft.com/office/officeart/2005/8/layout/list1"/>
    <dgm:cxn modelId="{F7BC7DB0-744C-4D5C-84E5-AEFA45102378}" type="presOf" srcId="{D7A5CD8F-750E-4486-A05F-BD25F214CC42}" destId="{8AD05FC9-DE0D-4BF3-9031-CFD8C7975FF4}" srcOrd="0" destOrd="0" presId="urn:microsoft.com/office/officeart/2005/8/layout/list1"/>
    <dgm:cxn modelId="{CC5B6E0F-1798-4B60-A001-24ACDB6636FF}" type="presOf" srcId="{D7A5CD8F-750E-4486-A05F-BD25F214CC42}" destId="{E2683367-2161-4F5C-9859-DAD459EB4297}" srcOrd="1" destOrd="0" presId="urn:microsoft.com/office/officeart/2005/8/layout/list1"/>
    <dgm:cxn modelId="{79A7AB95-B0F4-4BE1-BF49-92570C8A6FA7}" type="presOf" srcId="{139A4AA6-F31E-4E1C-B85B-9E06F3EE82EB}" destId="{11A32140-285A-43EB-8FDA-973D468F6EA9}" srcOrd="0" destOrd="0" presId="urn:microsoft.com/office/officeart/2005/8/layout/list1"/>
    <dgm:cxn modelId="{37E814C2-1358-4DD5-AD23-D09506D1299B}" type="presOf" srcId="{AD4C83C5-72A1-4D82-953D-83CDAB7D1D83}" destId="{72B67B85-7806-46C6-BE2F-F5AC43111D41}" srcOrd="0" destOrd="0" presId="urn:microsoft.com/office/officeart/2005/8/layout/list1"/>
    <dgm:cxn modelId="{02502C77-4A9E-4BD0-BE44-C84433692178}" type="presParOf" srcId="{72B67B85-7806-46C6-BE2F-F5AC43111D41}" destId="{18DABB84-A793-4948-96B0-4AAC87FACF41}" srcOrd="0" destOrd="0" presId="urn:microsoft.com/office/officeart/2005/8/layout/list1"/>
    <dgm:cxn modelId="{6DF170E3-C96C-48CF-BE11-D09C3C15B623}" type="presParOf" srcId="{18DABB84-A793-4948-96B0-4AAC87FACF41}" destId="{8AD05FC9-DE0D-4BF3-9031-CFD8C7975FF4}" srcOrd="0" destOrd="0" presId="urn:microsoft.com/office/officeart/2005/8/layout/list1"/>
    <dgm:cxn modelId="{C2298609-6C73-4593-8875-E6D900258908}" type="presParOf" srcId="{18DABB84-A793-4948-96B0-4AAC87FACF41}" destId="{E2683367-2161-4F5C-9859-DAD459EB4297}" srcOrd="1" destOrd="0" presId="urn:microsoft.com/office/officeart/2005/8/layout/list1"/>
    <dgm:cxn modelId="{7BEC5103-2654-4791-90B9-18430B4F69D2}" type="presParOf" srcId="{72B67B85-7806-46C6-BE2F-F5AC43111D41}" destId="{76576028-8BBE-4FB7-95D7-A60416722FD9}" srcOrd="1" destOrd="0" presId="urn:microsoft.com/office/officeart/2005/8/layout/list1"/>
    <dgm:cxn modelId="{6A4A61E5-9AFB-4051-B51E-C4AE6C7B82BC}" type="presParOf" srcId="{72B67B85-7806-46C6-BE2F-F5AC43111D41}" destId="{DEBE1212-316D-4CF4-A408-BBB7AC22A4BF}" srcOrd="2" destOrd="0" presId="urn:microsoft.com/office/officeart/2005/8/layout/list1"/>
    <dgm:cxn modelId="{CB0D5281-4933-4B0B-AA62-D0F837B09085}" type="presParOf" srcId="{72B67B85-7806-46C6-BE2F-F5AC43111D41}" destId="{C6151AF2-A2C8-4E44-A263-67BBB7F67A81}" srcOrd="3" destOrd="0" presId="urn:microsoft.com/office/officeart/2005/8/layout/list1"/>
    <dgm:cxn modelId="{E14F5417-F03F-424A-98F1-4ACA0B84D8EB}" type="presParOf" srcId="{72B67B85-7806-46C6-BE2F-F5AC43111D41}" destId="{43B92FC7-1A40-4D0E-B0FD-E426E28F9F7C}" srcOrd="4" destOrd="0" presId="urn:microsoft.com/office/officeart/2005/8/layout/list1"/>
    <dgm:cxn modelId="{87EBDAF6-8889-4B4A-B51B-07D84477A62B}" type="presParOf" srcId="{43B92FC7-1A40-4D0E-B0FD-E426E28F9F7C}" destId="{11A32140-285A-43EB-8FDA-973D468F6EA9}" srcOrd="0" destOrd="0" presId="urn:microsoft.com/office/officeart/2005/8/layout/list1"/>
    <dgm:cxn modelId="{78657F98-7C65-47B4-8FA1-29DD1D807E79}" type="presParOf" srcId="{43B92FC7-1A40-4D0E-B0FD-E426E28F9F7C}" destId="{0B11E83D-3661-44B8-BA51-D4212F3FD464}" srcOrd="1" destOrd="0" presId="urn:microsoft.com/office/officeart/2005/8/layout/list1"/>
    <dgm:cxn modelId="{F90776CC-3831-4913-BF41-06349250D43D}" type="presParOf" srcId="{72B67B85-7806-46C6-BE2F-F5AC43111D41}" destId="{86E8E0E3-BDC0-4178-B1AE-36B7424E1497}" srcOrd="5" destOrd="0" presId="urn:microsoft.com/office/officeart/2005/8/layout/list1"/>
    <dgm:cxn modelId="{0EDCB9D1-0448-476F-AC9C-6DE5B304A4FD}" type="presParOf" srcId="{72B67B85-7806-46C6-BE2F-F5AC43111D41}" destId="{8B1FBB85-C9C6-427F-ACE4-19AB2972624C}" srcOrd="6" destOrd="0" presId="urn:microsoft.com/office/officeart/2005/8/layout/list1"/>
    <dgm:cxn modelId="{09269F7A-9CE6-43B1-A993-D1D7620D8F0A}" type="presParOf" srcId="{72B67B85-7806-46C6-BE2F-F5AC43111D41}" destId="{A3F0B329-648D-4169-B8BD-BF78612B0171}" srcOrd="7" destOrd="0" presId="urn:microsoft.com/office/officeart/2005/8/layout/list1"/>
    <dgm:cxn modelId="{C8F35474-7DBD-4811-84C8-F3ADB01A77EA}" type="presParOf" srcId="{72B67B85-7806-46C6-BE2F-F5AC43111D41}" destId="{C831365F-969D-4D17-936F-A509A5D32C49}" srcOrd="8" destOrd="0" presId="urn:microsoft.com/office/officeart/2005/8/layout/list1"/>
    <dgm:cxn modelId="{E49E67F8-41B4-4A61-90D8-013350865539}" type="presParOf" srcId="{C831365F-969D-4D17-936F-A509A5D32C49}" destId="{74CEAF82-1E12-4762-A745-CF990E79FC24}" srcOrd="0" destOrd="0" presId="urn:microsoft.com/office/officeart/2005/8/layout/list1"/>
    <dgm:cxn modelId="{DA86713C-A5C3-4D1E-8104-C0CFFCDEEF45}" type="presParOf" srcId="{C831365F-969D-4D17-936F-A509A5D32C49}" destId="{FB98D7BC-AA2C-4E9B-AB87-56725F8FB79B}" srcOrd="1" destOrd="0" presId="urn:microsoft.com/office/officeart/2005/8/layout/list1"/>
    <dgm:cxn modelId="{6711CCAD-BE17-4738-AF64-BB9B665087A7}" type="presParOf" srcId="{72B67B85-7806-46C6-BE2F-F5AC43111D41}" destId="{3EB0F143-E134-422D-8FE0-EF33CA3AD398}" srcOrd="9" destOrd="0" presId="urn:microsoft.com/office/officeart/2005/8/layout/list1"/>
    <dgm:cxn modelId="{1C954F91-D00B-4E9E-B511-2282E132FE30}" type="presParOf" srcId="{72B67B85-7806-46C6-BE2F-F5AC43111D41}" destId="{9024E858-D829-4E86-81DD-AA70CC5486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643D5-6AAE-4F82-B475-A9DFC0CCA628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F878464-1B49-4976-AE4E-E039664DD8FF}">
      <dgm:prSet phldrT="[Текст]" custT="1"/>
      <dgm:spPr/>
      <dgm:t>
        <a:bodyPr/>
        <a:lstStyle/>
        <a:p>
          <a:r>
            <a:rPr lang="ru-RU" sz="2400" dirty="0" smtClean="0"/>
            <a:t>4 ступень - нищета</a:t>
          </a:r>
          <a:endParaRPr lang="ru-RU" sz="2400" dirty="0"/>
        </a:p>
      </dgm:t>
    </dgm:pt>
    <dgm:pt modelId="{856D3390-FCF0-4226-ABA3-90C6B1A7DE63}" type="parTrans" cxnId="{A439FAE3-3FB6-4B07-839D-16024CB6112D}">
      <dgm:prSet/>
      <dgm:spPr/>
      <dgm:t>
        <a:bodyPr/>
        <a:lstStyle/>
        <a:p>
          <a:endParaRPr lang="ru-RU"/>
        </a:p>
      </dgm:t>
    </dgm:pt>
    <dgm:pt modelId="{686CCB77-8794-43E6-85AE-FFD94218EE97}" type="sibTrans" cxnId="{A439FAE3-3FB6-4B07-839D-16024CB6112D}">
      <dgm:prSet/>
      <dgm:spPr/>
      <dgm:t>
        <a:bodyPr/>
        <a:lstStyle/>
        <a:p>
          <a:endParaRPr lang="ru-RU"/>
        </a:p>
      </dgm:t>
    </dgm:pt>
    <dgm:pt modelId="{6D599615-1B05-4870-ACE5-2596C02AF77A}">
      <dgm:prSet phldrT="[Текст]" custT="1"/>
      <dgm:spPr/>
      <dgm:t>
        <a:bodyPr/>
        <a:lstStyle/>
        <a:p>
          <a:r>
            <a:rPr lang="ru-RU" sz="2000" dirty="0" smtClean="0"/>
            <a:t>ресурсов не хватает на питание, семья экономит на предметах гигиены, не обновляет одежду для детей, отказывает в покупке соков, фруктов, не имеет дорогих предметов мебели</a:t>
          </a:r>
          <a:endParaRPr lang="ru-RU" sz="2000" dirty="0"/>
        </a:p>
      </dgm:t>
    </dgm:pt>
    <dgm:pt modelId="{3549DA33-31FF-45C5-96D1-5A23916B04A5}" type="parTrans" cxnId="{8D129C8B-35F2-469B-B43A-91E0DCCA915F}">
      <dgm:prSet/>
      <dgm:spPr/>
      <dgm:t>
        <a:bodyPr/>
        <a:lstStyle/>
        <a:p>
          <a:endParaRPr lang="ru-RU"/>
        </a:p>
      </dgm:t>
    </dgm:pt>
    <dgm:pt modelId="{390843D6-7AED-4666-A828-08257F528E20}" type="sibTrans" cxnId="{8D129C8B-35F2-469B-B43A-91E0DCCA915F}">
      <dgm:prSet/>
      <dgm:spPr/>
      <dgm:t>
        <a:bodyPr/>
        <a:lstStyle/>
        <a:p>
          <a:endParaRPr lang="ru-RU"/>
        </a:p>
      </dgm:t>
    </dgm:pt>
    <dgm:pt modelId="{136CD413-24ED-4717-9551-6D73204C2E78}">
      <dgm:prSet phldrT="[Текст]" custT="1"/>
      <dgm:spPr/>
      <dgm:t>
        <a:bodyPr/>
        <a:lstStyle/>
        <a:p>
          <a:r>
            <a:rPr lang="ru-RU" sz="2400" dirty="0" smtClean="0"/>
            <a:t>3 ступень – острая нуждаемость (бедность)</a:t>
          </a:r>
          <a:endParaRPr lang="ru-RU" sz="2400" dirty="0"/>
        </a:p>
      </dgm:t>
    </dgm:pt>
    <dgm:pt modelId="{3A1763A7-060F-4EA0-ABE0-C921B2E8A6E7}" type="parTrans" cxnId="{9ABB8BBF-03F8-42D8-9450-7C0049ED301C}">
      <dgm:prSet/>
      <dgm:spPr/>
      <dgm:t>
        <a:bodyPr/>
        <a:lstStyle/>
        <a:p>
          <a:endParaRPr lang="ru-RU"/>
        </a:p>
      </dgm:t>
    </dgm:pt>
    <dgm:pt modelId="{8238C25D-9B05-4AFA-9CC7-1751B2111645}" type="sibTrans" cxnId="{9ABB8BBF-03F8-42D8-9450-7C0049ED301C}">
      <dgm:prSet/>
      <dgm:spPr/>
      <dgm:t>
        <a:bodyPr/>
        <a:lstStyle/>
        <a:p>
          <a:endParaRPr lang="ru-RU"/>
        </a:p>
      </dgm:t>
    </dgm:pt>
    <dgm:pt modelId="{4DD5CD62-C963-4708-BC1E-34065F0D0B7C}">
      <dgm:prSet phldrT="[Текст]" custT="1"/>
      <dgm:spPr/>
      <dgm:t>
        <a:bodyPr/>
        <a:lstStyle/>
        <a:p>
          <a:r>
            <a:rPr lang="ru-RU" sz="2000" dirty="0" smtClean="0"/>
            <a:t>Низкое качество питания, нехватка одежды, обуви, трудно приобретать новую мебель, приобретать лекарства, ограничены возможности приглашения гостей</a:t>
          </a:r>
          <a:endParaRPr lang="ru-RU" sz="2000" dirty="0"/>
        </a:p>
      </dgm:t>
    </dgm:pt>
    <dgm:pt modelId="{E271FB1C-42AB-47B2-AC46-2E61D2F31CD1}" type="parTrans" cxnId="{2CAEB7C8-BCE2-4668-8B30-9EDDE8985228}">
      <dgm:prSet/>
      <dgm:spPr/>
      <dgm:t>
        <a:bodyPr/>
        <a:lstStyle/>
        <a:p>
          <a:endParaRPr lang="ru-RU"/>
        </a:p>
      </dgm:t>
    </dgm:pt>
    <dgm:pt modelId="{01BFC692-0E4A-4F0E-9BFB-0C14A8E71A2F}" type="sibTrans" cxnId="{2CAEB7C8-BCE2-4668-8B30-9EDDE8985228}">
      <dgm:prSet/>
      <dgm:spPr/>
      <dgm:t>
        <a:bodyPr/>
        <a:lstStyle/>
        <a:p>
          <a:endParaRPr lang="ru-RU"/>
        </a:p>
      </dgm:t>
    </dgm:pt>
    <dgm:pt modelId="{A23A7F93-C999-4AAF-A352-0CBB889B753F}">
      <dgm:prSet phldrT="[Текст]" custT="1"/>
      <dgm:spPr/>
      <dgm:t>
        <a:bodyPr/>
        <a:lstStyle/>
        <a:p>
          <a:r>
            <a:rPr lang="ru-RU" sz="2400" dirty="0" smtClean="0"/>
            <a:t>2 степень – </a:t>
          </a:r>
          <a:r>
            <a:rPr lang="ru-RU" sz="2400" dirty="0" err="1" smtClean="0"/>
            <a:t>малообеспеченность</a:t>
          </a:r>
          <a:endParaRPr lang="ru-RU" sz="2400" dirty="0"/>
        </a:p>
      </dgm:t>
    </dgm:pt>
    <dgm:pt modelId="{B061A29D-4470-425B-9B0A-EF08C933B023}" type="parTrans" cxnId="{1E40F1E7-7ED7-4257-B202-88E59BB288D9}">
      <dgm:prSet/>
      <dgm:spPr/>
      <dgm:t>
        <a:bodyPr/>
        <a:lstStyle/>
        <a:p>
          <a:endParaRPr lang="ru-RU"/>
        </a:p>
      </dgm:t>
    </dgm:pt>
    <dgm:pt modelId="{5AEA6F02-6EE6-4D63-A31F-E8AF96C193D3}" type="sibTrans" cxnId="{1E40F1E7-7ED7-4257-B202-88E59BB288D9}">
      <dgm:prSet/>
      <dgm:spPr/>
      <dgm:t>
        <a:bodyPr/>
        <a:lstStyle/>
        <a:p>
          <a:endParaRPr lang="ru-RU"/>
        </a:p>
      </dgm:t>
    </dgm:pt>
    <dgm:pt modelId="{E9F5CAB3-2935-4D94-B5BF-C3F7DC0C8340}">
      <dgm:prSet phldrT="[Текст]" custT="1"/>
      <dgm:spPr/>
      <dgm:t>
        <a:bodyPr/>
        <a:lstStyle/>
        <a:p>
          <a:r>
            <a:rPr lang="ru-RU" sz="2000" dirty="0" smtClean="0"/>
            <a:t>Не хватает средств на деликатесы, подарки для близких, газету, книги, снижено качество досуга, невозможность заменить технику, посетить др.регионы</a:t>
          </a:r>
          <a:endParaRPr lang="ru-RU" sz="2000" dirty="0"/>
        </a:p>
      </dgm:t>
    </dgm:pt>
    <dgm:pt modelId="{E89D0DD2-AD86-456B-ACF7-63367062AFCC}" type="parTrans" cxnId="{D2E07EED-1224-420A-A137-501928C578D7}">
      <dgm:prSet/>
      <dgm:spPr/>
      <dgm:t>
        <a:bodyPr/>
        <a:lstStyle/>
        <a:p>
          <a:endParaRPr lang="ru-RU"/>
        </a:p>
      </dgm:t>
    </dgm:pt>
    <dgm:pt modelId="{2E9D79B8-A89A-4A78-AAE0-FC2ECBDF1AA8}" type="sibTrans" cxnId="{D2E07EED-1224-420A-A137-501928C578D7}">
      <dgm:prSet/>
      <dgm:spPr/>
      <dgm:t>
        <a:bodyPr/>
        <a:lstStyle/>
        <a:p>
          <a:endParaRPr lang="ru-RU"/>
        </a:p>
      </dgm:t>
    </dgm:pt>
    <dgm:pt modelId="{37D8CD60-D93C-4F8D-8B8A-5DE1D9EBD762}">
      <dgm:prSet custT="1"/>
      <dgm:spPr/>
      <dgm:t>
        <a:bodyPr/>
        <a:lstStyle/>
        <a:p>
          <a:r>
            <a:rPr lang="ru-RU" sz="2400" dirty="0" smtClean="0"/>
            <a:t>1 ступень</a:t>
          </a:r>
          <a:endParaRPr lang="ru-RU" sz="2400" dirty="0"/>
        </a:p>
      </dgm:t>
    </dgm:pt>
    <dgm:pt modelId="{320507C1-CF63-4031-B948-1A9E689160BF}" type="parTrans" cxnId="{9341B2C2-E7AB-4040-BBAF-A114C4DA816E}">
      <dgm:prSet/>
      <dgm:spPr/>
      <dgm:t>
        <a:bodyPr/>
        <a:lstStyle/>
        <a:p>
          <a:endParaRPr lang="ru-RU"/>
        </a:p>
      </dgm:t>
    </dgm:pt>
    <dgm:pt modelId="{093E1C6A-8EA9-45B2-8885-2B7A35E94DFD}" type="sibTrans" cxnId="{9341B2C2-E7AB-4040-BBAF-A114C4DA816E}">
      <dgm:prSet/>
      <dgm:spPr/>
      <dgm:t>
        <a:bodyPr/>
        <a:lstStyle/>
        <a:p>
          <a:endParaRPr lang="ru-RU"/>
        </a:p>
      </dgm:t>
    </dgm:pt>
    <dgm:pt modelId="{4610B938-C6C8-433C-BAAD-E2D6FCC7166D}">
      <dgm:prSet custT="1"/>
      <dgm:spPr/>
      <dgm:t>
        <a:bodyPr/>
        <a:lstStyle/>
        <a:p>
          <a:r>
            <a:rPr lang="ru-RU" sz="2000" dirty="0" smtClean="0"/>
            <a:t>Семья нуждается в улучшении жилищных условий, экономит на приобретении современных дорогих препаратов длительного пользования, платных образовательных услугах, семейном отдыхе развлечениях</a:t>
          </a:r>
          <a:endParaRPr lang="ru-RU" sz="2000" dirty="0"/>
        </a:p>
      </dgm:t>
    </dgm:pt>
    <dgm:pt modelId="{D89D8E53-56EE-4832-9AFA-353896BDFC4C}" type="parTrans" cxnId="{93E4535D-1CDC-4221-BE00-04C5DB787F73}">
      <dgm:prSet/>
      <dgm:spPr/>
      <dgm:t>
        <a:bodyPr/>
        <a:lstStyle/>
        <a:p>
          <a:endParaRPr lang="ru-RU"/>
        </a:p>
      </dgm:t>
    </dgm:pt>
    <dgm:pt modelId="{AA4FD050-BBC6-4309-A1B6-A72920CD5FD8}" type="sibTrans" cxnId="{93E4535D-1CDC-4221-BE00-04C5DB787F73}">
      <dgm:prSet/>
      <dgm:spPr/>
      <dgm:t>
        <a:bodyPr/>
        <a:lstStyle/>
        <a:p>
          <a:endParaRPr lang="ru-RU"/>
        </a:p>
      </dgm:t>
    </dgm:pt>
    <dgm:pt modelId="{CACD236D-CC58-4ACF-A3B5-9F93C555BB6F}" type="pres">
      <dgm:prSet presAssocID="{4C5643D5-6AAE-4F82-B475-A9DFC0CCA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39B003-C5C3-4830-8C3B-8C3C0C7C3977}" type="pres">
      <dgm:prSet presAssocID="{BF878464-1B49-4976-AE4E-E039664DD8FF}" presName="linNode" presStyleCnt="0"/>
      <dgm:spPr/>
      <dgm:t>
        <a:bodyPr/>
        <a:lstStyle/>
        <a:p>
          <a:endParaRPr lang="ru-RU"/>
        </a:p>
      </dgm:t>
    </dgm:pt>
    <dgm:pt modelId="{EB5DC399-A7E5-4A97-9427-9B199E31BCE1}" type="pres">
      <dgm:prSet presAssocID="{BF878464-1B49-4976-AE4E-E039664DD8FF}" presName="parentText" presStyleLbl="node1" presStyleIdx="0" presStyleCnt="4" custScaleX="72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98AC6-4D32-40F3-AF64-DDD3B5390590}" type="pres">
      <dgm:prSet presAssocID="{BF878464-1B49-4976-AE4E-E039664DD8FF}" presName="descendantText" presStyleLbl="alignAccFollowNode1" presStyleIdx="0" presStyleCnt="4" custScaleX="115425" custLinFactNeighborX="0" custLinFactNeighborY="2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DF1B3-E87E-4E16-9E9B-CB31313EB893}" type="pres">
      <dgm:prSet presAssocID="{686CCB77-8794-43E6-85AE-FFD94218EE97}" presName="sp" presStyleCnt="0"/>
      <dgm:spPr/>
      <dgm:t>
        <a:bodyPr/>
        <a:lstStyle/>
        <a:p>
          <a:endParaRPr lang="ru-RU"/>
        </a:p>
      </dgm:t>
    </dgm:pt>
    <dgm:pt modelId="{35693799-3B2C-4174-AD1F-6D1FEA1CAA4F}" type="pres">
      <dgm:prSet presAssocID="{136CD413-24ED-4717-9551-6D73204C2E78}" presName="linNode" presStyleCnt="0"/>
      <dgm:spPr/>
      <dgm:t>
        <a:bodyPr/>
        <a:lstStyle/>
        <a:p>
          <a:endParaRPr lang="ru-RU"/>
        </a:p>
      </dgm:t>
    </dgm:pt>
    <dgm:pt modelId="{AC804A8A-8FAB-48E7-AC71-19AF776835BC}" type="pres">
      <dgm:prSet presAssocID="{136CD413-24ED-4717-9551-6D73204C2E78}" presName="parentText" presStyleLbl="node1" presStyleIdx="1" presStyleCnt="4" custScaleX="72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BF9A3-1645-4E9E-A9BC-A6A7E98C7504}" type="pres">
      <dgm:prSet presAssocID="{136CD413-24ED-4717-9551-6D73204C2E78}" presName="descendantText" presStyleLbl="alignAccFollowNode1" presStyleIdx="1" presStyleCnt="4" custScaleX="115425" custLinFactNeighborX="0" custLinFactNeighborY="2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9BB8E-1418-4C24-8873-FFE1BBC9F176}" type="pres">
      <dgm:prSet presAssocID="{8238C25D-9B05-4AFA-9CC7-1751B2111645}" presName="sp" presStyleCnt="0"/>
      <dgm:spPr/>
      <dgm:t>
        <a:bodyPr/>
        <a:lstStyle/>
        <a:p>
          <a:endParaRPr lang="ru-RU"/>
        </a:p>
      </dgm:t>
    </dgm:pt>
    <dgm:pt modelId="{2711F36B-F729-446D-97AB-50F931C0DE1E}" type="pres">
      <dgm:prSet presAssocID="{A23A7F93-C999-4AAF-A352-0CBB889B753F}" presName="linNode" presStyleCnt="0"/>
      <dgm:spPr/>
      <dgm:t>
        <a:bodyPr/>
        <a:lstStyle/>
        <a:p>
          <a:endParaRPr lang="ru-RU"/>
        </a:p>
      </dgm:t>
    </dgm:pt>
    <dgm:pt modelId="{F4416F73-5D8F-4F7E-AEE7-FB4E5020C438}" type="pres">
      <dgm:prSet presAssocID="{A23A7F93-C999-4AAF-A352-0CBB889B753F}" presName="parentText" presStyleLbl="node1" presStyleIdx="2" presStyleCnt="4" custScaleX="72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72432-3A15-40A6-AE05-02EFC395B9C0}" type="pres">
      <dgm:prSet presAssocID="{A23A7F93-C999-4AAF-A352-0CBB889B753F}" presName="descendantText" presStyleLbl="alignAccFollowNode1" presStyleIdx="2" presStyleCnt="4" custScaleX="115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084B4-3CB7-45AD-89C9-F017F7AFE8E9}" type="pres">
      <dgm:prSet presAssocID="{5AEA6F02-6EE6-4D63-A31F-E8AF96C193D3}" presName="sp" presStyleCnt="0"/>
      <dgm:spPr/>
      <dgm:t>
        <a:bodyPr/>
        <a:lstStyle/>
        <a:p>
          <a:endParaRPr lang="ru-RU"/>
        </a:p>
      </dgm:t>
    </dgm:pt>
    <dgm:pt modelId="{AF39D906-CB2F-4D59-BF53-D25F22D8E5F0}" type="pres">
      <dgm:prSet presAssocID="{37D8CD60-D93C-4F8D-8B8A-5DE1D9EBD762}" presName="linNode" presStyleCnt="0"/>
      <dgm:spPr/>
      <dgm:t>
        <a:bodyPr/>
        <a:lstStyle/>
        <a:p>
          <a:endParaRPr lang="ru-RU"/>
        </a:p>
      </dgm:t>
    </dgm:pt>
    <dgm:pt modelId="{84E3C8BB-3E29-4AFA-8565-C848EF86E7FB}" type="pres">
      <dgm:prSet presAssocID="{37D8CD60-D93C-4F8D-8B8A-5DE1D9EBD762}" presName="parentText" presStyleLbl="node1" presStyleIdx="3" presStyleCnt="4" custScaleX="72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EE0B0-C31C-4F14-A8EA-B05E4D17E213}" type="pres">
      <dgm:prSet presAssocID="{37D8CD60-D93C-4F8D-8B8A-5DE1D9EBD762}" presName="descendantText" presStyleLbl="alignAccFollowNode1" presStyleIdx="3" presStyleCnt="4" custScaleX="115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1B2C2-E7AB-4040-BBAF-A114C4DA816E}" srcId="{4C5643D5-6AAE-4F82-B475-A9DFC0CCA628}" destId="{37D8CD60-D93C-4F8D-8B8A-5DE1D9EBD762}" srcOrd="3" destOrd="0" parTransId="{320507C1-CF63-4031-B948-1A9E689160BF}" sibTransId="{093E1C6A-8EA9-45B2-8885-2B7A35E94DFD}"/>
    <dgm:cxn modelId="{2CAEB7C8-BCE2-4668-8B30-9EDDE8985228}" srcId="{136CD413-24ED-4717-9551-6D73204C2E78}" destId="{4DD5CD62-C963-4708-BC1E-34065F0D0B7C}" srcOrd="0" destOrd="0" parTransId="{E271FB1C-42AB-47B2-AC46-2E61D2F31CD1}" sibTransId="{01BFC692-0E4A-4F0E-9BFB-0C14A8E71A2F}"/>
    <dgm:cxn modelId="{1E40F1E7-7ED7-4257-B202-88E59BB288D9}" srcId="{4C5643D5-6AAE-4F82-B475-A9DFC0CCA628}" destId="{A23A7F93-C999-4AAF-A352-0CBB889B753F}" srcOrd="2" destOrd="0" parTransId="{B061A29D-4470-425B-9B0A-EF08C933B023}" sibTransId="{5AEA6F02-6EE6-4D63-A31F-E8AF96C193D3}"/>
    <dgm:cxn modelId="{00D07B27-E35B-4A94-A745-B384A1B2F98C}" type="presOf" srcId="{37D8CD60-D93C-4F8D-8B8A-5DE1D9EBD762}" destId="{84E3C8BB-3E29-4AFA-8565-C848EF86E7FB}" srcOrd="0" destOrd="0" presId="urn:microsoft.com/office/officeart/2005/8/layout/vList5"/>
    <dgm:cxn modelId="{8D129C8B-35F2-469B-B43A-91E0DCCA915F}" srcId="{BF878464-1B49-4976-AE4E-E039664DD8FF}" destId="{6D599615-1B05-4870-ACE5-2596C02AF77A}" srcOrd="0" destOrd="0" parTransId="{3549DA33-31FF-45C5-96D1-5A23916B04A5}" sibTransId="{390843D6-7AED-4666-A828-08257F528E20}"/>
    <dgm:cxn modelId="{CCC0B7C9-D619-4A1D-BC19-D7754C02E4E3}" type="presOf" srcId="{E9F5CAB3-2935-4D94-B5BF-C3F7DC0C8340}" destId="{98F72432-3A15-40A6-AE05-02EFC395B9C0}" srcOrd="0" destOrd="0" presId="urn:microsoft.com/office/officeart/2005/8/layout/vList5"/>
    <dgm:cxn modelId="{A439FAE3-3FB6-4B07-839D-16024CB6112D}" srcId="{4C5643D5-6AAE-4F82-B475-A9DFC0CCA628}" destId="{BF878464-1B49-4976-AE4E-E039664DD8FF}" srcOrd="0" destOrd="0" parTransId="{856D3390-FCF0-4226-ABA3-90C6B1A7DE63}" sibTransId="{686CCB77-8794-43E6-85AE-FFD94218EE97}"/>
    <dgm:cxn modelId="{009AC6EE-9438-404C-ADB6-6AC2B05BC5D6}" type="presOf" srcId="{136CD413-24ED-4717-9551-6D73204C2E78}" destId="{AC804A8A-8FAB-48E7-AC71-19AF776835BC}" srcOrd="0" destOrd="0" presId="urn:microsoft.com/office/officeart/2005/8/layout/vList5"/>
    <dgm:cxn modelId="{AD8BE1DB-C902-437C-B580-F33AF1D23ED5}" type="presOf" srcId="{4DD5CD62-C963-4708-BC1E-34065F0D0B7C}" destId="{C84BF9A3-1645-4E9E-A9BC-A6A7E98C7504}" srcOrd="0" destOrd="0" presId="urn:microsoft.com/office/officeart/2005/8/layout/vList5"/>
    <dgm:cxn modelId="{9ABB8BBF-03F8-42D8-9450-7C0049ED301C}" srcId="{4C5643D5-6AAE-4F82-B475-A9DFC0CCA628}" destId="{136CD413-24ED-4717-9551-6D73204C2E78}" srcOrd="1" destOrd="0" parTransId="{3A1763A7-060F-4EA0-ABE0-C921B2E8A6E7}" sibTransId="{8238C25D-9B05-4AFA-9CC7-1751B2111645}"/>
    <dgm:cxn modelId="{8436F30C-9431-4BE7-853F-8614AED3991F}" type="presOf" srcId="{6D599615-1B05-4870-ACE5-2596C02AF77A}" destId="{0A698AC6-4D32-40F3-AF64-DDD3B5390590}" srcOrd="0" destOrd="0" presId="urn:microsoft.com/office/officeart/2005/8/layout/vList5"/>
    <dgm:cxn modelId="{D2E07EED-1224-420A-A137-501928C578D7}" srcId="{A23A7F93-C999-4AAF-A352-0CBB889B753F}" destId="{E9F5CAB3-2935-4D94-B5BF-C3F7DC0C8340}" srcOrd="0" destOrd="0" parTransId="{E89D0DD2-AD86-456B-ACF7-63367062AFCC}" sibTransId="{2E9D79B8-A89A-4A78-AAE0-FC2ECBDF1AA8}"/>
    <dgm:cxn modelId="{573B5D88-EFDD-40FF-9184-90D618CB851D}" type="presOf" srcId="{4C5643D5-6AAE-4F82-B475-A9DFC0CCA628}" destId="{CACD236D-CC58-4ACF-A3B5-9F93C555BB6F}" srcOrd="0" destOrd="0" presId="urn:microsoft.com/office/officeart/2005/8/layout/vList5"/>
    <dgm:cxn modelId="{8F350F2E-462C-4979-B3BE-4E98003B1B66}" type="presOf" srcId="{BF878464-1B49-4976-AE4E-E039664DD8FF}" destId="{EB5DC399-A7E5-4A97-9427-9B199E31BCE1}" srcOrd="0" destOrd="0" presId="urn:microsoft.com/office/officeart/2005/8/layout/vList5"/>
    <dgm:cxn modelId="{5659CD5E-1809-41D6-B0E7-4EA11B488212}" type="presOf" srcId="{A23A7F93-C999-4AAF-A352-0CBB889B753F}" destId="{F4416F73-5D8F-4F7E-AEE7-FB4E5020C438}" srcOrd="0" destOrd="0" presId="urn:microsoft.com/office/officeart/2005/8/layout/vList5"/>
    <dgm:cxn modelId="{7F9AF7E4-A38B-436E-8C0A-3EECF54B2687}" type="presOf" srcId="{4610B938-C6C8-433C-BAAD-E2D6FCC7166D}" destId="{1B7EE0B0-C31C-4F14-A8EA-B05E4D17E213}" srcOrd="0" destOrd="0" presId="urn:microsoft.com/office/officeart/2005/8/layout/vList5"/>
    <dgm:cxn modelId="{93E4535D-1CDC-4221-BE00-04C5DB787F73}" srcId="{37D8CD60-D93C-4F8D-8B8A-5DE1D9EBD762}" destId="{4610B938-C6C8-433C-BAAD-E2D6FCC7166D}" srcOrd="0" destOrd="0" parTransId="{D89D8E53-56EE-4832-9AFA-353896BDFC4C}" sibTransId="{AA4FD050-BBC6-4309-A1B6-A72920CD5FD8}"/>
    <dgm:cxn modelId="{BD228EE0-E272-45B6-8638-276AD2CFEC72}" type="presParOf" srcId="{CACD236D-CC58-4ACF-A3B5-9F93C555BB6F}" destId="{0D39B003-C5C3-4830-8C3B-8C3C0C7C3977}" srcOrd="0" destOrd="0" presId="urn:microsoft.com/office/officeart/2005/8/layout/vList5"/>
    <dgm:cxn modelId="{E6754F42-FCED-46D7-B294-1078544EDE16}" type="presParOf" srcId="{0D39B003-C5C3-4830-8C3B-8C3C0C7C3977}" destId="{EB5DC399-A7E5-4A97-9427-9B199E31BCE1}" srcOrd="0" destOrd="0" presId="urn:microsoft.com/office/officeart/2005/8/layout/vList5"/>
    <dgm:cxn modelId="{6BE8EC15-40D6-4AB9-A00F-A5F1D60D9D81}" type="presParOf" srcId="{0D39B003-C5C3-4830-8C3B-8C3C0C7C3977}" destId="{0A698AC6-4D32-40F3-AF64-DDD3B5390590}" srcOrd="1" destOrd="0" presId="urn:microsoft.com/office/officeart/2005/8/layout/vList5"/>
    <dgm:cxn modelId="{85D504E5-3B64-4369-99C7-900F9DA0F3A9}" type="presParOf" srcId="{CACD236D-CC58-4ACF-A3B5-9F93C555BB6F}" destId="{599DF1B3-E87E-4E16-9E9B-CB31313EB893}" srcOrd="1" destOrd="0" presId="urn:microsoft.com/office/officeart/2005/8/layout/vList5"/>
    <dgm:cxn modelId="{CF7ADC86-7C61-4F59-BABB-83489FFC6922}" type="presParOf" srcId="{CACD236D-CC58-4ACF-A3B5-9F93C555BB6F}" destId="{35693799-3B2C-4174-AD1F-6D1FEA1CAA4F}" srcOrd="2" destOrd="0" presId="urn:microsoft.com/office/officeart/2005/8/layout/vList5"/>
    <dgm:cxn modelId="{F1E8EE04-45A3-4ACB-B104-1014AEA0E101}" type="presParOf" srcId="{35693799-3B2C-4174-AD1F-6D1FEA1CAA4F}" destId="{AC804A8A-8FAB-48E7-AC71-19AF776835BC}" srcOrd="0" destOrd="0" presId="urn:microsoft.com/office/officeart/2005/8/layout/vList5"/>
    <dgm:cxn modelId="{793D0DAD-89E7-4F19-8FF6-5F8D10FED4A1}" type="presParOf" srcId="{35693799-3B2C-4174-AD1F-6D1FEA1CAA4F}" destId="{C84BF9A3-1645-4E9E-A9BC-A6A7E98C7504}" srcOrd="1" destOrd="0" presId="urn:microsoft.com/office/officeart/2005/8/layout/vList5"/>
    <dgm:cxn modelId="{2C2AACA3-5D59-4049-B356-11007B462AED}" type="presParOf" srcId="{CACD236D-CC58-4ACF-A3B5-9F93C555BB6F}" destId="{3429BB8E-1418-4C24-8873-FFE1BBC9F176}" srcOrd="3" destOrd="0" presId="urn:microsoft.com/office/officeart/2005/8/layout/vList5"/>
    <dgm:cxn modelId="{A05109B8-677D-4AF5-A8D3-94F73CC35630}" type="presParOf" srcId="{CACD236D-CC58-4ACF-A3B5-9F93C555BB6F}" destId="{2711F36B-F729-446D-97AB-50F931C0DE1E}" srcOrd="4" destOrd="0" presId="urn:microsoft.com/office/officeart/2005/8/layout/vList5"/>
    <dgm:cxn modelId="{890E4D0B-A5F1-4F40-AD2C-B53E59D63F20}" type="presParOf" srcId="{2711F36B-F729-446D-97AB-50F931C0DE1E}" destId="{F4416F73-5D8F-4F7E-AEE7-FB4E5020C438}" srcOrd="0" destOrd="0" presId="urn:microsoft.com/office/officeart/2005/8/layout/vList5"/>
    <dgm:cxn modelId="{B4F69BE8-67E6-4A16-A590-7F827C0CA0A7}" type="presParOf" srcId="{2711F36B-F729-446D-97AB-50F931C0DE1E}" destId="{98F72432-3A15-40A6-AE05-02EFC395B9C0}" srcOrd="1" destOrd="0" presId="urn:microsoft.com/office/officeart/2005/8/layout/vList5"/>
    <dgm:cxn modelId="{1415632F-1FFD-46B2-AB14-113100836E1E}" type="presParOf" srcId="{CACD236D-CC58-4ACF-A3B5-9F93C555BB6F}" destId="{514084B4-3CB7-45AD-89C9-F017F7AFE8E9}" srcOrd="5" destOrd="0" presId="urn:microsoft.com/office/officeart/2005/8/layout/vList5"/>
    <dgm:cxn modelId="{19B6E221-2E42-4A5E-A334-1B03CF74006F}" type="presParOf" srcId="{CACD236D-CC58-4ACF-A3B5-9F93C555BB6F}" destId="{AF39D906-CB2F-4D59-BF53-D25F22D8E5F0}" srcOrd="6" destOrd="0" presId="urn:microsoft.com/office/officeart/2005/8/layout/vList5"/>
    <dgm:cxn modelId="{C9F23DC1-D3EA-4258-B2D0-5E953980396F}" type="presParOf" srcId="{AF39D906-CB2F-4D59-BF53-D25F22D8E5F0}" destId="{84E3C8BB-3E29-4AFA-8565-C848EF86E7FB}" srcOrd="0" destOrd="0" presId="urn:microsoft.com/office/officeart/2005/8/layout/vList5"/>
    <dgm:cxn modelId="{57324A8D-F40D-4662-AC8C-F60DDFA1C834}" type="presParOf" srcId="{AF39D906-CB2F-4D59-BF53-D25F22D8E5F0}" destId="{1B7EE0B0-C31C-4F14-A8EA-B05E4D17E2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D740FF-BB1C-4946-BF29-67E81366A8F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B8D3DB-8586-480B-BC76-50F8D2021FC5}">
      <dgm:prSet phldrT="[Текст]" custT="1"/>
      <dgm:spPr/>
      <dgm:t>
        <a:bodyPr/>
        <a:lstStyle/>
        <a:p>
          <a:r>
            <a:rPr lang="ru-RU" sz="2400" b="1" dirty="0" smtClean="0"/>
            <a:t>Разработать комплексные стратегии, планы</a:t>
          </a:r>
          <a:endParaRPr lang="ru-RU" sz="2400" b="1" dirty="0"/>
        </a:p>
      </dgm:t>
    </dgm:pt>
    <dgm:pt modelId="{52F8A8F1-848C-40F6-A569-7ED450D80089}" type="parTrans" cxnId="{7DE70D9B-7086-4790-A34A-ECD538C4CF1A}">
      <dgm:prSet/>
      <dgm:spPr/>
      <dgm:t>
        <a:bodyPr/>
        <a:lstStyle/>
        <a:p>
          <a:endParaRPr lang="ru-RU"/>
        </a:p>
      </dgm:t>
    </dgm:pt>
    <dgm:pt modelId="{17A68B8B-94C9-4E3A-9FF5-FD05A5ADFA5B}" type="sibTrans" cxnId="{7DE70D9B-7086-4790-A34A-ECD538C4CF1A}">
      <dgm:prSet/>
      <dgm:spPr/>
      <dgm:t>
        <a:bodyPr/>
        <a:lstStyle/>
        <a:p>
          <a:endParaRPr lang="ru-RU"/>
        </a:p>
      </dgm:t>
    </dgm:pt>
    <dgm:pt modelId="{AEDAAC2A-3A78-4F58-87FF-DF3A4E5E7C49}">
      <dgm:prSet phldrT="[Текст]" custT="1"/>
      <dgm:spPr/>
      <dgm:t>
        <a:bodyPr/>
        <a:lstStyle/>
        <a:p>
          <a:r>
            <a:rPr lang="ru-RU" sz="2400" b="1" dirty="0" smtClean="0"/>
            <a:t>Улучшить для бедных доступ к производственным ресурсам</a:t>
          </a:r>
          <a:endParaRPr lang="ru-RU" sz="2400" b="1" dirty="0"/>
        </a:p>
      </dgm:t>
    </dgm:pt>
    <dgm:pt modelId="{72ADCA35-68BE-4BF8-B007-04E7B3010497}" type="parTrans" cxnId="{0165C904-662A-4987-B642-3B04EE692785}">
      <dgm:prSet/>
      <dgm:spPr/>
      <dgm:t>
        <a:bodyPr/>
        <a:lstStyle/>
        <a:p>
          <a:endParaRPr lang="ru-RU"/>
        </a:p>
      </dgm:t>
    </dgm:pt>
    <dgm:pt modelId="{620297AB-D2C1-4C81-A863-53C9A38FB91D}" type="sibTrans" cxnId="{0165C904-662A-4987-B642-3B04EE692785}">
      <dgm:prSet/>
      <dgm:spPr/>
      <dgm:t>
        <a:bodyPr/>
        <a:lstStyle/>
        <a:p>
          <a:endParaRPr lang="ru-RU"/>
        </a:p>
      </dgm:t>
    </dgm:pt>
    <dgm:pt modelId="{C623AE3B-32FE-43F8-950B-3B322C7E0B3F}">
      <dgm:prSet phldrT="[Текст]" custT="1"/>
      <dgm:spPr/>
      <dgm:t>
        <a:bodyPr/>
        <a:lstStyle/>
        <a:p>
          <a:r>
            <a:rPr lang="ru-RU" sz="2400" b="1" dirty="0" smtClean="0"/>
            <a:t>Стремиться к удовлетворению основных потребностей человека во всех слоях населения</a:t>
          </a:r>
          <a:endParaRPr lang="ru-RU" sz="2400" b="1" dirty="0"/>
        </a:p>
      </dgm:t>
    </dgm:pt>
    <dgm:pt modelId="{F0FCE1C3-AF61-4144-8B80-C03C1774DDBE}" type="parTrans" cxnId="{E2C31CFB-47A2-4149-A660-4DAEE524A75D}">
      <dgm:prSet/>
      <dgm:spPr/>
      <dgm:t>
        <a:bodyPr/>
        <a:lstStyle/>
        <a:p>
          <a:endParaRPr lang="ru-RU"/>
        </a:p>
      </dgm:t>
    </dgm:pt>
    <dgm:pt modelId="{75F33419-1450-4ACF-AB45-4A8D2C9A699A}" type="sibTrans" cxnId="{E2C31CFB-47A2-4149-A660-4DAEE524A75D}">
      <dgm:prSet/>
      <dgm:spPr/>
      <dgm:t>
        <a:bodyPr/>
        <a:lstStyle/>
        <a:p>
          <a:endParaRPr lang="ru-RU"/>
        </a:p>
      </dgm:t>
    </dgm:pt>
    <dgm:pt modelId="{FBF0BCA0-9E71-4CD9-95BC-C0BAB5A4047B}">
      <dgm:prSet phldrT="[Текст]" custT="1"/>
      <dgm:spPr/>
      <dgm:t>
        <a:bodyPr/>
        <a:lstStyle/>
        <a:p>
          <a:r>
            <a:rPr lang="ru-RU" sz="2400" b="1" dirty="0" smtClean="0"/>
            <a:t>Укреплять и расширять законодательство для усиления социальной защиты и уменьшения уязвимости</a:t>
          </a:r>
          <a:endParaRPr lang="ru-RU" sz="2400" b="1" dirty="0"/>
        </a:p>
      </dgm:t>
    </dgm:pt>
    <dgm:pt modelId="{E2A565F8-07A8-43E6-877E-5B1E833C0EEC}" type="parTrans" cxnId="{B78623E6-4E65-4350-A949-B5DE8133D666}">
      <dgm:prSet/>
      <dgm:spPr/>
      <dgm:t>
        <a:bodyPr/>
        <a:lstStyle/>
        <a:p>
          <a:endParaRPr lang="ru-RU"/>
        </a:p>
      </dgm:t>
    </dgm:pt>
    <dgm:pt modelId="{EF585727-ABD8-4706-A985-6FAAB15C9B0C}" type="sibTrans" cxnId="{B78623E6-4E65-4350-A949-B5DE8133D666}">
      <dgm:prSet/>
      <dgm:spPr/>
      <dgm:t>
        <a:bodyPr/>
        <a:lstStyle/>
        <a:p>
          <a:endParaRPr lang="ru-RU"/>
        </a:p>
      </dgm:t>
    </dgm:pt>
    <dgm:pt modelId="{51B26532-CA5B-4B45-8B98-EB3D5D3E8E26}" type="pres">
      <dgm:prSet presAssocID="{FBD740FF-BB1C-4946-BF29-67E81366A8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3ABD98-00F8-44A7-A25F-1AE7BB6249F9}" type="pres">
      <dgm:prSet presAssocID="{00B8D3DB-8586-480B-BC76-50F8D2021FC5}" presName="parentLin" presStyleCnt="0"/>
      <dgm:spPr/>
    </dgm:pt>
    <dgm:pt modelId="{AD300FFB-449F-4E0D-B7DF-9A4DBFC4CEB1}" type="pres">
      <dgm:prSet presAssocID="{00B8D3DB-8586-480B-BC76-50F8D2021FC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F3FAC02-1C9D-4899-B77D-CE10234F1E42}" type="pres">
      <dgm:prSet presAssocID="{00B8D3DB-8586-480B-BC76-50F8D2021FC5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32225-6EF2-44B8-BFBA-806A5136B0AC}" type="pres">
      <dgm:prSet presAssocID="{00B8D3DB-8586-480B-BC76-50F8D2021FC5}" presName="negativeSpace" presStyleCnt="0"/>
      <dgm:spPr/>
    </dgm:pt>
    <dgm:pt modelId="{BE031613-EF8A-4A77-91D5-4518492A7EEB}" type="pres">
      <dgm:prSet presAssocID="{00B8D3DB-8586-480B-BC76-50F8D2021FC5}" presName="childText" presStyleLbl="conFgAcc1" presStyleIdx="0" presStyleCnt="4">
        <dgm:presLayoutVars>
          <dgm:bulletEnabled val="1"/>
        </dgm:presLayoutVars>
      </dgm:prSet>
      <dgm:spPr/>
    </dgm:pt>
    <dgm:pt modelId="{EF5F7F18-25DF-48ED-B8EB-EF4E0D520EB2}" type="pres">
      <dgm:prSet presAssocID="{17A68B8B-94C9-4E3A-9FF5-FD05A5ADFA5B}" presName="spaceBetweenRectangles" presStyleCnt="0"/>
      <dgm:spPr/>
    </dgm:pt>
    <dgm:pt modelId="{27BFA7CD-115D-427D-AA51-2D2FC4A7FFAA}" type="pres">
      <dgm:prSet presAssocID="{AEDAAC2A-3A78-4F58-87FF-DF3A4E5E7C49}" presName="parentLin" presStyleCnt="0"/>
      <dgm:spPr/>
    </dgm:pt>
    <dgm:pt modelId="{21F50E8C-8A26-45AF-843C-62117A1187B7}" type="pres">
      <dgm:prSet presAssocID="{AEDAAC2A-3A78-4F58-87FF-DF3A4E5E7C4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4EE5012-429E-4AA2-8979-FA0AB14CD980}" type="pres">
      <dgm:prSet presAssocID="{AEDAAC2A-3A78-4F58-87FF-DF3A4E5E7C49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A57BE-D7AF-4EFD-B47E-0CCD2AD0D27E}" type="pres">
      <dgm:prSet presAssocID="{AEDAAC2A-3A78-4F58-87FF-DF3A4E5E7C49}" presName="negativeSpace" presStyleCnt="0"/>
      <dgm:spPr/>
    </dgm:pt>
    <dgm:pt modelId="{D14A3191-4030-4E23-8C86-418CD4BA7CAD}" type="pres">
      <dgm:prSet presAssocID="{AEDAAC2A-3A78-4F58-87FF-DF3A4E5E7C49}" presName="childText" presStyleLbl="conFgAcc1" presStyleIdx="1" presStyleCnt="4">
        <dgm:presLayoutVars>
          <dgm:bulletEnabled val="1"/>
        </dgm:presLayoutVars>
      </dgm:prSet>
      <dgm:spPr/>
    </dgm:pt>
    <dgm:pt modelId="{9DDFAE2A-C2A0-4FB8-AFDF-9270E8035137}" type="pres">
      <dgm:prSet presAssocID="{620297AB-D2C1-4C81-A863-53C9A38FB91D}" presName="spaceBetweenRectangles" presStyleCnt="0"/>
      <dgm:spPr/>
    </dgm:pt>
    <dgm:pt modelId="{2EA5A3BB-6467-4786-985A-656E710BD0F9}" type="pres">
      <dgm:prSet presAssocID="{C623AE3B-32FE-43F8-950B-3B322C7E0B3F}" presName="parentLin" presStyleCnt="0"/>
      <dgm:spPr/>
    </dgm:pt>
    <dgm:pt modelId="{C74B71CA-EF4B-4F70-9C9E-38175726DF0F}" type="pres">
      <dgm:prSet presAssocID="{C623AE3B-32FE-43F8-950B-3B322C7E0B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34F100B-AAAE-4E4F-AA04-1631B5B2D0B7}" type="pres">
      <dgm:prSet presAssocID="{C623AE3B-32FE-43F8-950B-3B322C7E0B3F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22C9F-0CDE-4205-BC11-8952A2F9989A}" type="pres">
      <dgm:prSet presAssocID="{C623AE3B-32FE-43F8-950B-3B322C7E0B3F}" presName="negativeSpace" presStyleCnt="0"/>
      <dgm:spPr/>
    </dgm:pt>
    <dgm:pt modelId="{DFBDDAB3-D944-4398-B865-4B0C925FCC89}" type="pres">
      <dgm:prSet presAssocID="{C623AE3B-32FE-43F8-950B-3B322C7E0B3F}" presName="childText" presStyleLbl="conFgAcc1" presStyleIdx="2" presStyleCnt="4">
        <dgm:presLayoutVars>
          <dgm:bulletEnabled val="1"/>
        </dgm:presLayoutVars>
      </dgm:prSet>
      <dgm:spPr/>
    </dgm:pt>
    <dgm:pt modelId="{B8A5F026-4E90-4667-A012-A8A4D60619C4}" type="pres">
      <dgm:prSet presAssocID="{75F33419-1450-4ACF-AB45-4A8D2C9A699A}" presName="spaceBetweenRectangles" presStyleCnt="0"/>
      <dgm:spPr/>
    </dgm:pt>
    <dgm:pt modelId="{1571F997-18A8-4FBB-B65F-7BCE309E3A0A}" type="pres">
      <dgm:prSet presAssocID="{FBF0BCA0-9E71-4CD9-95BC-C0BAB5A4047B}" presName="parentLin" presStyleCnt="0"/>
      <dgm:spPr/>
    </dgm:pt>
    <dgm:pt modelId="{21C4436F-EBBE-4401-A082-5BE5A0782C55}" type="pres">
      <dgm:prSet presAssocID="{FBF0BCA0-9E71-4CD9-95BC-C0BAB5A4047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9F726FB-F2D9-4381-9264-3AE6E6247CF3}" type="pres">
      <dgm:prSet presAssocID="{FBF0BCA0-9E71-4CD9-95BC-C0BAB5A4047B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3D5D0-B52A-4C30-BC37-09C341366B10}" type="pres">
      <dgm:prSet presAssocID="{FBF0BCA0-9E71-4CD9-95BC-C0BAB5A4047B}" presName="negativeSpace" presStyleCnt="0"/>
      <dgm:spPr/>
    </dgm:pt>
    <dgm:pt modelId="{3B28CF76-19AA-48EE-9C5D-378747281FB4}" type="pres">
      <dgm:prSet presAssocID="{FBF0BCA0-9E71-4CD9-95BC-C0BAB5A404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DE70D9B-7086-4790-A34A-ECD538C4CF1A}" srcId="{FBD740FF-BB1C-4946-BF29-67E81366A8F7}" destId="{00B8D3DB-8586-480B-BC76-50F8D2021FC5}" srcOrd="0" destOrd="0" parTransId="{52F8A8F1-848C-40F6-A569-7ED450D80089}" sibTransId="{17A68B8B-94C9-4E3A-9FF5-FD05A5ADFA5B}"/>
    <dgm:cxn modelId="{EB3EFDE6-200A-41D9-BE32-0FE0A8E991C5}" type="presOf" srcId="{FBF0BCA0-9E71-4CD9-95BC-C0BAB5A4047B}" destId="{21C4436F-EBBE-4401-A082-5BE5A0782C55}" srcOrd="0" destOrd="0" presId="urn:microsoft.com/office/officeart/2005/8/layout/list1"/>
    <dgm:cxn modelId="{B78623E6-4E65-4350-A949-B5DE8133D666}" srcId="{FBD740FF-BB1C-4946-BF29-67E81366A8F7}" destId="{FBF0BCA0-9E71-4CD9-95BC-C0BAB5A4047B}" srcOrd="3" destOrd="0" parTransId="{E2A565F8-07A8-43E6-877E-5B1E833C0EEC}" sibTransId="{EF585727-ABD8-4706-A985-6FAAB15C9B0C}"/>
    <dgm:cxn modelId="{D8EA3685-A48D-4E03-8A32-85C78D2E888C}" type="presOf" srcId="{AEDAAC2A-3A78-4F58-87FF-DF3A4E5E7C49}" destId="{54EE5012-429E-4AA2-8979-FA0AB14CD980}" srcOrd="1" destOrd="0" presId="urn:microsoft.com/office/officeart/2005/8/layout/list1"/>
    <dgm:cxn modelId="{C82F5439-F746-4375-BFDA-F7F053DBCBD1}" type="presOf" srcId="{FBD740FF-BB1C-4946-BF29-67E81366A8F7}" destId="{51B26532-CA5B-4B45-8B98-EB3D5D3E8E26}" srcOrd="0" destOrd="0" presId="urn:microsoft.com/office/officeart/2005/8/layout/list1"/>
    <dgm:cxn modelId="{CA75D25D-8E11-41E5-8FF5-783B9B2D69A3}" type="presOf" srcId="{C623AE3B-32FE-43F8-950B-3B322C7E0B3F}" destId="{534F100B-AAAE-4E4F-AA04-1631B5B2D0B7}" srcOrd="1" destOrd="0" presId="urn:microsoft.com/office/officeart/2005/8/layout/list1"/>
    <dgm:cxn modelId="{698FAD9A-E36E-48A0-92D7-133F8415C615}" type="presOf" srcId="{AEDAAC2A-3A78-4F58-87FF-DF3A4E5E7C49}" destId="{21F50E8C-8A26-45AF-843C-62117A1187B7}" srcOrd="0" destOrd="0" presId="urn:microsoft.com/office/officeart/2005/8/layout/list1"/>
    <dgm:cxn modelId="{C2AD851A-584E-4BB3-B69B-DE183DDADBEE}" type="presOf" srcId="{FBF0BCA0-9E71-4CD9-95BC-C0BAB5A4047B}" destId="{69F726FB-F2D9-4381-9264-3AE6E6247CF3}" srcOrd="1" destOrd="0" presId="urn:microsoft.com/office/officeart/2005/8/layout/list1"/>
    <dgm:cxn modelId="{E2C31CFB-47A2-4149-A660-4DAEE524A75D}" srcId="{FBD740FF-BB1C-4946-BF29-67E81366A8F7}" destId="{C623AE3B-32FE-43F8-950B-3B322C7E0B3F}" srcOrd="2" destOrd="0" parTransId="{F0FCE1C3-AF61-4144-8B80-C03C1774DDBE}" sibTransId="{75F33419-1450-4ACF-AB45-4A8D2C9A699A}"/>
    <dgm:cxn modelId="{9257A7F2-D377-43A5-BD2C-6B36A7393493}" type="presOf" srcId="{00B8D3DB-8586-480B-BC76-50F8D2021FC5}" destId="{8F3FAC02-1C9D-4899-B77D-CE10234F1E42}" srcOrd="1" destOrd="0" presId="urn:microsoft.com/office/officeart/2005/8/layout/list1"/>
    <dgm:cxn modelId="{F0C9762F-B470-4726-BDC7-1C1BB240E8BA}" type="presOf" srcId="{00B8D3DB-8586-480B-BC76-50F8D2021FC5}" destId="{AD300FFB-449F-4E0D-B7DF-9A4DBFC4CEB1}" srcOrd="0" destOrd="0" presId="urn:microsoft.com/office/officeart/2005/8/layout/list1"/>
    <dgm:cxn modelId="{0165C904-662A-4987-B642-3B04EE692785}" srcId="{FBD740FF-BB1C-4946-BF29-67E81366A8F7}" destId="{AEDAAC2A-3A78-4F58-87FF-DF3A4E5E7C49}" srcOrd="1" destOrd="0" parTransId="{72ADCA35-68BE-4BF8-B007-04E7B3010497}" sibTransId="{620297AB-D2C1-4C81-A863-53C9A38FB91D}"/>
    <dgm:cxn modelId="{69D836F6-01D7-4841-9AFE-E1FDF4C8B32D}" type="presOf" srcId="{C623AE3B-32FE-43F8-950B-3B322C7E0B3F}" destId="{C74B71CA-EF4B-4F70-9C9E-38175726DF0F}" srcOrd="0" destOrd="0" presId="urn:microsoft.com/office/officeart/2005/8/layout/list1"/>
    <dgm:cxn modelId="{93EC5690-AC6F-4FCF-9B79-453A80A0534B}" type="presParOf" srcId="{51B26532-CA5B-4B45-8B98-EB3D5D3E8E26}" destId="{7B3ABD98-00F8-44A7-A25F-1AE7BB6249F9}" srcOrd="0" destOrd="0" presId="urn:microsoft.com/office/officeart/2005/8/layout/list1"/>
    <dgm:cxn modelId="{C2AC9FDC-7859-4F31-991D-A13E53FA2975}" type="presParOf" srcId="{7B3ABD98-00F8-44A7-A25F-1AE7BB6249F9}" destId="{AD300FFB-449F-4E0D-B7DF-9A4DBFC4CEB1}" srcOrd="0" destOrd="0" presId="urn:microsoft.com/office/officeart/2005/8/layout/list1"/>
    <dgm:cxn modelId="{9DB7A647-EC3C-4652-956E-B984769DE1D8}" type="presParOf" srcId="{7B3ABD98-00F8-44A7-A25F-1AE7BB6249F9}" destId="{8F3FAC02-1C9D-4899-B77D-CE10234F1E42}" srcOrd="1" destOrd="0" presId="urn:microsoft.com/office/officeart/2005/8/layout/list1"/>
    <dgm:cxn modelId="{56B6D57F-C8E7-44D7-9C2A-07EDAA8B6485}" type="presParOf" srcId="{51B26532-CA5B-4B45-8B98-EB3D5D3E8E26}" destId="{22132225-6EF2-44B8-BFBA-806A5136B0AC}" srcOrd="1" destOrd="0" presId="urn:microsoft.com/office/officeart/2005/8/layout/list1"/>
    <dgm:cxn modelId="{70605F2F-BFEE-482E-8306-5EF6683BDAF6}" type="presParOf" srcId="{51B26532-CA5B-4B45-8B98-EB3D5D3E8E26}" destId="{BE031613-EF8A-4A77-91D5-4518492A7EEB}" srcOrd="2" destOrd="0" presId="urn:microsoft.com/office/officeart/2005/8/layout/list1"/>
    <dgm:cxn modelId="{EF882DD7-31F6-4E22-91BC-30498EEACE64}" type="presParOf" srcId="{51B26532-CA5B-4B45-8B98-EB3D5D3E8E26}" destId="{EF5F7F18-25DF-48ED-B8EB-EF4E0D520EB2}" srcOrd="3" destOrd="0" presId="urn:microsoft.com/office/officeart/2005/8/layout/list1"/>
    <dgm:cxn modelId="{DA355451-F74C-4C28-9B83-89522018140F}" type="presParOf" srcId="{51B26532-CA5B-4B45-8B98-EB3D5D3E8E26}" destId="{27BFA7CD-115D-427D-AA51-2D2FC4A7FFAA}" srcOrd="4" destOrd="0" presId="urn:microsoft.com/office/officeart/2005/8/layout/list1"/>
    <dgm:cxn modelId="{B462AA2B-592A-4D3D-A217-77A0E09E9C42}" type="presParOf" srcId="{27BFA7CD-115D-427D-AA51-2D2FC4A7FFAA}" destId="{21F50E8C-8A26-45AF-843C-62117A1187B7}" srcOrd="0" destOrd="0" presId="urn:microsoft.com/office/officeart/2005/8/layout/list1"/>
    <dgm:cxn modelId="{5D9D36D7-7E8F-478B-A811-C0B8406940A8}" type="presParOf" srcId="{27BFA7CD-115D-427D-AA51-2D2FC4A7FFAA}" destId="{54EE5012-429E-4AA2-8979-FA0AB14CD980}" srcOrd="1" destOrd="0" presId="urn:microsoft.com/office/officeart/2005/8/layout/list1"/>
    <dgm:cxn modelId="{39355A8C-F07E-401B-A6A5-84D21CE8FA0E}" type="presParOf" srcId="{51B26532-CA5B-4B45-8B98-EB3D5D3E8E26}" destId="{28BA57BE-D7AF-4EFD-B47E-0CCD2AD0D27E}" srcOrd="5" destOrd="0" presId="urn:microsoft.com/office/officeart/2005/8/layout/list1"/>
    <dgm:cxn modelId="{5CC36C29-D8C0-41C3-8301-A7E9DFD6B4C3}" type="presParOf" srcId="{51B26532-CA5B-4B45-8B98-EB3D5D3E8E26}" destId="{D14A3191-4030-4E23-8C86-418CD4BA7CAD}" srcOrd="6" destOrd="0" presId="urn:microsoft.com/office/officeart/2005/8/layout/list1"/>
    <dgm:cxn modelId="{0D182D5C-3A6D-4C8B-B94C-C82CCCEB5E78}" type="presParOf" srcId="{51B26532-CA5B-4B45-8B98-EB3D5D3E8E26}" destId="{9DDFAE2A-C2A0-4FB8-AFDF-9270E8035137}" srcOrd="7" destOrd="0" presId="urn:microsoft.com/office/officeart/2005/8/layout/list1"/>
    <dgm:cxn modelId="{1E360766-7498-4D77-A793-AD736F682021}" type="presParOf" srcId="{51B26532-CA5B-4B45-8B98-EB3D5D3E8E26}" destId="{2EA5A3BB-6467-4786-985A-656E710BD0F9}" srcOrd="8" destOrd="0" presId="urn:microsoft.com/office/officeart/2005/8/layout/list1"/>
    <dgm:cxn modelId="{EBEE3D3A-089F-4366-A9F3-1EB5E514C858}" type="presParOf" srcId="{2EA5A3BB-6467-4786-985A-656E710BD0F9}" destId="{C74B71CA-EF4B-4F70-9C9E-38175726DF0F}" srcOrd="0" destOrd="0" presId="urn:microsoft.com/office/officeart/2005/8/layout/list1"/>
    <dgm:cxn modelId="{BC45001C-12D5-4ADB-9697-3BDD00F08602}" type="presParOf" srcId="{2EA5A3BB-6467-4786-985A-656E710BD0F9}" destId="{534F100B-AAAE-4E4F-AA04-1631B5B2D0B7}" srcOrd="1" destOrd="0" presId="urn:microsoft.com/office/officeart/2005/8/layout/list1"/>
    <dgm:cxn modelId="{1AE067A5-EB9E-4E7B-AC12-334283C418F6}" type="presParOf" srcId="{51B26532-CA5B-4B45-8B98-EB3D5D3E8E26}" destId="{00A22C9F-0CDE-4205-BC11-8952A2F9989A}" srcOrd="9" destOrd="0" presId="urn:microsoft.com/office/officeart/2005/8/layout/list1"/>
    <dgm:cxn modelId="{442CF266-91F5-4BDE-86EA-408757186B17}" type="presParOf" srcId="{51B26532-CA5B-4B45-8B98-EB3D5D3E8E26}" destId="{DFBDDAB3-D944-4398-B865-4B0C925FCC89}" srcOrd="10" destOrd="0" presId="urn:microsoft.com/office/officeart/2005/8/layout/list1"/>
    <dgm:cxn modelId="{52921397-871A-40F3-913E-523FB9E8B17D}" type="presParOf" srcId="{51B26532-CA5B-4B45-8B98-EB3D5D3E8E26}" destId="{B8A5F026-4E90-4667-A012-A8A4D60619C4}" srcOrd="11" destOrd="0" presId="urn:microsoft.com/office/officeart/2005/8/layout/list1"/>
    <dgm:cxn modelId="{DB90F809-DA25-4202-84F3-9B37DF4D5AD9}" type="presParOf" srcId="{51B26532-CA5B-4B45-8B98-EB3D5D3E8E26}" destId="{1571F997-18A8-4FBB-B65F-7BCE309E3A0A}" srcOrd="12" destOrd="0" presId="urn:microsoft.com/office/officeart/2005/8/layout/list1"/>
    <dgm:cxn modelId="{463D7D8F-3FBE-4125-ACC2-E8FC1FDEB6F8}" type="presParOf" srcId="{1571F997-18A8-4FBB-B65F-7BCE309E3A0A}" destId="{21C4436F-EBBE-4401-A082-5BE5A0782C55}" srcOrd="0" destOrd="0" presId="urn:microsoft.com/office/officeart/2005/8/layout/list1"/>
    <dgm:cxn modelId="{B68B5F07-2F04-48F6-A406-8100287BB93F}" type="presParOf" srcId="{1571F997-18A8-4FBB-B65F-7BCE309E3A0A}" destId="{69F726FB-F2D9-4381-9264-3AE6E6247CF3}" srcOrd="1" destOrd="0" presId="urn:microsoft.com/office/officeart/2005/8/layout/list1"/>
    <dgm:cxn modelId="{F76EB1DD-46FD-464E-A3D2-D762134EEB92}" type="presParOf" srcId="{51B26532-CA5B-4B45-8B98-EB3D5D3E8E26}" destId="{9BD3D5D0-B52A-4C30-BC37-09C341366B10}" srcOrd="13" destOrd="0" presId="urn:microsoft.com/office/officeart/2005/8/layout/list1"/>
    <dgm:cxn modelId="{B9B68E5E-6413-4DC9-A9D0-58DEDD4BD9BB}" type="presParOf" srcId="{51B26532-CA5B-4B45-8B98-EB3D5D3E8E26}" destId="{3B28CF76-19AA-48EE-9C5D-378747281F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0A3F8-AF25-4D66-99E1-3592FA3EE0E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67537B2-834E-4FF2-ABED-4600654E6A3F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Минимальное жилище – лучше изолированные малые комнаты, чем одна большая</a:t>
          </a:r>
          <a:endParaRPr lang="ru-RU" sz="2400" b="1" dirty="0"/>
        </a:p>
      </dgm:t>
    </dgm:pt>
    <dgm:pt modelId="{2A008304-C330-4D9A-8436-9D12D6670FAE}" type="parTrans" cxnId="{898B2A9E-0523-45E2-A018-21E79B736B69}">
      <dgm:prSet/>
      <dgm:spPr/>
      <dgm:t>
        <a:bodyPr/>
        <a:lstStyle/>
        <a:p>
          <a:pPr algn="ctr"/>
          <a:endParaRPr lang="ru-RU" sz="2800" b="1"/>
        </a:p>
      </dgm:t>
    </dgm:pt>
    <dgm:pt modelId="{E421D4A1-001C-46E3-9CA1-9D0BE544C0AC}" type="sibTrans" cxnId="{898B2A9E-0523-45E2-A018-21E79B736B69}">
      <dgm:prSet/>
      <dgm:spPr/>
      <dgm:t>
        <a:bodyPr/>
        <a:lstStyle/>
        <a:p>
          <a:pPr algn="ctr"/>
          <a:endParaRPr lang="ru-RU" sz="2800" b="1"/>
        </a:p>
      </dgm:t>
    </dgm:pt>
    <dgm:pt modelId="{F0A261F6-D0F3-4B29-81EC-7C393752BAE3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Работа – не нужно интенсифицировать труд, в свободное время надо учиться, искать другую работу</a:t>
          </a:r>
          <a:endParaRPr lang="ru-RU" sz="2400" b="1" dirty="0"/>
        </a:p>
      </dgm:t>
    </dgm:pt>
    <dgm:pt modelId="{76FE5EEF-9887-48A8-BB42-75E1F3B7C324}" type="parTrans" cxnId="{76C2ADDD-AF12-4957-AF8C-A12CEC07029F}">
      <dgm:prSet/>
      <dgm:spPr/>
      <dgm:t>
        <a:bodyPr/>
        <a:lstStyle/>
        <a:p>
          <a:pPr algn="ctr"/>
          <a:endParaRPr lang="ru-RU" sz="2800" b="1"/>
        </a:p>
      </dgm:t>
    </dgm:pt>
    <dgm:pt modelId="{CACCAD92-17DB-4DC2-BF30-9EF26B1A61CD}" type="sibTrans" cxnId="{76C2ADDD-AF12-4957-AF8C-A12CEC07029F}">
      <dgm:prSet/>
      <dgm:spPr/>
      <dgm:t>
        <a:bodyPr/>
        <a:lstStyle/>
        <a:p>
          <a:pPr algn="ctr"/>
          <a:endParaRPr lang="ru-RU" sz="2800" b="1"/>
        </a:p>
      </dgm:t>
    </dgm:pt>
    <dgm:pt modelId="{CFB6D571-ED11-4709-96C1-3490B2F0706C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Закупки – оптом, сравнивать цены, учитывать качество, не следовать рекламе</a:t>
          </a:r>
          <a:endParaRPr lang="ru-RU" sz="2400" b="1" dirty="0"/>
        </a:p>
      </dgm:t>
    </dgm:pt>
    <dgm:pt modelId="{06B63198-5E72-4E67-8F43-629B13B90AC1}" type="parTrans" cxnId="{E81DD0E8-8D3F-412F-8AE8-DD7E3047B898}">
      <dgm:prSet/>
      <dgm:spPr/>
      <dgm:t>
        <a:bodyPr/>
        <a:lstStyle/>
        <a:p>
          <a:pPr algn="ctr"/>
          <a:endParaRPr lang="ru-RU" sz="2800" b="1"/>
        </a:p>
      </dgm:t>
    </dgm:pt>
    <dgm:pt modelId="{BCD729C4-FB2D-4012-BBBF-8C3184B5E8D6}" type="sibTrans" cxnId="{E81DD0E8-8D3F-412F-8AE8-DD7E3047B898}">
      <dgm:prSet/>
      <dgm:spPr/>
      <dgm:t>
        <a:bodyPr/>
        <a:lstStyle/>
        <a:p>
          <a:pPr algn="ctr"/>
          <a:endParaRPr lang="ru-RU" sz="2800" b="1"/>
        </a:p>
      </dgm:t>
    </dgm:pt>
    <dgm:pt modelId="{A0073474-FBE0-4404-93A1-3EEA6A021DA7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Питание – цельные крупы, черный хлеб, нерафинированное масло, семена бобовых растений</a:t>
          </a:r>
          <a:endParaRPr lang="ru-RU" sz="2400" b="1" dirty="0"/>
        </a:p>
      </dgm:t>
    </dgm:pt>
    <dgm:pt modelId="{563BAB05-C453-4CB5-9157-AFC156E01015}" type="parTrans" cxnId="{B87E60F5-1CA1-46E7-B305-564565EA628E}">
      <dgm:prSet/>
      <dgm:spPr/>
      <dgm:t>
        <a:bodyPr/>
        <a:lstStyle/>
        <a:p>
          <a:pPr algn="ctr"/>
          <a:endParaRPr lang="ru-RU" sz="2800" b="1"/>
        </a:p>
      </dgm:t>
    </dgm:pt>
    <dgm:pt modelId="{6B66F808-3DBD-46A9-B335-98E9A4CEE706}" type="sibTrans" cxnId="{B87E60F5-1CA1-46E7-B305-564565EA628E}">
      <dgm:prSet/>
      <dgm:spPr/>
      <dgm:t>
        <a:bodyPr/>
        <a:lstStyle/>
        <a:p>
          <a:pPr algn="ctr"/>
          <a:endParaRPr lang="ru-RU" sz="2800" b="1"/>
        </a:p>
      </dgm:t>
    </dgm:pt>
    <dgm:pt modelId="{B0C6775C-624D-4A51-AF1D-6F20494E077F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Экономия тепла – заделать все щели, отключать при отсутствии дома отопление</a:t>
          </a:r>
        </a:p>
      </dgm:t>
    </dgm:pt>
    <dgm:pt modelId="{8F20A8FE-B5DC-4A5A-8FFB-6C2CB04FB020}" type="parTrans" cxnId="{BDABD558-3F2C-4519-B5B4-B1ED859961C2}">
      <dgm:prSet/>
      <dgm:spPr/>
      <dgm:t>
        <a:bodyPr/>
        <a:lstStyle/>
        <a:p>
          <a:pPr algn="ctr"/>
          <a:endParaRPr lang="ru-RU" sz="2800" b="1"/>
        </a:p>
      </dgm:t>
    </dgm:pt>
    <dgm:pt modelId="{6A29F94C-303F-47CE-977E-71C458249A0A}" type="sibTrans" cxnId="{BDABD558-3F2C-4519-B5B4-B1ED859961C2}">
      <dgm:prSet/>
      <dgm:spPr/>
      <dgm:t>
        <a:bodyPr/>
        <a:lstStyle/>
        <a:p>
          <a:pPr algn="ctr"/>
          <a:endParaRPr lang="ru-RU" sz="2800" b="1"/>
        </a:p>
      </dgm:t>
    </dgm:pt>
    <dgm:pt modelId="{ED98CD97-EC6D-46B3-9CF9-A8C7CF5E2D1A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Экономия электричества – светлые тона обоев, не занавешивать окна, убрать лампы накаливания</a:t>
          </a:r>
        </a:p>
      </dgm:t>
    </dgm:pt>
    <dgm:pt modelId="{ED7CAD9A-6C9E-425E-8A4E-97EF9FF69D70}" type="parTrans" cxnId="{011CB553-2AB2-485D-A835-8246E2F4B461}">
      <dgm:prSet/>
      <dgm:spPr/>
      <dgm:t>
        <a:bodyPr/>
        <a:lstStyle/>
        <a:p>
          <a:pPr algn="ctr"/>
          <a:endParaRPr lang="ru-RU" sz="2800" b="1"/>
        </a:p>
      </dgm:t>
    </dgm:pt>
    <dgm:pt modelId="{D982FFFF-6FA9-471E-BE01-EF75C0CB1FD3}" type="sibTrans" cxnId="{011CB553-2AB2-485D-A835-8246E2F4B461}">
      <dgm:prSet/>
      <dgm:spPr/>
      <dgm:t>
        <a:bodyPr/>
        <a:lstStyle/>
        <a:p>
          <a:pPr algn="ctr"/>
          <a:endParaRPr lang="ru-RU" sz="2800" b="1"/>
        </a:p>
      </dgm:t>
    </dgm:pt>
    <dgm:pt modelId="{B8145A96-EF0A-4F5D-B953-820D43F914E7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Самообслуживание – делать многое самому: стрижка, консервирование, ремонт, отделка, пошив одежды</a:t>
          </a:r>
        </a:p>
      </dgm:t>
    </dgm:pt>
    <dgm:pt modelId="{558EE234-92EA-4C3C-BFA2-153FF3A9FE4B}" type="parTrans" cxnId="{523E10F3-EA26-47FA-A7F3-4EFFDAAEC6E9}">
      <dgm:prSet/>
      <dgm:spPr/>
      <dgm:t>
        <a:bodyPr/>
        <a:lstStyle/>
        <a:p>
          <a:pPr algn="ctr"/>
          <a:endParaRPr lang="ru-RU" sz="2800" b="1"/>
        </a:p>
      </dgm:t>
    </dgm:pt>
    <dgm:pt modelId="{DE187DA5-D5EE-418D-96F1-84A503D76E89}" type="sibTrans" cxnId="{523E10F3-EA26-47FA-A7F3-4EFFDAAEC6E9}">
      <dgm:prSet/>
      <dgm:spPr/>
      <dgm:t>
        <a:bodyPr/>
        <a:lstStyle/>
        <a:p>
          <a:pPr algn="ctr"/>
          <a:endParaRPr lang="ru-RU" sz="2800" b="1"/>
        </a:p>
      </dgm:t>
    </dgm:pt>
    <dgm:pt modelId="{D94EED56-913A-4DAF-BBFD-6CA23422377A}" type="pres">
      <dgm:prSet presAssocID="{EEC0A3F8-AF25-4D66-99E1-3592FA3EE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784811-1EA0-40C6-98E0-2DE702D03392}" type="pres">
      <dgm:prSet presAssocID="{767537B2-834E-4FF2-ABED-4600654E6A3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85F75-A628-4AC1-AC91-CD091E701340}" type="pres">
      <dgm:prSet presAssocID="{E421D4A1-001C-46E3-9CA1-9D0BE544C0AC}" presName="spacer" presStyleCnt="0"/>
      <dgm:spPr/>
    </dgm:pt>
    <dgm:pt modelId="{47B716C8-1AED-4986-9F3E-CCBDA8DD5CB6}" type="pres">
      <dgm:prSet presAssocID="{F0A261F6-D0F3-4B29-81EC-7C393752BAE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5D6FD-F515-4C17-AB0F-85C40E6F2BC7}" type="pres">
      <dgm:prSet presAssocID="{CACCAD92-17DB-4DC2-BF30-9EF26B1A61CD}" presName="spacer" presStyleCnt="0"/>
      <dgm:spPr/>
    </dgm:pt>
    <dgm:pt modelId="{2728DBBC-DD0F-4304-97D6-34999477A29B}" type="pres">
      <dgm:prSet presAssocID="{CFB6D571-ED11-4709-96C1-3490B2F0706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2F599-3B48-4657-9209-190BB7180C86}" type="pres">
      <dgm:prSet presAssocID="{BCD729C4-FB2D-4012-BBBF-8C3184B5E8D6}" presName="spacer" presStyleCnt="0"/>
      <dgm:spPr/>
    </dgm:pt>
    <dgm:pt modelId="{97BAFD6A-94FF-4FDE-BB2D-2F9FFB369A93}" type="pres">
      <dgm:prSet presAssocID="{A0073474-FBE0-4404-93A1-3EEA6A021DA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FF4F-54B8-4D0B-9B56-60EFD8107196}" type="pres">
      <dgm:prSet presAssocID="{6B66F808-3DBD-46A9-B335-98E9A4CEE706}" presName="spacer" presStyleCnt="0"/>
      <dgm:spPr/>
    </dgm:pt>
    <dgm:pt modelId="{9A446406-FD9A-4986-A599-6F0489369E08}" type="pres">
      <dgm:prSet presAssocID="{B0C6775C-624D-4A51-AF1D-6F20494E077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09CE3-B930-4DCC-9C26-EA22E7014B30}" type="pres">
      <dgm:prSet presAssocID="{6A29F94C-303F-47CE-977E-71C458249A0A}" presName="spacer" presStyleCnt="0"/>
      <dgm:spPr/>
    </dgm:pt>
    <dgm:pt modelId="{3F613DBD-BA94-4718-BD5E-7D676C671832}" type="pres">
      <dgm:prSet presAssocID="{ED98CD97-EC6D-46B3-9CF9-A8C7CF5E2D1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76BE3-77EA-419D-BAA3-73F26C3D11D4}" type="pres">
      <dgm:prSet presAssocID="{D982FFFF-6FA9-471E-BE01-EF75C0CB1FD3}" presName="spacer" presStyleCnt="0"/>
      <dgm:spPr/>
    </dgm:pt>
    <dgm:pt modelId="{72CA5AEB-2B48-4B83-AC31-A9970ED2CD97}" type="pres">
      <dgm:prSet presAssocID="{B8145A96-EF0A-4F5D-B953-820D43F914E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3E10F3-EA26-47FA-A7F3-4EFFDAAEC6E9}" srcId="{EEC0A3F8-AF25-4D66-99E1-3592FA3EE0EA}" destId="{B8145A96-EF0A-4F5D-B953-820D43F914E7}" srcOrd="6" destOrd="0" parTransId="{558EE234-92EA-4C3C-BFA2-153FF3A9FE4B}" sibTransId="{DE187DA5-D5EE-418D-96F1-84A503D76E89}"/>
    <dgm:cxn modelId="{54A03983-DF4F-4F96-914E-F8AAF144E4E4}" type="presOf" srcId="{CFB6D571-ED11-4709-96C1-3490B2F0706C}" destId="{2728DBBC-DD0F-4304-97D6-34999477A29B}" srcOrd="0" destOrd="0" presId="urn:microsoft.com/office/officeart/2005/8/layout/vList2"/>
    <dgm:cxn modelId="{A335C6A4-EA02-46C7-8536-215E22E4FE2F}" type="presOf" srcId="{EEC0A3F8-AF25-4D66-99E1-3592FA3EE0EA}" destId="{D94EED56-913A-4DAF-BBFD-6CA23422377A}" srcOrd="0" destOrd="0" presId="urn:microsoft.com/office/officeart/2005/8/layout/vList2"/>
    <dgm:cxn modelId="{06655267-8E13-47B9-9E1D-42C918736154}" type="presOf" srcId="{A0073474-FBE0-4404-93A1-3EEA6A021DA7}" destId="{97BAFD6A-94FF-4FDE-BB2D-2F9FFB369A93}" srcOrd="0" destOrd="0" presId="urn:microsoft.com/office/officeart/2005/8/layout/vList2"/>
    <dgm:cxn modelId="{04B1B3DD-93EF-45BC-A7B1-3106414D3579}" type="presOf" srcId="{B0C6775C-624D-4A51-AF1D-6F20494E077F}" destId="{9A446406-FD9A-4986-A599-6F0489369E08}" srcOrd="0" destOrd="0" presId="urn:microsoft.com/office/officeart/2005/8/layout/vList2"/>
    <dgm:cxn modelId="{AC76AB71-FBD1-4DF6-BB7A-BEBBD095E868}" type="presOf" srcId="{F0A261F6-D0F3-4B29-81EC-7C393752BAE3}" destId="{47B716C8-1AED-4986-9F3E-CCBDA8DD5CB6}" srcOrd="0" destOrd="0" presId="urn:microsoft.com/office/officeart/2005/8/layout/vList2"/>
    <dgm:cxn modelId="{4DF875A2-5719-4D0E-9C66-4CA34E0A8E52}" type="presOf" srcId="{767537B2-834E-4FF2-ABED-4600654E6A3F}" destId="{2F784811-1EA0-40C6-98E0-2DE702D03392}" srcOrd="0" destOrd="0" presId="urn:microsoft.com/office/officeart/2005/8/layout/vList2"/>
    <dgm:cxn modelId="{B87E60F5-1CA1-46E7-B305-564565EA628E}" srcId="{EEC0A3F8-AF25-4D66-99E1-3592FA3EE0EA}" destId="{A0073474-FBE0-4404-93A1-3EEA6A021DA7}" srcOrd="3" destOrd="0" parTransId="{563BAB05-C453-4CB5-9157-AFC156E01015}" sibTransId="{6B66F808-3DBD-46A9-B335-98E9A4CEE706}"/>
    <dgm:cxn modelId="{898B2A9E-0523-45E2-A018-21E79B736B69}" srcId="{EEC0A3F8-AF25-4D66-99E1-3592FA3EE0EA}" destId="{767537B2-834E-4FF2-ABED-4600654E6A3F}" srcOrd="0" destOrd="0" parTransId="{2A008304-C330-4D9A-8436-9D12D6670FAE}" sibTransId="{E421D4A1-001C-46E3-9CA1-9D0BE544C0AC}"/>
    <dgm:cxn modelId="{E81DD0E8-8D3F-412F-8AE8-DD7E3047B898}" srcId="{EEC0A3F8-AF25-4D66-99E1-3592FA3EE0EA}" destId="{CFB6D571-ED11-4709-96C1-3490B2F0706C}" srcOrd="2" destOrd="0" parTransId="{06B63198-5E72-4E67-8F43-629B13B90AC1}" sibTransId="{BCD729C4-FB2D-4012-BBBF-8C3184B5E8D6}"/>
    <dgm:cxn modelId="{E4A86FC9-6185-43B2-A38A-799E107E0159}" type="presOf" srcId="{ED98CD97-EC6D-46B3-9CF9-A8C7CF5E2D1A}" destId="{3F613DBD-BA94-4718-BD5E-7D676C671832}" srcOrd="0" destOrd="0" presId="urn:microsoft.com/office/officeart/2005/8/layout/vList2"/>
    <dgm:cxn modelId="{76C2ADDD-AF12-4957-AF8C-A12CEC07029F}" srcId="{EEC0A3F8-AF25-4D66-99E1-3592FA3EE0EA}" destId="{F0A261F6-D0F3-4B29-81EC-7C393752BAE3}" srcOrd="1" destOrd="0" parTransId="{76FE5EEF-9887-48A8-BB42-75E1F3B7C324}" sibTransId="{CACCAD92-17DB-4DC2-BF30-9EF26B1A61CD}"/>
    <dgm:cxn modelId="{011CB553-2AB2-485D-A835-8246E2F4B461}" srcId="{EEC0A3F8-AF25-4D66-99E1-3592FA3EE0EA}" destId="{ED98CD97-EC6D-46B3-9CF9-A8C7CF5E2D1A}" srcOrd="5" destOrd="0" parTransId="{ED7CAD9A-6C9E-425E-8A4E-97EF9FF69D70}" sibTransId="{D982FFFF-6FA9-471E-BE01-EF75C0CB1FD3}"/>
    <dgm:cxn modelId="{DFDD8D12-A6AA-49E7-AC3E-93C9BF070CBC}" type="presOf" srcId="{B8145A96-EF0A-4F5D-B953-820D43F914E7}" destId="{72CA5AEB-2B48-4B83-AC31-A9970ED2CD97}" srcOrd="0" destOrd="0" presId="urn:microsoft.com/office/officeart/2005/8/layout/vList2"/>
    <dgm:cxn modelId="{BDABD558-3F2C-4519-B5B4-B1ED859961C2}" srcId="{EEC0A3F8-AF25-4D66-99E1-3592FA3EE0EA}" destId="{B0C6775C-624D-4A51-AF1D-6F20494E077F}" srcOrd="4" destOrd="0" parTransId="{8F20A8FE-B5DC-4A5A-8FFB-6C2CB04FB020}" sibTransId="{6A29F94C-303F-47CE-977E-71C458249A0A}"/>
    <dgm:cxn modelId="{4797583D-382A-4A41-B36E-79A4E0435C3E}" type="presParOf" srcId="{D94EED56-913A-4DAF-BBFD-6CA23422377A}" destId="{2F784811-1EA0-40C6-98E0-2DE702D03392}" srcOrd="0" destOrd="0" presId="urn:microsoft.com/office/officeart/2005/8/layout/vList2"/>
    <dgm:cxn modelId="{7A8E0BE9-45B2-44E7-BF9F-97A33E45A4F4}" type="presParOf" srcId="{D94EED56-913A-4DAF-BBFD-6CA23422377A}" destId="{7D685F75-A628-4AC1-AC91-CD091E701340}" srcOrd="1" destOrd="0" presId="urn:microsoft.com/office/officeart/2005/8/layout/vList2"/>
    <dgm:cxn modelId="{F61ECB9C-E752-4050-ACB1-70BC31BEAB47}" type="presParOf" srcId="{D94EED56-913A-4DAF-BBFD-6CA23422377A}" destId="{47B716C8-1AED-4986-9F3E-CCBDA8DD5CB6}" srcOrd="2" destOrd="0" presId="urn:microsoft.com/office/officeart/2005/8/layout/vList2"/>
    <dgm:cxn modelId="{4D5B5652-9220-49E7-B5C7-05E18FCEB75C}" type="presParOf" srcId="{D94EED56-913A-4DAF-BBFD-6CA23422377A}" destId="{3375D6FD-F515-4C17-AB0F-85C40E6F2BC7}" srcOrd="3" destOrd="0" presId="urn:microsoft.com/office/officeart/2005/8/layout/vList2"/>
    <dgm:cxn modelId="{AADB4B22-9268-40FB-8426-A557C3F79725}" type="presParOf" srcId="{D94EED56-913A-4DAF-BBFD-6CA23422377A}" destId="{2728DBBC-DD0F-4304-97D6-34999477A29B}" srcOrd="4" destOrd="0" presId="urn:microsoft.com/office/officeart/2005/8/layout/vList2"/>
    <dgm:cxn modelId="{AD5900BA-CE9E-4CB8-AA72-D6CF0F0A4ECD}" type="presParOf" srcId="{D94EED56-913A-4DAF-BBFD-6CA23422377A}" destId="{7B02F599-3B48-4657-9209-190BB7180C86}" srcOrd="5" destOrd="0" presId="urn:microsoft.com/office/officeart/2005/8/layout/vList2"/>
    <dgm:cxn modelId="{F40C7994-82EC-4ED9-96FB-98C1BA937D58}" type="presParOf" srcId="{D94EED56-913A-4DAF-BBFD-6CA23422377A}" destId="{97BAFD6A-94FF-4FDE-BB2D-2F9FFB369A93}" srcOrd="6" destOrd="0" presId="urn:microsoft.com/office/officeart/2005/8/layout/vList2"/>
    <dgm:cxn modelId="{6FE574F6-22DB-427A-86BC-FA035079BA2F}" type="presParOf" srcId="{D94EED56-913A-4DAF-BBFD-6CA23422377A}" destId="{9C20FF4F-54B8-4D0B-9B56-60EFD8107196}" srcOrd="7" destOrd="0" presId="urn:microsoft.com/office/officeart/2005/8/layout/vList2"/>
    <dgm:cxn modelId="{8CA59518-5952-4FF0-AF25-723F45821ABE}" type="presParOf" srcId="{D94EED56-913A-4DAF-BBFD-6CA23422377A}" destId="{9A446406-FD9A-4986-A599-6F0489369E08}" srcOrd="8" destOrd="0" presId="urn:microsoft.com/office/officeart/2005/8/layout/vList2"/>
    <dgm:cxn modelId="{6BE19D30-349E-45C0-AE92-DFF7A41A3C3F}" type="presParOf" srcId="{D94EED56-913A-4DAF-BBFD-6CA23422377A}" destId="{E3809CE3-B930-4DCC-9C26-EA22E7014B30}" srcOrd="9" destOrd="0" presId="urn:microsoft.com/office/officeart/2005/8/layout/vList2"/>
    <dgm:cxn modelId="{1545E3DC-3180-47B5-8374-9CD73927FBB3}" type="presParOf" srcId="{D94EED56-913A-4DAF-BBFD-6CA23422377A}" destId="{3F613DBD-BA94-4718-BD5E-7D676C671832}" srcOrd="10" destOrd="0" presId="urn:microsoft.com/office/officeart/2005/8/layout/vList2"/>
    <dgm:cxn modelId="{15E4B153-90FD-4245-84FF-3BB2612DFCAC}" type="presParOf" srcId="{D94EED56-913A-4DAF-BBFD-6CA23422377A}" destId="{15776BE3-77EA-419D-BAA3-73F26C3D11D4}" srcOrd="11" destOrd="0" presId="urn:microsoft.com/office/officeart/2005/8/layout/vList2"/>
    <dgm:cxn modelId="{84D58757-9867-409A-9624-57514B849200}" type="presParOf" srcId="{D94EED56-913A-4DAF-BBFD-6CA23422377A}" destId="{72CA5AEB-2B48-4B83-AC31-A9970ED2CD9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796D57-B345-47F7-921C-106ED04830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D77642-392D-454F-82B9-BC2F8FD09648}">
      <dgm:prSet phldrT="[Текст]"/>
      <dgm:spPr/>
      <dgm:t>
        <a:bodyPr/>
        <a:lstStyle/>
        <a:p>
          <a:r>
            <a:rPr lang="ru-RU" dirty="0" smtClean="0"/>
            <a:t>Отсутствие работы для трудоспособного гражданина, ищущего и готового приступить к ней</a:t>
          </a:r>
          <a:endParaRPr lang="ru-RU" dirty="0"/>
        </a:p>
      </dgm:t>
    </dgm:pt>
    <dgm:pt modelId="{47859A2C-4A4A-4691-AC52-283BACEE6243}" type="parTrans" cxnId="{D5CD0AFB-63B1-4993-A00E-F7F934AE3CB7}">
      <dgm:prSet/>
      <dgm:spPr/>
      <dgm:t>
        <a:bodyPr/>
        <a:lstStyle/>
        <a:p>
          <a:endParaRPr lang="ru-RU"/>
        </a:p>
      </dgm:t>
    </dgm:pt>
    <dgm:pt modelId="{5492B755-50DC-49B5-BAAC-6645AFEE3DFB}" type="sibTrans" cxnId="{D5CD0AFB-63B1-4993-A00E-F7F934AE3CB7}">
      <dgm:prSet/>
      <dgm:spPr/>
      <dgm:t>
        <a:bodyPr/>
        <a:lstStyle/>
        <a:p>
          <a:endParaRPr lang="ru-RU"/>
        </a:p>
      </dgm:t>
    </dgm:pt>
    <dgm:pt modelId="{4B848660-3908-408C-97BD-9C89E9A31D50}" type="pres">
      <dgm:prSet presAssocID="{C9796D57-B345-47F7-921C-106ED04830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822084-5366-4287-B5D8-1828A9428E80}" type="pres">
      <dgm:prSet presAssocID="{1DD77642-392D-454F-82B9-BC2F8FD0964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0C813-0273-4143-9604-765AA99B83EF}" type="presOf" srcId="{1DD77642-392D-454F-82B9-BC2F8FD09648}" destId="{38822084-5366-4287-B5D8-1828A9428E80}" srcOrd="0" destOrd="0" presId="urn:microsoft.com/office/officeart/2005/8/layout/default"/>
    <dgm:cxn modelId="{978F9DCD-9051-4B7D-B396-3C4354CA1FD7}" type="presOf" srcId="{C9796D57-B345-47F7-921C-106ED048309C}" destId="{4B848660-3908-408C-97BD-9C89E9A31D50}" srcOrd="0" destOrd="0" presId="urn:microsoft.com/office/officeart/2005/8/layout/default"/>
    <dgm:cxn modelId="{D5CD0AFB-63B1-4993-A00E-F7F934AE3CB7}" srcId="{C9796D57-B345-47F7-921C-106ED048309C}" destId="{1DD77642-392D-454F-82B9-BC2F8FD09648}" srcOrd="0" destOrd="0" parTransId="{47859A2C-4A4A-4691-AC52-283BACEE6243}" sibTransId="{5492B755-50DC-49B5-BAAC-6645AFEE3DFB}"/>
    <dgm:cxn modelId="{11C2FD0D-D9CA-4666-8BAA-81AAF5639F1A}" type="presParOf" srcId="{4B848660-3908-408C-97BD-9C89E9A31D50}" destId="{38822084-5366-4287-B5D8-1828A9428E8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705643-F2C6-476C-8FB7-2719C49629C8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D8C6357-1DDF-47BD-B66B-D010A4EA0D67}">
      <dgm:prSet phldrT="[Текст]" custT="1"/>
      <dgm:spPr/>
      <dgm:t>
        <a:bodyPr/>
        <a:lstStyle/>
        <a:p>
          <a:r>
            <a:rPr lang="ru-RU" sz="2400" b="1" dirty="0" smtClean="0"/>
            <a:t>Создание роста спроса на товары – повышает занятость в сфере производства</a:t>
          </a:r>
          <a:endParaRPr lang="ru-RU" sz="2400" b="1" dirty="0"/>
        </a:p>
      </dgm:t>
    </dgm:pt>
    <dgm:pt modelId="{279809E0-E8C6-4F34-8D39-987B28A85065}" type="parTrans" cxnId="{A6B2C271-8CD6-4C26-936F-B0D4BB75556F}">
      <dgm:prSet/>
      <dgm:spPr/>
      <dgm:t>
        <a:bodyPr/>
        <a:lstStyle/>
        <a:p>
          <a:endParaRPr lang="ru-RU" b="1"/>
        </a:p>
      </dgm:t>
    </dgm:pt>
    <dgm:pt modelId="{CBF16F54-D565-4C09-B8E1-64CA6BE5A2A7}" type="sibTrans" cxnId="{A6B2C271-8CD6-4C26-936F-B0D4BB75556F}">
      <dgm:prSet/>
      <dgm:spPr/>
      <dgm:t>
        <a:bodyPr/>
        <a:lstStyle/>
        <a:p>
          <a:endParaRPr lang="ru-RU" b="1"/>
        </a:p>
      </dgm:t>
    </dgm:pt>
    <dgm:pt modelId="{0B8E1E99-4C84-442D-80F9-1ADDDBE6F9A8}">
      <dgm:prSet phldrT="[Текст]" custT="1"/>
      <dgm:spPr/>
      <dgm:t>
        <a:bodyPr/>
        <a:lstStyle/>
        <a:p>
          <a:r>
            <a:rPr lang="ru-RU" sz="2400" b="1" dirty="0" smtClean="0"/>
            <a:t>Улучшение информационного обеспечения рынка труда – сбор информации о вакансиях</a:t>
          </a:r>
          <a:endParaRPr lang="ru-RU" sz="2400" b="1" dirty="0"/>
        </a:p>
      </dgm:t>
    </dgm:pt>
    <dgm:pt modelId="{6320CAB8-1303-45D4-8DE6-DBB8C9048DBA}" type="parTrans" cxnId="{38A5D7D1-0A59-4229-9648-687E89505142}">
      <dgm:prSet/>
      <dgm:spPr/>
      <dgm:t>
        <a:bodyPr/>
        <a:lstStyle/>
        <a:p>
          <a:endParaRPr lang="ru-RU" b="1"/>
        </a:p>
      </dgm:t>
    </dgm:pt>
    <dgm:pt modelId="{8D29AF48-0CA0-4817-A961-E8DB2FCAEB2E}" type="sibTrans" cxnId="{38A5D7D1-0A59-4229-9648-687E89505142}">
      <dgm:prSet/>
      <dgm:spPr/>
      <dgm:t>
        <a:bodyPr/>
        <a:lstStyle/>
        <a:p>
          <a:endParaRPr lang="ru-RU" b="1"/>
        </a:p>
      </dgm:t>
    </dgm:pt>
    <dgm:pt modelId="{B50734D8-0EF1-43AC-A990-4507E69680C4}">
      <dgm:prSet phldrT="[Текст]" custT="1"/>
      <dgm:spPr/>
      <dgm:t>
        <a:bodyPr/>
        <a:lstStyle/>
        <a:p>
          <a:r>
            <a:rPr lang="ru-RU" sz="2400" b="1" dirty="0" smtClean="0"/>
            <a:t>Создание служб переобучения и переквалификации</a:t>
          </a:r>
          <a:endParaRPr lang="ru-RU" sz="2400" b="1" dirty="0"/>
        </a:p>
      </dgm:t>
    </dgm:pt>
    <dgm:pt modelId="{91F6E62A-C9CA-45AD-806E-206E14635975}" type="parTrans" cxnId="{A1726DA0-F2F8-40CF-8B25-A68B06A06E98}">
      <dgm:prSet/>
      <dgm:spPr/>
      <dgm:t>
        <a:bodyPr/>
        <a:lstStyle/>
        <a:p>
          <a:endParaRPr lang="ru-RU" b="1"/>
        </a:p>
      </dgm:t>
    </dgm:pt>
    <dgm:pt modelId="{13CA814D-30AA-4B38-83F1-26DE2BFC6A2F}" type="sibTrans" cxnId="{A1726DA0-F2F8-40CF-8B25-A68B06A06E98}">
      <dgm:prSet/>
      <dgm:spPr/>
      <dgm:t>
        <a:bodyPr/>
        <a:lstStyle/>
        <a:p>
          <a:endParaRPr lang="ru-RU" b="1"/>
        </a:p>
      </dgm:t>
    </dgm:pt>
    <dgm:pt modelId="{6144B7CF-F5C4-4C47-B9D9-D3320FD423B9}">
      <dgm:prSet phldrT="[Текст]" custT="1"/>
      <dgm:spPr/>
      <dgm:t>
        <a:bodyPr/>
        <a:lstStyle/>
        <a:p>
          <a:r>
            <a:rPr lang="ru-RU" sz="2400" b="1" dirty="0" smtClean="0"/>
            <a:t>Материальная помощь безработным</a:t>
          </a:r>
          <a:endParaRPr lang="ru-RU" sz="2400" b="1" dirty="0"/>
        </a:p>
      </dgm:t>
    </dgm:pt>
    <dgm:pt modelId="{0333C029-EAD3-4B51-8A98-EFE7F18A0E22}" type="parTrans" cxnId="{3EC8DB01-EBF1-4A4D-B74C-093744354553}">
      <dgm:prSet/>
      <dgm:spPr/>
      <dgm:t>
        <a:bodyPr/>
        <a:lstStyle/>
        <a:p>
          <a:endParaRPr lang="ru-RU" b="1"/>
        </a:p>
      </dgm:t>
    </dgm:pt>
    <dgm:pt modelId="{6D2B7184-58FD-44C9-A527-3B7E1F764869}" type="sibTrans" cxnId="{3EC8DB01-EBF1-4A4D-B74C-093744354553}">
      <dgm:prSet/>
      <dgm:spPr/>
      <dgm:t>
        <a:bodyPr/>
        <a:lstStyle/>
        <a:p>
          <a:endParaRPr lang="ru-RU" b="1"/>
        </a:p>
      </dgm:t>
    </dgm:pt>
    <dgm:pt modelId="{9D9B40FE-EF36-41E9-8449-A10A872E751F}">
      <dgm:prSet phldrT="[Текст]" custT="1"/>
      <dgm:spPr/>
      <dgm:t>
        <a:bodyPr/>
        <a:lstStyle/>
        <a:p>
          <a:r>
            <a:rPr lang="ru-RU" sz="2400" b="1" dirty="0" smtClean="0"/>
            <a:t>Создание условий для развития малого предпринимательства</a:t>
          </a:r>
          <a:endParaRPr lang="ru-RU" sz="2400" b="1" dirty="0"/>
        </a:p>
      </dgm:t>
    </dgm:pt>
    <dgm:pt modelId="{1B7F01B6-C8DA-4809-B623-738C07CC0D67}" type="parTrans" cxnId="{D0679CB2-E7AD-4EB8-A774-F40F2BD12E08}">
      <dgm:prSet/>
      <dgm:spPr/>
      <dgm:t>
        <a:bodyPr/>
        <a:lstStyle/>
        <a:p>
          <a:endParaRPr lang="ru-RU" b="1"/>
        </a:p>
      </dgm:t>
    </dgm:pt>
    <dgm:pt modelId="{D7B42B14-E1F5-48EF-91A6-8492590FB2F4}" type="sibTrans" cxnId="{D0679CB2-E7AD-4EB8-A774-F40F2BD12E08}">
      <dgm:prSet/>
      <dgm:spPr/>
      <dgm:t>
        <a:bodyPr/>
        <a:lstStyle/>
        <a:p>
          <a:endParaRPr lang="ru-RU" b="1"/>
        </a:p>
      </dgm:t>
    </dgm:pt>
    <dgm:pt modelId="{91CB89F9-F8CF-4F54-860C-0E8AB5CB8039}" type="pres">
      <dgm:prSet presAssocID="{82705643-F2C6-476C-8FB7-2719C49629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3CDF56-2D2F-4213-B187-86B5AFCC6929}" type="pres">
      <dgm:prSet presAssocID="{ED8C6357-1DDF-47BD-B66B-D010A4EA0D67}" presName="parentLin" presStyleCnt="0"/>
      <dgm:spPr/>
    </dgm:pt>
    <dgm:pt modelId="{ED8394EB-0E74-4DBE-A543-C5319EB89288}" type="pres">
      <dgm:prSet presAssocID="{ED8C6357-1DDF-47BD-B66B-D010A4EA0D6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5913F2E-D3AD-4CE0-881A-CAA8CCC6DA40}" type="pres">
      <dgm:prSet presAssocID="{ED8C6357-1DDF-47BD-B66B-D010A4EA0D67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38D38-8211-48F0-935B-A00A2DA3CCAD}" type="pres">
      <dgm:prSet presAssocID="{ED8C6357-1DDF-47BD-B66B-D010A4EA0D67}" presName="negativeSpace" presStyleCnt="0"/>
      <dgm:spPr/>
    </dgm:pt>
    <dgm:pt modelId="{75DB4830-1F86-4229-94BD-349EDB971DAF}" type="pres">
      <dgm:prSet presAssocID="{ED8C6357-1DDF-47BD-B66B-D010A4EA0D67}" presName="childText" presStyleLbl="conFgAcc1" presStyleIdx="0" presStyleCnt="5">
        <dgm:presLayoutVars>
          <dgm:bulletEnabled val="1"/>
        </dgm:presLayoutVars>
      </dgm:prSet>
      <dgm:spPr/>
    </dgm:pt>
    <dgm:pt modelId="{7FB1A3B2-2F1E-4A02-B368-D5C9635F7009}" type="pres">
      <dgm:prSet presAssocID="{CBF16F54-D565-4C09-B8E1-64CA6BE5A2A7}" presName="spaceBetweenRectangles" presStyleCnt="0"/>
      <dgm:spPr/>
    </dgm:pt>
    <dgm:pt modelId="{73630D95-0003-441A-BFAB-ECF790E4F665}" type="pres">
      <dgm:prSet presAssocID="{0B8E1E99-4C84-442D-80F9-1ADDDBE6F9A8}" presName="parentLin" presStyleCnt="0"/>
      <dgm:spPr/>
    </dgm:pt>
    <dgm:pt modelId="{E1FED3B8-CD04-4DB2-9914-09E1F0545A6B}" type="pres">
      <dgm:prSet presAssocID="{0B8E1E99-4C84-442D-80F9-1ADDDBE6F9A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2622359-8467-4B9D-8093-19B769B49756}" type="pres">
      <dgm:prSet presAssocID="{0B8E1E99-4C84-442D-80F9-1ADDDBE6F9A8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52038-1E62-4554-B42E-76305137BC38}" type="pres">
      <dgm:prSet presAssocID="{0B8E1E99-4C84-442D-80F9-1ADDDBE6F9A8}" presName="negativeSpace" presStyleCnt="0"/>
      <dgm:spPr/>
    </dgm:pt>
    <dgm:pt modelId="{691E5756-81E5-4135-B07A-70733198032C}" type="pres">
      <dgm:prSet presAssocID="{0B8E1E99-4C84-442D-80F9-1ADDDBE6F9A8}" presName="childText" presStyleLbl="conFgAcc1" presStyleIdx="1" presStyleCnt="5">
        <dgm:presLayoutVars>
          <dgm:bulletEnabled val="1"/>
        </dgm:presLayoutVars>
      </dgm:prSet>
      <dgm:spPr/>
    </dgm:pt>
    <dgm:pt modelId="{7798A4A2-9E87-401A-A187-4434C545C139}" type="pres">
      <dgm:prSet presAssocID="{8D29AF48-0CA0-4817-A961-E8DB2FCAEB2E}" presName="spaceBetweenRectangles" presStyleCnt="0"/>
      <dgm:spPr/>
    </dgm:pt>
    <dgm:pt modelId="{38148EFA-1A51-42F7-8869-964DBE385E5A}" type="pres">
      <dgm:prSet presAssocID="{B50734D8-0EF1-43AC-A990-4507E69680C4}" presName="parentLin" presStyleCnt="0"/>
      <dgm:spPr/>
    </dgm:pt>
    <dgm:pt modelId="{206DBB91-7DD2-42E3-83FC-E575241D83A5}" type="pres">
      <dgm:prSet presAssocID="{B50734D8-0EF1-43AC-A990-4507E69680C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0D031F9-6564-44B4-82FD-88CB75A84F0C}" type="pres">
      <dgm:prSet presAssocID="{B50734D8-0EF1-43AC-A990-4507E69680C4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E7919-C576-4854-A503-DA8D38AA5876}" type="pres">
      <dgm:prSet presAssocID="{B50734D8-0EF1-43AC-A990-4507E69680C4}" presName="negativeSpace" presStyleCnt="0"/>
      <dgm:spPr/>
    </dgm:pt>
    <dgm:pt modelId="{5A657563-4349-4481-A028-EC05A834DE99}" type="pres">
      <dgm:prSet presAssocID="{B50734D8-0EF1-43AC-A990-4507E69680C4}" presName="childText" presStyleLbl="conFgAcc1" presStyleIdx="2" presStyleCnt="5">
        <dgm:presLayoutVars>
          <dgm:bulletEnabled val="1"/>
        </dgm:presLayoutVars>
      </dgm:prSet>
      <dgm:spPr/>
    </dgm:pt>
    <dgm:pt modelId="{52E2274C-E16B-4E0A-BC65-B9E62EC7A02D}" type="pres">
      <dgm:prSet presAssocID="{13CA814D-30AA-4B38-83F1-26DE2BFC6A2F}" presName="spaceBetweenRectangles" presStyleCnt="0"/>
      <dgm:spPr/>
    </dgm:pt>
    <dgm:pt modelId="{8E306614-DCF1-4369-BDFF-90869E4D7F3A}" type="pres">
      <dgm:prSet presAssocID="{6144B7CF-F5C4-4C47-B9D9-D3320FD423B9}" presName="parentLin" presStyleCnt="0"/>
      <dgm:spPr/>
    </dgm:pt>
    <dgm:pt modelId="{FCC93FD7-7B1F-489A-97C2-74379C570C48}" type="pres">
      <dgm:prSet presAssocID="{6144B7CF-F5C4-4C47-B9D9-D3320FD423B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31ACE1F-C8CB-436E-90F4-830A48D5BA7B}" type="pres">
      <dgm:prSet presAssocID="{6144B7CF-F5C4-4C47-B9D9-D3320FD423B9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C5E07-A193-4430-AF39-00A388F21D12}" type="pres">
      <dgm:prSet presAssocID="{6144B7CF-F5C4-4C47-B9D9-D3320FD423B9}" presName="negativeSpace" presStyleCnt="0"/>
      <dgm:spPr/>
    </dgm:pt>
    <dgm:pt modelId="{E10A10F5-08C7-446E-838C-63DEFEB864E4}" type="pres">
      <dgm:prSet presAssocID="{6144B7CF-F5C4-4C47-B9D9-D3320FD423B9}" presName="childText" presStyleLbl="conFgAcc1" presStyleIdx="3" presStyleCnt="5">
        <dgm:presLayoutVars>
          <dgm:bulletEnabled val="1"/>
        </dgm:presLayoutVars>
      </dgm:prSet>
      <dgm:spPr/>
    </dgm:pt>
    <dgm:pt modelId="{5F7D3D1B-AF40-4929-8AAD-3D0F12361EF4}" type="pres">
      <dgm:prSet presAssocID="{6D2B7184-58FD-44C9-A527-3B7E1F764869}" presName="spaceBetweenRectangles" presStyleCnt="0"/>
      <dgm:spPr/>
    </dgm:pt>
    <dgm:pt modelId="{39AB894B-84B8-48E4-A076-0188429D7B11}" type="pres">
      <dgm:prSet presAssocID="{9D9B40FE-EF36-41E9-8449-A10A872E751F}" presName="parentLin" presStyleCnt="0"/>
      <dgm:spPr/>
    </dgm:pt>
    <dgm:pt modelId="{2D68AA89-AA70-40D6-8B6A-EB1DA269BE4D}" type="pres">
      <dgm:prSet presAssocID="{9D9B40FE-EF36-41E9-8449-A10A872E751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80ED9C0-F9B9-4EB0-A22F-A05E6EB6AC86}" type="pres">
      <dgm:prSet presAssocID="{9D9B40FE-EF36-41E9-8449-A10A872E751F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5175B-6460-46CE-94F0-3C8EEFE90D39}" type="pres">
      <dgm:prSet presAssocID="{9D9B40FE-EF36-41E9-8449-A10A872E751F}" presName="negativeSpace" presStyleCnt="0"/>
      <dgm:spPr/>
    </dgm:pt>
    <dgm:pt modelId="{2AF27DFD-9D45-425F-A28B-D9D1E03C1DBD}" type="pres">
      <dgm:prSet presAssocID="{9D9B40FE-EF36-41E9-8449-A10A872E751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6B2C271-8CD6-4C26-936F-B0D4BB75556F}" srcId="{82705643-F2C6-476C-8FB7-2719C49629C8}" destId="{ED8C6357-1DDF-47BD-B66B-D010A4EA0D67}" srcOrd="0" destOrd="0" parTransId="{279809E0-E8C6-4F34-8D39-987B28A85065}" sibTransId="{CBF16F54-D565-4C09-B8E1-64CA6BE5A2A7}"/>
    <dgm:cxn modelId="{942E0769-0112-4444-949E-9586F5996F85}" type="presOf" srcId="{ED8C6357-1DDF-47BD-B66B-D010A4EA0D67}" destId="{E5913F2E-D3AD-4CE0-881A-CAA8CCC6DA40}" srcOrd="1" destOrd="0" presId="urn:microsoft.com/office/officeart/2005/8/layout/list1"/>
    <dgm:cxn modelId="{4EAFCB68-ADA1-489C-9457-1C265B89C63B}" type="presOf" srcId="{6144B7CF-F5C4-4C47-B9D9-D3320FD423B9}" destId="{331ACE1F-C8CB-436E-90F4-830A48D5BA7B}" srcOrd="1" destOrd="0" presId="urn:microsoft.com/office/officeart/2005/8/layout/list1"/>
    <dgm:cxn modelId="{A1726DA0-F2F8-40CF-8B25-A68B06A06E98}" srcId="{82705643-F2C6-476C-8FB7-2719C49629C8}" destId="{B50734D8-0EF1-43AC-A990-4507E69680C4}" srcOrd="2" destOrd="0" parTransId="{91F6E62A-C9CA-45AD-806E-206E14635975}" sibTransId="{13CA814D-30AA-4B38-83F1-26DE2BFC6A2F}"/>
    <dgm:cxn modelId="{3EC8DB01-EBF1-4A4D-B74C-093744354553}" srcId="{82705643-F2C6-476C-8FB7-2719C49629C8}" destId="{6144B7CF-F5C4-4C47-B9D9-D3320FD423B9}" srcOrd="3" destOrd="0" parTransId="{0333C029-EAD3-4B51-8A98-EFE7F18A0E22}" sibTransId="{6D2B7184-58FD-44C9-A527-3B7E1F764869}"/>
    <dgm:cxn modelId="{6359EFE2-D12D-4039-A0CD-BB021A500C25}" type="presOf" srcId="{6144B7CF-F5C4-4C47-B9D9-D3320FD423B9}" destId="{FCC93FD7-7B1F-489A-97C2-74379C570C48}" srcOrd="0" destOrd="0" presId="urn:microsoft.com/office/officeart/2005/8/layout/list1"/>
    <dgm:cxn modelId="{C7622804-245E-482C-B13B-922653E6A7B4}" type="presOf" srcId="{9D9B40FE-EF36-41E9-8449-A10A872E751F}" destId="{2D68AA89-AA70-40D6-8B6A-EB1DA269BE4D}" srcOrd="0" destOrd="0" presId="urn:microsoft.com/office/officeart/2005/8/layout/list1"/>
    <dgm:cxn modelId="{FC2F4BB1-0EF3-4F1E-9316-4BB3E2062F34}" type="presOf" srcId="{B50734D8-0EF1-43AC-A990-4507E69680C4}" destId="{70D031F9-6564-44B4-82FD-88CB75A84F0C}" srcOrd="1" destOrd="0" presId="urn:microsoft.com/office/officeart/2005/8/layout/list1"/>
    <dgm:cxn modelId="{58D43A7D-2350-451B-A7C0-A3D72842BE5A}" type="presOf" srcId="{ED8C6357-1DDF-47BD-B66B-D010A4EA0D67}" destId="{ED8394EB-0E74-4DBE-A543-C5319EB89288}" srcOrd="0" destOrd="0" presId="urn:microsoft.com/office/officeart/2005/8/layout/list1"/>
    <dgm:cxn modelId="{A4E41BF4-1CD3-4D5A-8654-2B7991BCD71A}" type="presOf" srcId="{82705643-F2C6-476C-8FB7-2719C49629C8}" destId="{91CB89F9-F8CF-4F54-860C-0E8AB5CB8039}" srcOrd="0" destOrd="0" presId="urn:microsoft.com/office/officeart/2005/8/layout/list1"/>
    <dgm:cxn modelId="{7F812F00-EF83-4E61-A605-79E2869AAD50}" type="presOf" srcId="{0B8E1E99-4C84-442D-80F9-1ADDDBE6F9A8}" destId="{E1FED3B8-CD04-4DB2-9914-09E1F0545A6B}" srcOrd="0" destOrd="0" presId="urn:microsoft.com/office/officeart/2005/8/layout/list1"/>
    <dgm:cxn modelId="{7E1396BD-E31E-43FF-88A5-456C6A4675AF}" type="presOf" srcId="{9D9B40FE-EF36-41E9-8449-A10A872E751F}" destId="{680ED9C0-F9B9-4EB0-A22F-A05E6EB6AC86}" srcOrd="1" destOrd="0" presId="urn:microsoft.com/office/officeart/2005/8/layout/list1"/>
    <dgm:cxn modelId="{3C389681-4E9B-4BA5-B716-F04825A3C31B}" type="presOf" srcId="{B50734D8-0EF1-43AC-A990-4507E69680C4}" destId="{206DBB91-7DD2-42E3-83FC-E575241D83A5}" srcOrd="0" destOrd="0" presId="urn:microsoft.com/office/officeart/2005/8/layout/list1"/>
    <dgm:cxn modelId="{D0679CB2-E7AD-4EB8-A774-F40F2BD12E08}" srcId="{82705643-F2C6-476C-8FB7-2719C49629C8}" destId="{9D9B40FE-EF36-41E9-8449-A10A872E751F}" srcOrd="4" destOrd="0" parTransId="{1B7F01B6-C8DA-4809-B623-738C07CC0D67}" sibTransId="{D7B42B14-E1F5-48EF-91A6-8492590FB2F4}"/>
    <dgm:cxn modelId="{38A5D7D1-0A59-4229-9648-687E89505142}" srcId="{82705643-F2C6-476C-8FB7-2719C49629C8}" destId="{0B8E1E99-4C84-442D-80F9-1ADDDBE6F9A8}" srcOrd="1" destOrd="0" parTransId="{6320CAB8-1303-45D4-8DE6-DBB8C9048DBA}" sibTransId="{8D29AF48-0CA0-4817-A961-E8DB2FCAEB2E}"/>
    <dgm:cxn modelId="{2611D971-CE9A-4818-8B45-AE2E57FDF1F5}" type="presOf" srcId="{0B8E1E99-4C84-442D-80F9-1ADDDBE6F9A8}" destId="{F2622359-8467-4B9D-8093-19B769B49756}" srcOrd="1" destOrd="0" presId="urn:microsoft.com/office/officeart/2005/8/layout/list1"/>
    <dgm:cxn modelId="{CC439485-146A-4678-9EA3-677D1430C654}" type="presParOf" srcId="{91CB89F9-F8CF-4F54-860C-0E8AB5CB8039}" destId="{013CDF56-2D2F-4213-B187-86B5AFCC6929}" srcOrd="0" destOrd="0" presId="urn:microsoft.com/office/officeart/2005/8/layout/list1"/>
    <dgm:cxn modelId="{DECF0770-80B2-4840-88E9-623F6CAA6246}" type="presParOf" srcId="{013CDF56-2D2F-4213-B187-86B5AFCC6929}" destId="{ED8394EB-0E74-4DBE-A543-C5319EB89288}" srcOrd="0" destOrd="0" presId="urn:microsoft.com/office/officeart/2005/8/layout/list1"/>
    <dgm:cxn modelId="{E4586774-0705-41EC-A082-A1B06F63E14F}" type="presParOf" srcId="{013CDF56-2D2F-4213-B187-86B5AFCC6929}" destId="{E5913F2E-D3AD-4CE0-881A-CAA8CCC6DA40}" srcOrd="1" destOrd="0" presId="urn:microsoft.com/office/officeart/2005/8/layout/list1"/>
    <dgm:cxn modelId="{D04B3BCB-4484-454E-A169-74BC3531A002}" type="presParOf" srcId="{91CB89F9-F8CF-4F54-860C-0E8AB5CB8039}" destId="{86538D38-8211-48F0-935B-A00A2DA3CCAD}" srcOrd="1" destOrd="0" presId="urn:microsoft.com/office/officeart/2005/8/layout/list1"/>
    <dgm:cxn modelId="{95419789-BA39-4D99-A68B-7F86B0165EFC}" type="presParOf" srcId="{91CB89F9-F8CF-4F54-860C-0E8AB5CB8039}" destId="{75DB4830-1F86-4229-94BD-349EDB971DAF}" srcOrd="2" destOrd="0" presId="urn:microsoft.com/office/officeart/2005/8/layout/list1"/>
    <dgm:cxn modelId="{874520F8-8BDD-4419-817E-7EA16F2163CA}" type="presParOf" srcId="{91CB89F9-F8CF-4F54-860C-0E8AB5CB8039}" destId="{7FB1A3B2-2F1E-4A02-B368-D5C9635F7009}" srcOrd="3" destOrd="0" presId="urn:microsoft.com/office/officeart/2005/8/layout/list1"/>
    <dgm:cxn modelId="{E41E2A50-248F-4D30-96B7-9D1D70677156}" type="presParOf" srcId="{91CB89F9-F8CF-4F54-860C-0E8AB5CB8039}" destId="{73630D95-0003-441A-BFAB-ECF790E4F665}" srcOrd="4" destOrd="0" presId="urn:microsoft.com/office/officeart/2005/8/layout/list1"/>
    <dgm:cxn modelId="{16A2D92E-B5B8-41CF-8A4E-F0D4CC6C134F}" type="presParOf" srcId="{73630D95-0003-441A-BFAB-ECF790E4F665}" destId="{E1FED3B8-CD04-4DB2-9914-09E1F0545A6B}" srcOrd="0" destOrd="0" presId="urn:microsoft.com/office/officeart/2005/8/layout/list1"/>
    <dgm:cxn modelId="{AE01A447-B454-4C80-8A0C-8136D49B6730}" type="presParOf" srcId="{73630D95-0003-441A-BFAB-ECF790E4F665}" destId="{F2622359-8467-4B9D-8093-19B769B49756}" srcOrd="1" destOrd="0" presId="urn:microsoft.com/office/officeart/2005/8/layout/list1"/>
    <dgm:cxn modelId="{8641F492-3708-4258-ADBC-203EB4A65354}" type="presParOf" srcId="{91CB89F9-F8CF-4F54-860C-0E8AB5CB8039}" destId="{3D852038-1E62-4554-B42E-76305137BC38}" srcOrd="5" destOrd="0" presId="urn:microsoft.com/office/officeart/2005/8/layout/list1"/>
    <dgm:cxn modelId="{829C8D01-E92C-4F1F-A9C3-7F62B05AEFC3}" type="presParOf" srcId="{91CB89F9-F8CF-4F54-860C-0E8AB5CB8039}" destId="{691E5756-81E5-4135-B07A-70733198032C}" srcOrd="6" destOrd="0" presId="urn:microsoft.com/office/officeart/2005/8/layout/list1"/>
    <dgm:cxn modelId="{B7FF2925-B421-4A9D-9B1D-550AF6023754}" type="presParOf" srcId="{91CB89F9-F8CF-4F54-860C-0E8AB5CB8039}" destId="{7798A4A2-9E87-401A-A187-4434C545C139}" srcOrd="7" destOrd="0" presId="urn:microsoft.com/office/officeart/2005/8/layout/list1"/>
    <dgm:cxn modelId="{B81D66C2-3A15-42E9-9BBF-72F3F5475BE0}" type="presParOf" srcId="{91CB89F9-F8CF-4F54-860C-0E8AB5CB8039}" destId="{38148EFA-1A51-42F7-8869-964DBE385E5A}" srcOrd="8" destOrd="0" presId="urn:microsoft.com/office/officeart/2005/8/layout/list1"/>
    <dgm:cxn modelId="{D1029999-C16F-4054-8CAB-B52366C5416A}" type="presParOf" srcId="{38148EFA-1A51-42F7-8869-964DBE385E5A}" destId="{206DBB91-7DD2-42E3-83FC-E575241D83A5}" srcOrd="0" destOrd="0" presId="urn:microsoft.com/office/officeart/2005/8/layout/list1"/>
    <dgm:cxn modelId="{95B50AAC-E736-4789-8056-6F71E5225DAD}" type="presParOf" srcId="{38148EFA-1A51-42F7-8869-964DBE385E5A}" destId="{70D031F9-6564-44B4-82FD-88CB75A84F0C}" srcOrd="1" destOrd="0" presId="urn:microsoft.com/office/officeart/2005/8/layout/list1"/>
    <dgm:cxn modelId="{71D5F07D-6B12-48F8-93E7-BBF601A9C11A}" type="presParOf" srcId="{91CB89F9-F8CF-4F54-860C-0E8AB5CB8039}" destId="{AD0E7919-C576-4854-A503-DA8D38AA5876}" srcOrd="9" destOrd="0" presId="urn:microsoft.com/office/officeart/2005/8/layout/list1"/>
    <dgm:cxn modelId="{77241C96-AD70-49F7-8F13-0A1B7F228519}" type="presParOf" srcId="{91CB89F9-F8CF-4F54-860C-0E8AB5CB8039}" destId="{5A657563-4349-4481-A028-EC05A834DE99}" srcOrd="10" destOrd="0" presId="urn:microsoft.com/office/officeart/2005/8/layout/list1"/>
    <dgm:cxn modelId="{80A47977-A442-493E-9468-F1FAA58CD955}" type="presParOf" srcId="{91CB89F9-F8CF-4F54-860C-0E8AB5CB8039}" destId="{52E2274C-E16B-4E0A-BC65-B9E62EC7A02D}" srcOrd="11" destOrd="0" presId="urn:microsoft.com/office/officeart/2005/8/layout/list1"/>
    <dgm:cxn modelId="{B9036716-8870-47B1-8B10-DE17D1E29308}" type="presParOf" srcId="{91CB89F9-F8CF-4F54-860C-0E8AB5CB8039}" destId="{8E306614-DCF1-4369-BDFF-90869E4D7F3A}" srcOrd="12" destOrd="0" presId="urn:microsoft.com/office/officeart/2005/8/layout/list1"/>
    <dgm:cxn modelId="{EF7E19E0-D4EC-43A5-AE60-E032C3776C43}" type="presParOf" srcId="{8E306614-DCF1-4369-BDFF-90869E4D7F3A}" destId="{FCC93FD7-7B1F-489A-97C2-74379C570C48}" srcOrd="0" destOrd="0" presId="urn:microsoft.com/office/officeart/2005/8/layout/list1"/>
    <dgm:cxn modelId="{CBD011E8-F554-4AAC-9A3C-660AFAEFB8AA}" type="presParOf" srcId="{8E306614-DCF1-4369-BDFF-90869E4D7F3A}" destId="{331ACE1F-C8CB-436E-90F4-830A48D5BA7B}" srcOrd="1" destOrd="0" presId="urn:microsoft.com/office/officeart/2005/8/layout/list1"/>
    <dgm:cxn modelId="{E84DFC3C-DCEF-4615-8177-4BF6C00AEC30}" type="presParOf" srcId="{91CB89F9-F8CF-4F54-860C-0E8AB5CB8039}" destId="{A27C5E07-A193-4430-AF39-00A388F21D12}" srcOrd="13" destOrd="0" presId="urn:microsoft.com/office/officeart/2005/8/layout/list1"/>
    <dgm:cxn modelId="{CAB8A477-363E-4DF6-A89E-5BDCEB29FA93}" type="presParOf" srcId="{91CB89F9-F8CF-4F54-860C-0E8AB5CB8039}" destId="{E10A10F5-08C7-446E-838C-63DEFEB864E4}" srcOrd="14" destOrd="0" presId="urn:microsoft.com/office/officeart/2005/8/layout/list1"/>
    <dgm:cxn modelId="{4C0EB47E-8FF4-42B2-A3E0-E9260C8A2BD4}" type="presParOf" srcId="{91CB89F9-F8CF-4F54-860C-0E8AB5CB8039}" destId="{5F7D3D1B-AF40-4929-8AAD-3D0F12361EF4}" srcOrd="15" destOrd="0" presId="urn:microsoft.com/office/officeart/2005/8/layout/list1"/>
    <dgm:cxn modelId="{0019BF33-ED19-4A3D-AB16-6A855BE565D6}" type="presParOf" srcId="{91CB89F9-F8CF-4F54-860C-0E8AB5CB8039}" destId="{39AB894B-84B8-48E4-A076-0188429D7B11}" srcOrd="16" destOrd="0" presId="urn:microsoft.com/office/officeart/2005/8/layout/list1"/>
    <dgm:cxn modelId="{C5CF97B2-3D0E-49C5-99D1-E321ACEB24B8}" type="presParOf" srcId="{39AB894B-84B8-48E4-A076-0188429D7B11}" destId="{2D68AA89-AA70-40D6-8B6A-EB1DA269BE4D}" srcOrd="0" destOrd="0" presId="urn:microsoft.com/office/officeart/2005/8/layout/list1"/>
    <dgm:cxn modelId="{B063CF76-C02C-434B-AA8A-C0D391EA6C53}" type="presParOf" srcId="{39AB894B-84B8-48E4-A076-0188429D7B11}" destId="{680ED9C0-F9B9-4EB0-A22F-A05E6EB6AC86}" srcOrd="1" destOrd="0" presId="urn:microsoft.com/office/officeart/2005/8/layout/list1"/>
    <dgm:cxn modelId="{0E7CBABB-86EE-4685-84B5-45BF77E8033F}" type="presParOf" srcId="{91CB89F9-F8CF-4F54-860C-0E8AB5CB8039}" destId="{B5A5175B-6460-46CE-94F0-3C8EEFE90D39}" srcOrd="17" destOrd="0" presId="urn:microsoft.com/office/officeart/2005/8/layout/list1"/>
    <dgm:cxn modelId="{3E77FD8D-F4B8-4850-B24A-683B7AE4EF1A}" type="presParOf" srcId="{91CB89F9-F8CF-4F54-860C-0E8AB5CB8039}" destId="{2AF27DFD-9D45-425F-A28B-D9D1E03C1DB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5E8C3B-7A85-4E50-B1CB-93F1EF3EFD6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5C957-67F8-4714-B393-B5DEA0E7C118}">
      <dgm:prSet phldrT="[Текст]"/>
      <dgm:spPr/>
      <dgm:t>
        <a:bodyPr/>
        <a:lstStyle/>
        <a:p>
          <a:r>
            <a:rPr lang="ru-RU" dirty="0" smtClean="0"/>
            <a:t>Потребительский рынок – </a:t>
          </a:r>
          <a:r>
            <a:rPr lang="ru-RU" dirty="0" err="1" smtClean="0"/>
            <a:t>рынок</a:t>
          </a:r>
          <a:r>
            <a:rPr lang="ru-RU" dirty="0" smtClean="0"/>
            <a:t>, образованный отдельными лицами и домохозяйствами, покупающими или приобретающими иным способом товары и услуги для личного потребления</a:t>
          </a:r>
          <a:endParaRPr lang="ru-RU" dirty="0"/>
        </a:p>
      </dgm:t>
    </dgm:pt>
    <dgm:pt modelId="{0BCA0806-3CFD-422D-987E-CF559126EBCC}" type="parTrans" cxnId="{BA48F7E6-42AB-4CE0-8651-7FF97D5C3AB4}">
      <dgm:prSet/>
      <dgm:spPr/>
      <dgm:t>
        <a:bodyPr/>
        <a:lstStyle/>
        <a:p>
          <a:endParaRPr lang="ru-RU"/>
        </a:p>
      </dgm:t>
    </dgm:pt>
    <dgm:pt modelId="{A5D4BDAF-4B16-422F-AB95-B4A9682EF631}" type="sibTrans" cxnId="{BA48F7E6-42AB-4CE0-8651-7FF97D5C3AB4}">
      <dgm:prSet/>
      <dgm:spPr/>
      <dgm:t>
        <a:bodyPr/>
        <a:lstStyle/>
        <a:p>
          <a:endParaRPr lang="ru-RU"/>
        </a:p>
      </dgm:t>
    </dgm:pt>
    <dgm:pt modelId="{F54C31DD-EF1F-483A-963A-9CD6FF6CF375}" type="pres">
      <dgm:prSet presAssocID="{0E5E8C3B-7A85-4E50-B1CB-93F1EF3EFD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1B2C-8387-4D70-A158-7B974A259004}" type="pres">
      <dgm:prSet presAssocID="{6A95C957-67F8-4714-B393-B5DEA0E7C11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48F7E6-42AB-4CE0-8651-7FF97D5C3AB4}" srcId="{0E5E8C3B-7A85-4E50-B1CB-93F1EF3EFD63}" destId="{6A95C957-67F8-4714-B393-B5DEA0E7C118}" srcOrd="0" destOrd="0" parTransId="{0BCA0806-3CFD-422D-987E-CF559126EBCC}" sibTransId="{A5D4BDAF-4B16-422F-AB95-B4A9682EF631}"/>
    <dgm:cxn modelId="{A8E1D3A1-F3A3-4077-AD2B-75282DA45A68}" type="presOf" srcId="{0E5E8C3B-7A85-4E50-B1CB-93F1EF3EFD63}" destId="{F54C31DD-EF1F-483A-963A-9CD6FF6CF375}" srcOrd="0" destOrd="0" presId="urn:microsoft.com/office/officeart/2005/8/layout/default"/>
    <dgm:cxn modelId="{17BF8E99-3453-4E9A-BE07-325243566855}" type="presOf" srcId="{6A95C957-67F8-4714-B393-B5DEA0E7C118}" destId="{11521B2C-8387-4D70-A158-7B974A259004}" srcOrd="0" destOrd="0" presId="urn:microsoft.com/office/officeart/2005/8/layout/default"/>
    <dgm:cxn modelId="{CA934877-C36E-4104-9CBE-225444C42933}" type="presParOf" srcId="{F54C31DD-EF1F-483A-963A-9CD6FF6CF375}" destId="{11521B2C-8387-4D70-A158-7B974A25900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3D490-966A-43CC-925B-D91A0FC3CA5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D1742FF-FEAC-4718-AE0C-BAAA2A93CD81}">
      <dgm:prSet phldrT="[Текст]"/>
      <dgm:spPr/>
      <dgm:t>
        <a:bodyPr/>
        <a:lstStyle/>
        <a:p>
          <a:pPr algn="ctr"/>
          <a:r>
            <a:rPr lang="ru-RU" b="1" dirty="0" smtClean="0"/>
            <a:t>Поддельные или просроченные лекарства – 87%</a:t>
          </a:r>
        </a:p>
      </dgm:t>
    </dgm:pt>
    <dgm:pt modelId="{C1E60196-230D-4AA6-B476-05843530C550}" type="parTrans" cxnId="{2190EA4B-0263-48FA-9425-2EAB928194F8}">
      <dgm:prSet/>
      <dgm:spPr/>
      <dgm:t>
        <a:bodyPr/>
        <a:lstStyle/>
        <a:p>
          <a:endParaRPr lang="ru-RU"/>
        </a:p>
      </dgm:t>
    </dgm:pt>
    <dgm:pt modelId="{FB7AA59D-C842-4714-AF17-61F8B416736A}" type="sibTrans" cxnId="{2190EA4B-0263-48FA-9425-2EAB928194F8}">
      <dgm:prSet/>
      <dgm:spPr/>
      <dgm:t>
        <a:bodyPr/>
        <a:lstStyle/>
        <a:p>
          <a:endParaRPr lang="ru-RU"/>
        </a:p>
      </dgm:t>
    </dgm:pt>
    <dgm:pt modelId="{0F72A080-FF6B-4160-B2C0-52BCC1341C47}">
      <dgm:prSet phldrT="[Текст]"/>
      <dgm:spPr/>
      <dgm:t>
        <a:bodyPr/>
        <a:lstStyle/>
        <a:p>
          <a:pPr algn="ctr"/>
          <a:r>
            <a:rPr lang="ru-RU" b="1" dirty="0" smtClean="0"/>
            <a:t>Просроченные и восстановленные продукты питания - 44%</a:t>
          </a:r>
          <a:endParaRPr lang="ru-RU" b="1" dirty="0"/>
        </a:p>
      </dgm:t>
    </dgm:pt>
    <dgm:pt modelId="{61EEEB15-08C0-49DB-9FB5-6742B884D0E5}" type="parTrans" cxnId="{B685AF58-86D7-4F99-9DBE-C66A7AB81236}">
      <dgm:prSet/>
      <dgm:spPr/>
      <dgm:t>
        <a:bodyPr/>
        <a:lstStyle/>
        <a:p>
          <a:endParaRPr lang="ru-RU"/>
        </a:p>
      </dgm:t>
    </dgm:pt>
    <dgm:pt modelId="{33063B17-9DC4-478A-954F-211DDC840B8E}" type="sibTrans" cxnId="{B685AF58-86D7-4F99-9DBE-C66A7AB81236}">
      <dgm:prSet/>
      <dgm:spPr/>
      <dgm:t>
        <a:bodyPr/>
        <a:lstStyle/>
        <a:p>
          <a:endParaRPr lang="ru-RU"/>
        </a:p>
      </dgm:t>
    </dgm:pt>
    <dgm:pt modelId="{46AC4A9F-8D88-4D0A-91EC-95453C811576}">
      <dgm:prSet phldrT="[Текст]"/>
      <dgm:spPr/>
      <dgm:t>
        <a:bodyPr/>
        <a:lstStyle/>
        <a:p>
          <a:pPr algn="ctr"/>
          <a:r>
            <a:rPr lang="ru-RU" b="1" dirty="0" smtClean="0"/>
            <a:t>Отечественной водки продается в два раза больше, чем производится заводами</a:t>
          </a:r>
        </a:p>
      </dgm:t>
    </dgm:pt>
    <dgm:pt modelId="{74649E59-BD09-4088-A624-C24E0ADA0E84}" type="parTrans" cxnId="{A858153C-7EBA-40B1-82C0-0ECD1BADB45B}">
      <dgm:prSet/>
      <dgm:spPr/>
    </dgm:pt>
    <dgm:pt modelId="{CA7410E0-066C-4889-944B-4FA689770548}" type="sibTrans" cxnId="{A858153C-7EBA-40B1-82C0-0ECD1BADB45B}">
      <dgm:prSet/>
      <dgm:spPr/>
    </dgm:pt>
    <dgm:pt modelId="{D0C1CBAC-E83E-4C9E-BDCE-B6393A4CD56A}">
      <dgm:prSet phldrT="[Текст]"/>
      <dgm:spPr/>
      <dgm:t>
        <a:bodyPr/>
        <a:lstStyle/>
        <a:p>
          <a:pPr algn="ctr"/>
          <a:r>
            <a:rPr lang="ru-RU" b="1" dirty="0" smtClean="0"/>
            <a:t>Поддельная одежда и обувь – более 30%</a:t>
          </a:r>
          <a:endParaRPr lang="ru-RU" b="1" dirty="0"/>
        </a:p>
      </dgm:t>
    </dgm:pt>
    <dgm:pt modelId="{A642CB0B-1B32-48BB-8C15-7F8A49CAC952}" type="parTrans" cxnId="{175FBF01-33B5-44BB-9FB8-BD31B3BF3C1F}">
      <dgm:prSet/>
      <dgm:spPr/>
    </dgm:pt>
    <dgm:pt modelId="{60FBC75F-2531-4795-9DC4-3304D373C108}" type="sibTrans" cxnId="{175FBF01-33B5-44BB-9FB8-BD31B3BF3C1F}">
      <dgm:prSet/>
      <dgm:spPr/>
    </dgm:pt>
    <dgm:pt modelId="{DB130EF2-15CB-4082-86D9-F1694B942C1B}" type="pres">
      <dgm:prSet presAssocID="{0833D490-966A-43CC-925B-D91A0FC3CA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12365-798F-4A8A-82F4-6FCEEA180635}" type="pres">
      <dgm:prSet presAssocID="{ED1742FF-FEAC-4718-AE0C-BAAA2A93CD8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3E641-A493-4ACA-9FDD-1F1F0A986B5A}" type="pres">
      <dgm:prSet presAssocID="{FB7AA59D-C842-4714-AF17-61F8B416736A}" presName="spacer" presStyleCnt="0"/>
      <dgm:spPr/>
    </dgm:pt>
    <dgm:pt modelId="{F152F113-82FB-42BE-9B87-13E6B61BF9AF}" type="pres">
      <dgm:prSet presAssocID="{46AC4A9F-8D88-4D0A-91EC-95453C81157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2AFCD-FC0D-4A38-819C-AB5603E5B6A5}" type="pres">
      <dgm:prSet presAssocID="{CA7410E0-066C-4889-944B-4FA689770548}" presName="spacer" presStyleCnt="0"/>
      <dgm:spPr/>
    </dgm:pt>
    <dgm:pt modelId="{8D839FD4-82A1-4C12-A792-A36F44CD7DED}" type="pres">
      <dgm:prSet presAssocID="{0F72A080-FF6B-4160-B2C0-52BCC1341C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06A4A-0182-44A3-8657-FF49F67D68C9}" type="pres">
      <dgm:prSet presAssocID="{33063B17-9DC4-478A-954F-211DDC840B8E}" presName="spacer" presStyleCnt="0"/>
      <dgm:spPr/>
    </dgm:pt>
    <dgm:pt modelId="{438AF75A-630F-4E09-839F-5936D5E2C359}" type="pres">
      <dgm:prSet presAssocID="{D0C1CBAC-E83E-4C9E-BDCE-B6393A4CD5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8153C-7EBA-40B1-82C0-0ECD1BADB45B}" srcId="{0833D490-966A-43CC-925B-D91A0FC3CA51}" destId="{46AC4A9F-8D88-4D0A-91EC-95453C811576}" srcOrd="1" destOrd="0" parTransId="{74649E59-BD09-4088-A624-C24E0ADA0E84}" sibTransId="{CA7410E0-066C-4889-944B-4FA689770548}"/>
    <dgm:cxn modelId="{175FBF01-33B5-44BB-9FB8-BD31B3BF3C1F}" srcId="{0833D490-966A-43CC-925B-D91A0FC3CA51}" destId="{D0C1CBAC-E83E-4C9E-BDCE-B6393A4CD56A}" srcOrd="3" destOrd="0" parTransId="{A642CB0B-1B32-48BB-8C15-7F8A49CAC952}" sibTransId="{60FBC75F-2531-4795-9DC4-3304D373C108}"/>
    <dgm:cxn modelId="{A4246844-69FA-4950-93C0-21A37CC37F64}" type="presOf" srcId="{0F72A080-FF6B-4160-B2C0-52BCC1341C47}" destId="{8D839FD4-82A1-4C12-A792-A36F44CD7DED}" srcOrd="0" destOrd="0" presId="urn:microsoft.com/office/officeart/2005/8/layout/vList2"/>
    <dgm:cxn modelId="{6BDED5FC-4C3B-42EA-A890-18770BD5C2AE}" type="presOf" srcId="{46AC4A9F-8D88-4D0A-91EC-95453C811576}" destId="{F152F113-82FB-42BE-9B87-13E6B61BF9AF}" srcOrd="0" destOrd="0" presId="urn:microsoft.com/office/officeart/2005/8/layout/vList2"/>
    <dgm:cxn modelId="{CDB21AC7-B0BF-4A8D-8848-CE30A26CFF5A}" type="presOf" srcId="{0833D490-966A-43CC-925B-D91A0FC3CA51}" destId="{DB130EF2-15CB-4082-86D9-F1694B942C1B}" srcOrd="0" destOrd="0" presId="urn:microsoft.com/office/officeart/2005/8/layout/vList2"/>
    <dgm:cxn modelId="{B685AF58-86D7-4F99-9DBE-C66A7AB81236}" srcId="{0833D490-966A-43CC-925B-D91A0FC3CA51}" destId="{0F72A080-FF6B-4160-B2C0-52BCC1341C47}" srcOrd="2" destOrd="0" parTransId="{61EEEB15-08C0-49DB-9FB5-6742B884D0E5}" sibTransId="{33063B17-9DC4-478A-954F-211DDC840B8E}"/>
    <dgm:cxn modelId="{DBF42D5A-26B3-4C2A-87DE-141B8F5631B1}" type="presOf" srcId="{ED1742FF-FEAC-4718-AE0C-BAAA2A93CD81}" destId="{14212365-798F-4A8A-82F4-6FCEEA180635}" srcOrd="0" destOrd="0" presId="urn:microsoft.com/office/officeart/2005/8/layout/vList2"/>
    <dgm:cxn modelId="{F151A8A6-CDA1-4A63-947C-9BF43C003F29}" type="presOf" srcId="{D0C1CBAC-E83E-4C9E-BDCE-B6393A4CD56A}" destId="{438AF75A-630F-4E09-839F-5936D5E2C359}" srcOrd="0" destOrd="0" presId="urn:microsoft.com/office/officeart/2005/8/layout/vList2"/>
    <dgm:cxn modelId="{2190EA4B-0263-48FA-9425-2EAB928194F8}" srcId="{0833D490-966A-43CC-925B-D91A0FC3CA51}" destId="{ED1742FF-FEAC-4718-AE0C-BAAA2A93CD81}" srcOrd="0" destOrd="0" parTransId="{C1E60196-230D-4AA6-B476-05843530C550}" sibTransId="{FB7AA59D-C842-4714-AF17-61F8B416736A}"/>
    <dgm:cxn modelId="{79B9FC18-2753-48CA-961F-3B84EED57F84}" type="presParOf" srcId="{DB130EF2-15CB-4082-86D9-F1694B942C1B}" destId="{14212365-798F-4A8A-82F4-6FCEEA180635}" srcOrd="0" destOrd="0" presId="urn:microsoft.com/office/officeart/2005/8/layout/vList2"/>
    <dgm:cxn modelId="{CBF58B3A-D046-405F-A0EA-49C2EE8F3FF1}" type="presParOf" srcId="{DB130EF2-15CB-4082-86D9-F1694B942C1B}" destId="{D863E641-A493-4ACA-9FDD-1F1F0A986B5A}" srcOrd="1" destOrd="0" presId="urn:microsoft.com/office/officeart/2005/8/layout/vList2"/>
    <dgm:cxn modelId="{64E84B70-AF14-41F4-B750-B26D3F599FB8}" type="presParOf" srcId="{DB130EF2-15CB-4082-86D9-F1694B942C1B}" destId="{F152F113-82FB-42BE-9B87-13E6B61BF9AF}" srcOrd="2" destOrd="0" presId="urn:microsoft.com/office/officeart/2005/8/layout/vList2"/>
    <dgm:cxn modelId="{F7F3286A-E5AA-49EF-99D8-FA5F63BBDB3B}" type="presParOf" srcId="{DB130EF2-15CB-4082-86D9-F1694B942C1B}" destId="{3722AFCD-FC0D-4A38-819C-AB5603E5B6A5}" srcOrd="3" destOrd="0" presId="urn:microsoft.com/office/officeart/2005/8/layout/vList2"/>
    <dgm:cxn modelId="{E9AAEF9F-6D89-4099-8078-F8711744D830}" type="presParOf" srcId="{DB130EF2-15CB-4082-86D9-F1694B942C1B}" destId="{8D839FD4-82A1-4C12-A792-A36F44CD7DED}" srcOrd="4" destOrd="0" presId="urn:microsoft.com/office/officeart/2005/8/layout/vList2"/>
    <dgm:cxn modelId="{9CA9E2EE-E1D7-4C37-8B00-19C503857008}" type="presParOf" srcId="{DB130EF2-15CB-4082-86D9-F1694B942C1B}" destId="{2D006A4A-0182-44A3-8657-FF49F67D68C9}" srcOrd="5" destOrd="0" presId="urn:microsoft.com/office/officeart/2005/8/layout/vList2"/>
    <dgm:cxn modelId="{2A2C39F3-4183-461A-B043-0CA242B5E66A}" type="presParOf" srcId="{DB130EF2-15CB-4082-86D9-F1694B942C1B}" destId="{438AF75A-630F-4E09-839F-5936D5E2C3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B91A50-3967-444B-B49F-B9F8F72EFC2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AC918CF-5940-4120-ADF4-D9EBF45CBB4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Обращать внимание при покупке товара на состав, срок годности, производителя</a:t>
          </a:r>
        </a:p>
      </dgm:t>
    </dgm:pt>
    <dgm:pt modelId="{9A943BFE-900A-43DE-BD55-BFC70537A2DB}" type="parTrans" cxnId="{8359FA6D-8FB3-46AD-8866-3AF86031DFEB}">
      <dgm:prSet/>
      <dgm:spPr/>
      <dgm:t>
        <a:bodyPr/>
        <a:lstStyle/>
        <a:p>
          <a:pPr algn="ctr"/>
          <a:endParaRPr lang="ru-RU" b="1"/>
        </a:p>
      </dgm:t>
    </dgm:pt>
    <dgm:pt modelId="{1D5A1205-EEF3-44C9-8D63-D00344BB5926}" type="sibTrans" cxnId="{8359FA6D-8FB3-46AD-8866-3AF86031DFEB}">
      <dgm:prSet/>
      <dgm:spPr/>
      <dgm:t>
        <a:bodyPr/>
        <a:lstStyle/>
        <a:p>
          <a:pPr algn="ctr"/>
          <a:endParaRPr lang="ru-RU" b="1"/>
        </a:p>
      </dgm:t>
    </dgm:pt>
    <dgm:pt modelId="{D6852F8C-F5A3-41D9-BB21-0BBD79743A5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Интересоваться информацией о товаре, транслируемой в СМИ</a:t>
          </a:r>
          <a:endParaRPr lang="ru-RU" sz="2400" b="1" dirty="0"/>
        </a:p>
      </dgm:t>
    </dgm:pt>
    <dgm:pt modelId="{48828FA7-CD77-4024-9708-DFF0A55AB459}" type="parTrans" cxnId="{88E83237-0A38-4AF5-AA5B-24A1B44BD01D}">
      <dgm:prSet/>
      <dgm:spPr/>
      <dgm:t>
        <a:bodyPr/>
        <a:lstStyle/>
        <a:p>
          <a:pPr algn="ctr"/>
          <a:endParaRPr lang="ru-RU" b="1"/>
        </a:p>
      </dgm:t>
    </dgm:pt>
    <dgm:pt modelId="{4DB1B2D1-59B8-49D7-8BC3-9E82CD6B56E6}" type="sibTrans" cxnId="{88E83237-0A38-4AF5-AA5B-24A1B44BD01D}">
      <dgm:prSet/>
      <dgm:spPr/>
      <dgm:t>
        <a:bodyPr/>
        <a:lstStyle/>
        <a:p>
          <a:pPr algn="ctr"/>
          <a:endParaRPr lang="ru-RU" b="1"/>
        </a:p>
      </dgm:t>
    </dgm:pt>
    <dgm:pt modelId="{CE10A6A7-79EA-4B33-82EA-1863B11FFA8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При обнаружении подделок обращаться в </a:t>
          </a:r>
          <a:r>
            <a:rPr lang="ru-RU" sz="2400" b="1" dirty="0" err="1" smtClean="0"/>
            <a:t>роспотребнадзор</a:t>
          </a:r>
          <a:endParaRPr lang="ru-RU" sz="2400" b="1" dirty="0"/>
        </a:p>
      </dgm:t>
    </dgm:pt>
    <dgm:pt modelId="{1B2DA09C-CA9F-4E7D-BE41-DC796339E967}" type="parTrans" cxnId="{8F63AC84-E54B-4750-AEA8-8D6AF5D73DC1}">
      <dgm:prSet/>
      <dgm:spPr/>
      <dgm:t>
        <a:bodyPr/>
        <a:lstStyle/>
        <a:p>
          <a:pPr algn="ctr"/>
          <a:endParaRPr lang="ru-RU" b="1"/>
        </a:p>
      </dgm:t>
    </dgm:pt>
    <dgm:pt modelId="{AEF6D2CF-4FA0-48FC-B57D-9B30B822B740}" type="sibTrans" cxnId="{8F63AC84-E54B-4750-AEA8-8D6AF5D73DC1}">
      <dgm:prSet/>
      <dgm:spPr/>
      <dgm:t>
        <a:bodyPr/>
        <a:lstStyle/>
        <a:p>
          <a:pPr algn="ctr"/>
          <a:endParaRPr lang="ru-RU" b="1"/>
        </a:p>
      </dgm:t>
    </dgm:pt>
    <dgm:pt modelId="{EA783189-FF97-4D6B-A098-5082ECCD7B4D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Покупать в официальных торговых точках</a:t>
          </a:r>
          <a:endParaRPr lang="ru-RU" sz="2400" b="1" dirty="0"/>
        </a:p>
      </dgm:t>
    </dgm:pt>
    <dgm:pt modelId="{6282553D-30A9-445C-B884-A481EF91B08D}" type="parTrans" cxnId="{B872DE5A-3B5E-443A-9F49-89114D750E67}">
      <dgm:prSet/>
      <dgm:spPr/>
      <dgm:t>
        <a:bodyPr/>
        <a:lstStyle/>
        <a:p>
          <a:pPr algn="ctr"/>
          <a:endParaRPr lang="ru-RU" b="1"/>
        </a:p>
      </dgm:t>
    </dgm:pt>
    <dgm:pt modelId="{D4405E1B-B2A1-4622-AD62-BDC4A991EF11}" type="sibTrans" cxnId="{B872DE5A-3B5E-443A-9F49-89114D750E67}">
      <dgm:prSet/>
      <dgm:spPr/>
      <dgm:t>
        <a:bodyPr/>
        <a:lstStyle/>
        <a:p>
          <a:pPr algn="ctr"/>
          <a:endParaRPr lang="ru-RU" b="1"/>
        </a:p>
      </dgm:t>
    </dgm:pt>
    <dgm:pt modelId="{95B364C2-E25F-4F0D-87A7-4F6D7BFD346C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Остерегаться дешевых товаров, требовать сертификат</a:t>
          </a:r>
          <a:endParaRPr lang="ru-RU" sz="2400" b="1" dirty="0"/>
        </a:p>
      </dgm:t>
    </dgm:pt>
    <dgm:pt modelId="{575B80B0-7F38-4E0F-BBF4-A9E032D97B47}" type="parTrans" cxnId="{4B4FD375-38F7-4FCA-84AF-6D29B001787B}">
      <dgm:prSet/>
      <dgm:spPr/>
      <dgm:t>
        <a:bodyPr/>
        <a:lstStyle/>
        <a:p>
          <a:pPr algn="ctr"/>
          <a:endParaRPr lang="ru-RU" b="1"/>
        </a:p>
      </dgm:t>
    </dgm:pt>
    <dgm:pt modelId="{E173AF46-8D6C-47E4-BAF8-2F399F5E7B9F}" type="sibTrans" cxnId="{4B4FD375-38F7-4FCA-84AF-6D29B001787B}">
      <dgm:prSet/>
      <dgm:spPr/>
      <dgm:t>
        <a:bodyPr/>
        <a:lstStyle/>
        <a:p>
          <a:pPr algn="ctr"/>
          <a:endParaRPr lang="ru-RU" b="1"/>
        </a:p>
      </dgm:t>
    </dgm:pt>
    <dgm:pt modelId="{411EBD9A-5C90-4A91-9C37-4C01EDB4FE45}" type="pres">
      <dgm:prSet presAssocID="{F6B91A50-3967-444B-B49F-B9F8F72EFC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E68D92-9535-4727-B782-52E949464130}" type="pres">
      <dgm:prSet presAssocID="{FAC918CF-5940-4120-ADF4-D9EBF45CBB4E}" presName="parentLin" presStyleCnt="0"/>
      <dgm:spPr/>
    </dgm:pt>
    <dgm:pt modelId="{D27C8A7B-B870-4153-8C10-0404C580BC87}" type="pres">
      <dgm:prSet presAssocID="{FAC918CF-5940-4120-ADF4-D9EBF45CBB4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F3C4F85-3E56-462B-BB20-EBE8EB8DC252}" type="pres">
      <dgm:prSet presAssocID="{FAC918CF-5940-4120-ADF4-D9EBF45CBB4E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FB4BA-7670-4289-B1CC-2D18A3FC55E3}" type="pres">
      <dgm:prSet presAssocID="{FAC918CF-5940-4120-ADF4-D9EBF45CBB4E}" presName="negativeSpace" presStyleCnt="0"/>
      <dgm:spPr/>
    </dgm:pt>
    <dgm:pt modelId="{031D4318-586C-42C9-9A18-A247C0A848D7}" type="pres">
      <dgm:prSet presAssocID="{FAC918CF-5940-4120-ADF4-D9EBF45CBB4E}" presName="childText" presStyleLbl="conFgAcc1" presStyleIdx="0" presStyleCnt="5">
        <dgm:presLayoutVars>
          <dgm:bulletEnabled val="1"/>
        </dgm:presLayoutVars>
      </dgm:prSet>
      <dgm:spPr/>
    </dgm:pt>
    <dgm:pt modelId="{629E9B61-9279-4777-ABFB-3DD6CF3128A3}" type="pres">
      <dgm:prSet presAssocID="{1D5A1205-EEF3-44C9-8D63-D00344BB5926}" presName="spaceBetweenRectangles" presStyleCnt="0"/>
      <dgm:spPr/>
    </dgm:pt>
    <dgm:pt modelId="{8A620A50-26AA-401B-AF78-F9A5E49B859D}" type="pres">
      <dgm:prSet presAssocID="{D6852F8C-F5A3-41D9-BB21-0BBD79743A58}" presName="parentLin" presStyleCnt="0"/>
      <dgm:spPr/>
    </dgm:pt>
    <dgm:pt modelId="{35B71FFA-83E0-47FB-94B3-2311AD4377C4}" type="pres">
      <dgm:prSet presAssocID="{D6852F8C-F5A3-41D9-BB21-0BBD79743A5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A626452-727E-4616-A379-CCAC0D99EF2C}" type="pres">
      <dgm:prSet presAssocID="{D6852F8C-F5A3-41D9-BB21-0BBD79743A58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47F50-AB62-4B48-BC89-19167E67F114}" type="pres">
      <dgm:prSet presAssocID="{D6852F8C-F5A3-41D9-BB21-0BBD79743A58}" presName="negativeSpace" presStyleCnt="0"/>
      <dgm:spPr/>
    </dgm:pt>
    <dgm:pt modelId="{D3DF2F23-D79D-41BC-881D-83159067AE02}" type="pres">
      <dgm:prSet presAssocID="{D6852F8C-F5A3-41D9-BB21-0BBD79743A58}" presName="childText" presStyleLbl="conFgAcc1" presStyleIdx="1" presStyleCnt="5">
        <dgm:presLayoutVars>
          <dgm:bulletEnabled val="1"/>
        </dgm:presLayoutVars>
      </dgm:prSet>
      <dgm:spPr/>
    </dgm:pt>
    <dgm:pt modelId="{AA69EA80-2597-426E-A2FB-7D8AE62D6077}" type="pres">
      <dgm:prSet presAssocID="{4DB1B2D1-59B8-49D7-8BC3-9E82CD6B56E6}" presName="spaceBetweenRectangles" presStyleCnt="0"/>
      <dgm:spPr/>
    </dgm:pt>
    <dgm:pt modelId="{B15E0FC4-7B88-47E1-A802-C4CFA0014B56}" type="pres">
      <dgm:prSet presAssocID="{EA783189-FF97-4D6B-A098-5082ECCD7B4D}" presName="parentLin" presStyleCnt="0"/>
      <dgm:spPr/>
    </dgm:pt>
    <dgm:pt modelId="{BE4CF488-14E9-4F8A-A891-77B1243AA790}" type="pres">
      <dgm:prSet presAssocID="{EA783189-FF97-4D6B-A098-5082ECCD7B4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434DCA6-9C63-4CB1-95AF-4EBEB0F47DF0}" type="pres">
      <dgm:prSet presAssocID="{EA783189-FF97-4D6B-A098-5082ECCD7B4D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65FDE-2567-4E50-9DCF-5D2594A0CD7B}" type="pres">
      <dgm:prSet presAssocID="{EA783189-FF97-4D6B-A098-5082ECCD7B4D}" presName="negativeSpace" presStyleCnt="0"/>
      <dgm:spPr/>
    </dgm:pt>
    <dgm:pt modelId="{D34B5FC5-CF58-43BD-9EF7-EBE2216CECF3}" type="pres">
      <dgm:prSet presAssocID="{EA783189-FF97-4D6B-A098-5082ECCD7B4D}" presName="childText" presStyleLbl="conFgAcc1" presStyleIdx="2" presStyleCnt="5">
        <dgm:presLayoutVars>
          <dgm:bulletEnabled val="1"/>
        </dgm:presLayoutVars>
      </dgm:prSet>
      <dgm:spPr/>
    </dgm:pt>
    <dgm:pt modelId="{28B1C0E5-0A0E-4CC6-AF3A-7AE1E4D7F98B}" type="pres">
      <dgm:prSet presAssocID="{D4405E1B-B2A1-4622-AD62-BDC4A991EF11}" presName="spaceBetweenRectangles" presStyleCnt="0"/>
      <dgm:spPr/>
    </dgm:pt>
    <dgm:pt modelId="{564C282B-A1F1-4172-A787-5A9148C165C3}" type="pres">
      <dgm:prSet presAssocID="{95B364C2-E25F-4F0D-87A7-4F6D7BFD346C}" presName="parentLin" presStyleCnt="0"/>
      <dgm:spPr/>
    </dgm:pt>
    <dgm:pt modelId="{1A62F804-9BF1-4F39-A11B-B4BA00319EB1}" type="pres">
      <dgm:prSet presAssocID="{95B364C2-E25F-4F0D-87A7-4F6D7BFD346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0A7F00C-69AA-41FC-9269-0567E62392AD}" type="pres">
      <dgm:prSet presAssocID="{95B364C2-E25F-4F0D-87A7-4F6D7BFD346C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8F6DD-3B1F-4B3D-909F-D238BE62240B}" type="pres">
      <dgm:prSet presAssocID="{95B364C2-E25F-4F0D-87A7-4F6D7BFD346C}" presName="negativeSpace" presStyleCnt="0"/>
      <dgm:spPr/>
    </dgm:pt>
    <dgm:pt modelId="{909BA218-20E0-4879-B405-2F7ACCB771C1}" type="pres">
      <dgm:prSet presAssocID="{95B364C2-E25F-4F0D-87A7-4F6D7BFD346C}" presName="childText" presStyleLbl="conFgAcc1" presStyleIdx="3" presStyleCnt="5">
        <dgm:presLayoutVars>
          <dgm:bulletEnabled val="1"/>
        </dgm:presLayoutVars>
      </dgm:prSet>
      <dgm:spPr/>
    </dgm:pt>
    <dgm:pt modelId="{5BC384AF-AFC8-4715-AD48-009701623986}" type="pres">
      <dgm:prSet presAssocID="{E173AF46-8D6C-47E4-BAF8-2F399F5E7B9F}" presName="spaceBetweenRectangles" presStyleCnt="0"/>
      <dgm:spPr/>
    </dgm:pt>
    <dgm:pt modelId="{220C2A5F-5B67-4561-AED9-4BBA62D9CDA8}" type="pres">
      <dgm:prSet presAssocID="{CE10A6A7-79EA-4B33-82EA-1863B11FFA88}" presName="parentLin" presStyleCnt="0"/>
      <dgm:spPr/>
    </dgm:pt>
    <dgm:pt modelId="{BA67B77F-4619-4D04-9741-1E60B94D3806}" type="pres">
      <dgm:prSet presAssocID="{CE10A6A7-79EA-4B33-82EA-1863B11FFA8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127C126-9A85-4DA3-86C3-DB4ADB1E85D5}" type="pres">
      <dgm:prSet presAssocID="{CE10A6A7-79EA-4B33-82EA-1863B11FFA88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82BB8-6566-4E98-9CD8-88EB79AE8167}" type="pres">
      <dgm:prSet presAssocID="{CE10A6A7-79EA-4B33-82EA-1863B11FFA88}" presName="negativeSpace" presStyleCnt="0"/>
      <dgm:spPr/>
    </dgm:pt>
    <dgm:pt modelId="{BF417143-5A43-4B57-9001-7559F4549F13}" type="pres">
      <dgm:prSet presAssocID="{CE10A6A7-79EA-4B33-82EA-1863B11FFA8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773868F-744C-4B44-AC12-441A252835B1}" type="presOf" srcId="{FAC918CF-5940-4120-ADF4-D9EBF45CBB4E}" destId="{D27C8A7B-B870-4153-8C10-0404C580BC87}" srcOrd="0" destOrd="0" presId="urn:microsoft.com/office/officeart/2005/8/layout/list1"/>
    <dgm:cxn modelId="{2688202B-3224-4999-9D8B-445ECF78385B}" type="presOf" srcId="{D6852F8C-F5A3-41D9-BB21-0BBD79743A58}" destId="{35B71FFA-83E0-47FB-94B3-2311AD4377C4}" srcOrd="0" destOrd="0" presId="urn:microsoft.com/office/officeart/2005/8/layout/list1"/>
    <dgm:cxn modelId="{9009FDB8-8E9D-4B95-A878-0E9757C19D04}" type="presOf" srcId="{EA783189-FF97-4D6B-A098-5082ECCD7B4D}" destId="{BE4CF488-14E9-4F8A-A891-77B1243AA790}" srcOrd="0" destOrd="0" presId="urn:microsoft.com/office/officeart/2005/8/layout/list1"/>
    <dgm:cxn modelId="{4D2C9EA7-6191-46CA-8F5B-C0F7683F63E9}" type="presOf" srcId="{95B364C2-E25F-4F0D-87A7-4F6D7BFD346C}" destId="{50A7F00C-69AA-41FC-9269-0567E62392AD}" srcOrd="1" destOrd="0" presId="urn:microsoft.com/office/officeart/2005/8/layout/list1"/>
    <dgm:cxn modelId="{88E83237-0A38-4AF5-AA5B-24A1B44BD01D}" srcId="{F6B91A50-3967-444B-B49F-B9F8F72EFC26}" destId="{D6852F8C-F5A3-41D9-BB21-0BBD79743A58}" srcOrd="1" destOrd="0" parTransId="{48828FA7-CD77-4024-9708-DFF0A55AB459}" sibTransId="{4DB1B2D1-59B8-49D7-8BC3-9E82CD6B56E6}"/>
    <dgm:cxn modelId="{46C4EE54-5B14-485B-A721-35424FDFED1F}" type="presOf" srcId="{EA783189-FF97-4D6B-A098-5082ECCD7B4D}" destId="{F434DCA6-9C63-4CB1-95AF-4EBEB0F47DF0}" srcOrd="1" destOrd="0" presId="urn:microsoft.com/office/officeart/2005/8/layout/list1"/>
    <dgm:cxn modelId="{5AEB075D-CDF4-459B-A803-29F51A2CEDB3}" type="presOf" srcId="{CE10A6A7-79EA-4B33-82EA-1863B11FFA88}" destId="{E127C126-9A85-4DA3-86C3-DB4ADB1E85D5}" srcOrd="1" destOrd="0" presId="urn:microsoft.com/office/officeart/2005/8/layout/list1"/>
    <dgm:cxn modelId="{8F63AC84-E54B-4750-AEA8-8D6AF5D73DC1}" srcId="{F6B91A50-3967-444B-B49F-B9F8F72EFC26}" destId="{CE10A6A7-79EA-4B33-82EA-1863B11FFA88}" srcOrd="4" destOrd="0" parTransId="{1B2DA09C-CA9F-4E7D-BE41-DC796339E967}" sibTransId="{AEF6D2CF-4FA0-48FC-B57D-9B30B822B740}"/>
    <dgm:cxn modelId="{5211B939-E84D-4D93-8952-D7127A03E422}" type="presOf" srcId="{FAC918CF-5940-4120-ADF4-D9EBF45CBB4E}" destId="{EF3C4F85-3E56-462B-BB20-EBE8EB8DC252}" srcOrd="1" destOrd="0" presId="urn:microsoft.com/office/officeart/2005/8/layout/list1"/>
    <dgm:cxn modelId="{4B4FD375-38F7-4FCA-84AF-6D29B001787B}" srcId="{F6B91A50-3967-444B-B49F-B9F8F72EFC26}" destId="{95B364C2-E25F-4F0D-87A7-4F6D7BFD346C}" srcOrd="3" destOrd="0" parTransId="{575B80B0-7F38-4E0F-BBF4-A9E032D97B47}" sibTransId="{E173AF46-8D6C-47E4-BAF8-2F399F5E7B9F}"/>
    <dgm:cxn modelId="{FE44400E-51A4-4213-99A5-B6FD6F670722}" type="presOf" srcId="{D6852F8C-F5A3-41D9-BB21-0BBD79743A58}" destId="{4A626452-727E-4616-A379-CCAC0D99EF2C}" srcOrd="1" destOrd="0" presId="urn:microsoft.com/office/officeart/2005/8/layout/list1"/>
    <dgm:cxn modelId="{8359FA6D-8FB3-46AD-8866-3AF86031DFEB}" srcId="{F6B91A50-3967-444B-B49F-B9F8F72EFC26}" destId="{FAC918CF-5940-4120-ADF4-D9EBF45CBB4E}" srcOrd="0" destOrd="0" parTransId="{9A943BFE-900A-43DE-BD55-BFC70537A2DB}" sibTransId="{1D5A1205-EEF3-44C9-8D63-D00344BB5926}"/>
    <dgm:cxn modelId="{C950BC52-7B8F-417E-A9EB-755C1C68E03D}" type="presOf" srcId="{95B364C2-E25F-4F0D-87A7-4F6D7BFD346C}" destId="{1A62F804-9BF1-4F39-A11B-B4BA00319EB1}" srcOrd="0" destOrd="0" presId="urn:microsoft.com/office/officeart/2005/8/layout/list1"/>
    <dgm:cxn modelId="{B872DE5A-3B5E-443A-9F49-89114D750E67}" srcId="{F6B91A50-3967-444B-B49F-B9F8F72EFC26}" destId="{EA783189-FF97-4D6B-A098-5082ECCD7B4D}" srcOrd="2" destOrd="0" parTransId="{6282553D-30A9-445C-B884-A481EF91B08D}" sibTransId="{D4405E1B-B2A1-4622-AD62-BDC4A991EF11}"/>
    <dgm:cxn modelId="{289CFCB9-7A17-436C-AE5A-07DA10F93112}" type="presOf" srcId="{F6B91A50-3967-444B-B49F-B9F8F72EFC26}" destId="{411EBD9A-5C90-4A91-9C37-4C01EDB4FE45}" srcOrd="0" destOrd="0" presId="urn:microsoft.com/office/officeart/2005/8/layout/list1"/>
    <dgm:cxn modelId="{906F951A-1C6B-450C-B62E-0909CFBC7742}" type="presOf" srcId="{CE10A6A7-79EA-4B33-82EA-1863B11FFA88}" destId="{BA67B77F-4619-4D04-9741-1E60B94D3806}" srcOrd="0" destOrd="0" presId="urn:microsoft.com/office/officeart/2005/8/layout/list1"/>
    <dgm:cxn modelId="{5CB6336F-CF21-4D68-9E9E-5FD4DA6FB64D}" type="presParOf" srcId="{411EBD9A-5C90-4A91-9C37-4C01EDB4FE45}" destId="{36E68D92-9535-4727-B782-52E949464130}" srcOrd="0" destOrd="0" presId="urn:microsoft.com/office/officeart/2005/8/layout/list1"/>
    <dgm:cxn modelId="{7F44728C-A1C5-4CD9-889E-1017EA51A6F7}" type="presParOf" srcId="{36E68D92-9535-4727-B782-52E949464130}" destId="{D27C8A7B-B870-4153-8C10-0404C580BC87}" srcOrd="0" destOrd="0" presId="urn:microsoft.com/office/officeart/2005/8/layout/list1"/>
    <dgm:cxn modelId="{A443601D-CFED-4F73-BD5D-7ADDDDD22516}" type="presParOf" srcId="{36E68D92-9535-4727-B782-52E949464130}" destId="{EF3C4F85-3E56-462B-BB20-EBE8EB8DC252}" srcOrd="1" destOrd="0" presId="urn:microsoft.com/office/officeart/2005/8/layout/list1"/>
    <dgm:cxn modelId="{001FED35-3A41-4BCB-A311-0829E36C45CE}" type="presParOf" srcId="{411EBD9A-5C90-4A91-9C37-4C01EDB4FE45}" destId="{5FEFB4BA-7670-4289-B1CC-2D18A3FC55E3}" srcOrd="1" destOrd="0" presId="urn:microsoft.com/office/officeart/2005/8/layout/list1"/>
    <dgm:cxn modelId="{6609B599-A608-4FD4-ACF6-3546542BDC1A}" type="presParOf" srcId="{411EBD9A-5C90-4A91-9C37-4C01EDB4FE45}" destId="{031D4318-586C-42C9-9A18-A247C0A848D7}" srcOrd="2" destOrd="0" presId="urn:microsoft.com/office/officeart/2005/8/layout/list1"/>
    <dgm:cxn modelId="{079278C7-7742-4E26-9AE6-B8B54465CCCD}" type="presParOf" srcId="{411EBD9A-5C90-4A91-9C37-4C01EDB4FE45}" destId="{629E9B61-9279-4777-ABFB-3DD6CF3128A3}" srcOrd="3" destOrd="0" presId="urn:microsoft.com/office/officeart/2005/8/layout/list1"/>
    <dgm:cxn modelId="{22D410D1-22E4-4D6D-9DEA-5CC78E866482}" type="presParOf" srcId="{411EBD9A-5C90-4A91-9C37-4C01EDB4FE45}" destId="{8A620A50-26AA-401B-AF78-F9A5E49B859D}" srcOrd="4" destOrd="0" presId="urn:microsoft.com/office/officeart/2005/8/layout/list1"/>
    <dgm:cxn modelId="{99E6C9A3-6748-4B64-8A76-C8D96274CAF6}" type="presParOf" srcId="{8A620A50-26AA-401B-AF78-F9A5E49B859D}" destId="{35B71FFA-83E0-47FB-94B3-2311AD4377C4}" srcOrd="0" destOrd="0" presId="urn:microsoft.com/office/officeart/2005/8/layout/list1"/>
    <dgm:cxn modelId="{5B020BE3-6FB8-4377-AD0F-F3A47BBB926E}" type="presParOf" srcId="{8A620A50-26AA-401B-AF78-F9A5E49B859D}" destId="{4A626452-727E-4616-A379-CCAC0D99EF2C}" srcOrd="1" destOrd="0" presId="urn:microsoft.com/office/officeart/2005/8/layout/list1"/>
    <dgm:cxn modelId="{432C8124-BF64-463A-8134-E89E6B36C1E3}" type="presParOf" srcId="{411EBD9A-5C90-4A91-9C37-4C01EDB4FE45}" destId="{96F47F50-AB62-4B48-BC89-19167E67F114}" srcOrd="5" destOrd="0" presId="urn:microsoft.com/office/officeart/2005/8/layout/list1"/>
    <dgm:cxn modelId="{B211CCBB-0935-430F-BAB8-C712DFBD6EB7}" type="presParOf" srcId="{411EBD9A-5C90-4A91-9C37-4C01EDB4FE45}" destId="{D3DF2F23-D79D-41BC-881D-83159067AE02}" srcOrd="6" destOrd="0" presId="urn:microsoft.com/office/officeart/2005/8/layout/list1"/>
    <dgm:cxn modelId="{CF938103-1D59-44B4-81B6-860BF9E4FA28}" type="presParOf" srcId="{411EBD9A-5C90-4A91-9C37-4C01EDB4FE45}" destId="{AA69EA80-2597-426E-A2FB-7D8AE62D6077}" srcOrd="7" destOrd="0" presId="urn:microsoft.com/office/officeart/2005/8/layout/list1"/>
    <dgm:cxn modelId="{62381E59-9048-430F-8643-3FCD6713ADBB}" type="presParOf" srcId="{411EBD9A-5C90-4A91-9C37-4C01EDB4FE45}" destId="{B15E0FC4-7B88-47E1-A802-C4CFA0014B56}" srcOrd="8" destOrd="0" presId="urn:microsoft.com/office/officeart/2005/8/layout/list1"/>
    <dgm:cxn modelId="{EBD913BD-729A-4C5E-8129-585307DC77B9}" type="presParOf" srcId="{B15E0FC4-7B88-47E1-A802-C4CFA0014B56}" destId="{BE4CF488-14E9-4F8A-A891-77B1243AA790}" srcOrd="0" destOrd="0" presId="urn:microsoft.com/office/officeart/2005/8/layout/list1"/>
    <dgm:cxn modelId="{F6C93708-C5AA-40A7-81E6-2EC55801CE80}" type="presParOf" srcId="{B15E0FC4-7B88-47E1-A802-C4CFA0014B56}" destId="{F434DCA6-9C63-4CB1-95AF-4EBEB0F47DF0}" srcOrd="1" destOrd="0" presId="urn:microsoft.com/office/officeart/2005/8/layout/list1"/>
    <dgm:cxn modelId="{D727E096-B0ED-4212-B52D-9FB86DCDD822}" type="presParOf" srcId="{411EBD9A-5C90-4A91-9C37-4C01EDB4FE45}" destId="{48D65FDE-2567-4E50-9DCF-5D2594A0CD7B}" srcOrd="9" destOrd="0" presId="urn:microsoft.com/office/officeart/2005/8/layout/list1"/>
    <dgm:cxn modelId="{7FB07F54-B51B-4FCE-A5D9-28660AC22841}" type="presParOf" srcId="{411EBD9A-5C90-4A91-9C37-4C01EDB4FE45}" destId="{D34B5FC5-CF58-43BD-9EF7-EBE2216CECF3}" srcOrd="10" destOrd="0" presId="urn:microsoft.com/office/officeart/2005/8/layout/list1"/>
    <dgm:cxn modelId="{5AD85CC5-1426-4F34-93E1-B0F4C73AA41D}" type="presParOf" srcId="{411EBD9A-5C90-4A91-9C37-4C01EDB4FE45}" destId="{28B1C0E5-0A0E-4CC6-AF3A-7AE1E4D7F98B}" srcOrd="11" destOrd="0" presId="urn:microsoft.com/office/officeart/2005/8/layout/list1"/>
    <dgm:cxn modelId="{97BB4DE8-00D9-4332-92B7-7A9EF400CC04}" type="presParOf" srcId="{411EBD9A-5C90-4A91-9C37-4C01EDB4FE45}" destId="{564C282B-A1F1-4172-A787-5A9148C165C3}" srcOrd="12" destOrd="0" presId="urn:microsoft.com/office/officeart/2005/8/layout/list1"/>
    <dgm:cxn modelId="{7501FDBA-2610-4A7B-BBA4-7F1329B6560F}" type="presParOf" srcId="{564C282B-A1F1-4172-A787-5A9148C165C3}" destId="{1A62F804-9BF1-4F39-A11B-B4BA00319EB1}" srcOrd="0" destOrd="0" presId="urn:microsoft.com/office/officeart/2005/8/layout/list1"/>
    <dgm:cxn modelId="{A60ECAB3-A46C-4627-A451-BB81EE9C5AA6}" type="presParOf" srcId="{564C282B-A1F1-4172-A787-5A9148C165C3}" destId="{50A7F00C-69AA-41FC-9269-0567E62392AD}" srcOrd="1" destOrd="0" presId="urn:microsoft.com/office/officeart/2005/8/layout/list1"/>
    <dgm:cxn modelId="{E1BA7FAB-9C09-431E-9E8B-66D705788155}" type="presParOf" srcId="{411EBD9A-5C90-4A91-9C37-4C01EDB4FE45}" destId="{2288F6DD-3B1F-4B3D-909F-D238BE62240B}" srcOrd="13" destOrd="0" presId="urn:microsoft.com/office/officeart/2005/8/layout/list1"/>
    <dgm:cxn modelId="{2383F554-8D72-4E00-9236-AB80705065F5}" type="presParOf" srcId="{411EBD9A-5C90-4A91-9C37-4C01EDB4FE45}" destId="{909BA218-20E0-4879-B405-2F7ACCB771C1}" srcOrd="14" destOrd="0" presId="urn:microsoft.com/office/officeart/2005/8/layout/list1"/>
    <dgm:cxn modelId="{64E8E244-F898-42F6-9796-2D68E631839D}" type="presParOf" srcId="{411EBD9A-5C90-4A91-9C37-4C01EDB4FE45}" destId="{5BC384AF-AFC8-4715-AD48-009701623986}" srcOrd="15" destOrd="0" presId="urn:microsoft.com/office/officeart/2005/8/layout/list1"/>
    <dgm:cxn modelId="{1A9BBF4C-4E58-4D52-8496-E244561C5A45}" type="presParOf" srcId="{411EBD9A-5C90-4A91-9C37-4C01EDB4FE45}" destId="{220C2A5F-5B67-4561-AED9-4BBA62D9CDA8}" srcOrd="16" destOrd="0" presId="urn:microsoft.com/office/officeart/2005/8/layout/list1"/>
    <dgm:cxn modelId="{768E923A-36B2-495E-BBF7-0EE61F999627}" type="presParOf" srcId="{220C2A5F-5B67-4561-AED9-4BBA62D9CDA8}" destId="{BA67B77F-4619-4D04-9741-1E60B94D3806}" srcOrd="0" destOrd="0" presId="urn:microsoft.com/office/officeart/2005/8/layout/list1"/>
    <dgm:cxn modelId="{E9E58F88-3B58-40E6-825F-EBDEFD828E05}" type="presParOf" srcId="{220C2A5F-5B67-4561-AED9-4BBA62D9CDA8}" destId="{E127C126-9A85-4DA3-86C3-DB4ADB1E85D5}" srcOrd="1" destOrd="0" presId="urn:microsoft.com/office/officeart/2005/8/layout/list1"/>
    <dgm:cxn modelId="{FE39EB46-22D6-4F35-93F9-58C2B18259DE}" type="presParOf" srcId="{411EBD9A-5C90-4A91-9C37-4C01EDB4FE45}" destId="{BCA82BB8-6566-4E98-9CD8-88EB79AE8167}" srcOrd="17" destOrd="0" presId="urn:microsoft.com/office/officeart/2005/8/layout/list1"/>
    <dgm:cxn modelId="{ACC84C56-C852-495D-8D1B-7E9C6679E7D0}" type="presParOf" srcId="{411EBD9A-5C90-4A91-9C37-4C01EDB4FE45}" destId="{BF417143-5A43-4B57-9001-7559F4549F1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63F59-493E-4EF4-A2FD-EE37E66E091A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Характеристика экономического положения индивида или группы людей, при котором они не могут сами поддерживать определенный приемлемый уровень жизни</a:t>
          </a:r>
          <a:endParaRPr lang="ru-RU" sz="4300" kern="1200" dirty="0"/>
        </a:p>
      </dsp:txBody>
      <dsp:txXfrm>
        <a:off x="261193" y="823"/>
        <a:ext cx="7707213" cy="4624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59D041-0D4E-4A1A-A888-D31AA1EC11D3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Реклама – это информация, распространяемая любым способом, в любой форме и с использованием любых средств, адресованная неопределенному кругу лиц и направленная на привлечение внимания, формирование и поддержание интереса к объекту рекламирования</a:t>
          </a:r>
          <a:endParaRPr lang="ru-RU" sz="3400" b="1" kern="1200" dirty="0"/>
        </a:p>
      </dsp:txBody>
      <dsp:txXfrm>
        <a:off x="261193" y="823"/>
        <a:ext cx="7707213" cy="462432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21195C-1CE9-4D2E-9E3A-82DB4B1BB842}">
      <dsp:nvSpPr>
        <dsp:cNvPr id="0" name=""/>
        <dsp:cNvSpPr/>
      </dsp:nvSpPr>
      <dsp:spPr>
        <a:xfrm>
          <a:off x="0" y="8132"/>
          <a:ext cx="8229600" cy="1484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Реклама сигарет и алкоголя как атрибутов современных успешных молодых людей и известных личностей</a:t>
          </a:r>
        </a:p>
      </dsp:txBody>
      <dsp:txXfrm>
        <a:off x="0" y="8132"/>
        <a:ext cx="8229600" cy="1484730"/>
      </dsp:txXfrm>
    </dsp:sp>
    <dsp:sp modelId="{AAC36D6B-5C0F-45E0-BE23-B4ECA34ECC40}">
      <dsp:nvSpPr>
        <dsp:cNvPr id="0" name=""/>
        <dsp:cNvSpPr/>
      </dsp:nvSpPr>
      <dsp:spPr>
        <a:xfrm>
          <a:off x="0" y="1570622"/>
          <a:ext cx="8229600" cy="1484730"/>
        </a:xfrm>
        <a:prstGeom prst="roundRect">
          <a:avLst/>
        </a:prstGeom>
        <a:solidFill>
          <a:schemeClr val="accent4">
            <a:hueOff val="-3015570"/>
            <a:satOff val="21052"/>
            <a:lumOff val="225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Широкое распространение скрытой рекламы</a:t>
          </a:r>
        </a:p>
      </dsp:txBody>
      <dsp:txXfrm>
        <a:off x="0" y="1570622"/>
        <a:ext cx="8229600" cy="1484730"/>
      </dsp:txXfrm>
    </dsp:sp>
    <dsp:sp modelId="{D183CD24-3C82-479A-8A2A-C1D65F696FF6}">
      <dsp:nvSpPr>
        <dsp:cNvPr id="0" name=""/>
        <dsp:cNvSpPr/>
      </dsp:nvSpPr>
      <dsp:spPr>
        <a:xfrm>
          <a:off x="0" y="3133112"/>
          <a:ext cx="8229600" cy="1484730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Проникновение эротики в рекламу (от косметики до автомобилей)</a:t>
          </a:r>
        </a:p>
      </dsp:txBody>
      <dsp:txXfrm>
        <a:off x="0" y="3133112"/>
        <a:ext cx="8229600" cy="148473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B1EE85-156F-4E0B-85B4-9D138A3683C3}">
      <dsp:nvSpPr>
        <dsp:cNvPr id="0" name=""/>
        <dsp:cNvSpPr/>
      </dsp:nvSpPr>
      <dsp:spPr>
        <a:xfrm>
          <a:off x="0" y="783797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A352F-82F6-4363-847C-99EA76F1CC8C}">
      <dsp:nvSpPr>
        <dsp:cNvPr id="0" name=""/>
        <dsp:cNvSpPr/>
      </dsp:nvSpPr>
      <dsp:spPr>
        <a:xfrm>
          <a:off x="411078" y="108737"/>
          <a:ext cx="6823815" cy="778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Денежный оборот фальшивых купюр</a:t>
          </a:r>
          <a:endParaRPr lang="ru-RU" sz="2400" b="1" kern="1200" dirty="0"/>
        </a:p>
      </dsp:txBody>
      <dsp:txXfrm>
        <a:off x="411078" y="108737"/>
        <a:ext cx="6823815" cy="778379"/>
      </dsp:txXfrm>
    </dsp:sp>
    <dsp:sp modelId="{11C69BBA-06C4-42F2-B602-81FF4762BB6B}">
      <dsp:nvSpPr>
        <dsp:cNvPr id="0" name=""/>
        <dsp:cNvSpPr/>
      </dsp:nvSpPr>
      <dsp:spPr>
        <a:xfrm>
          <a:off x="0" y="1673057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B13B5-B744-4443-9337-BFD177625A3D}">
      <dsp:nvSpPr>
        <dsp:cNvPr id="0" name=""/>
        <dsp:cNvSpPr/>
      </dsp:nvSpPr>
      <dsp:spPr>
        <a:xfrm>
          <a:off x="411078" y="997997"/>
          <a:ext cx="6823815" cy="778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Получение «серой» зарплаты, которая влияет на выплату страховых накоплений</a:t>
          </a:r>
          <a:endParaRPr lang="ru-RU" sz="2400" b="1" kern="1200" dirty="0"/>
        </a:p>
      </dsp:txBody>
      <dsp:txXfrm>
        <a:off x="411078" y="997997"/>
        <a:ext cx="6823815" cy="778379"/>
      </dsp:txXfrm>
    </dsp:sp>
    <dsp:sp modelId="{73BECC6A-2E72-4531-9821-AA70FC5C9BC5}">
      <dsp:nvSpPr>
        <dsp:cNvPr id="0" name=""/>
        <dsp:cNvSpPr/>
      </dsp:nvSpPr>
      <dsp:spPr>
        <a:xfrm>
          <a:off x="0" y="2562317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60833-13F1-46E7-BAF4-45C12606BEE2}">
      <dsp:nvSpPr>
        <dsp:cNvPr id="0" name=""/>
        <dsp:cNvSpPr/>
      </dsp:nvSpPr>
      <dsp:spPr>
        <a:xfrm>
          <a:off x="411078" y="1887257"/>
          <a:ext cx="6823815" cy="778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Кредиты, долги, займы без составления сметы расходов.</a:t>
          </a:r>
          <a:endParaRPr lang="ru-RU" sz="2400" b="1" kern="1200" dirty="0"/>
        </a:p>
      </dsp:txBody>
      <dsp:txXfrm>
        <a:off x="411078" y="1887257"/>
        <a:ext cx="6823815" cy="778379"/>
      </dsp:txXfrm>
    </dsp:sp>
    <dsp:sp modelId="{76E49CC8-82CA-41DD-886C-559B2862E2C1}">
      <dsp:nvSpPr>
        <dsp:cNvPr id="0" name=""/>
        <dsp:cNvSpPr/>
      </dsp:nvSpPr>
      <dsp:spPr>
        <a:xfrm>
          <a:off x="0" y="3451577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1B2A7-5C91-4003-82A9-D041429D276D}">
      <dsp:nvSpPr>
        <dsp:cNvPr id="0" name=""/>
        <dsp:cNvSpPr/>
      </dsp:nvSpPr>
      <dsp:spPr>
        <a:xfrm>
          <a:off x="411078" y="2776517"/>
          <a:ext cx="6823815" cy="778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пирамид, лотерей</a:t>
          </a:r>
          <a:endParaRPr lang="ru-RU" sz="2400" b="1" kern="1200" dirty="0"/>
        </a:p>
      </dsp:txBody>
      <dsp:txXfrm>
        <a:off x="411078" y="2776517"/>
        <a:ext cx="6823815" cy="778379"/>
      </dsp:txXfrm>
    </dsp:sp>
    <dsp:sp modelId="{16E86A81-21F8-45AE-B7EC-1132AB93203A}">
      <dsp:nvSpPr>
        <dsp:cNvPr id="0" name=""/>
        <dsp:cNvSpPr/>
      </dsp:nvSpPr>
      <dsp:spPr>
        <a:xfrm>
          <a:off x="0" y="4340837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D1A20-93C2-4800-A1E9-06035D32AAF4}">
      <dsp:nvSpPr>
        <dsp:cNvPr id="0" name=""/>
        <dsp:cNvSpPr/>
      </dsp:nvSpPr>
      <dsp:spPr>
        <a:xfrm>
          <a:off x="411078" y="3665777"/>
          <a:ext cx="6823815" cy="778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посредников за поставляемые услуги</a:t>
          </a:r>
          <a:endParaRPr lang="ru-RU" sz="2400" b="1" kern="1200" dirty="0"/>
        </a:p>
      </dsp:txBody>
      <dsp:txXfrm>
        <a:off x="411078" y="3665777"/>
        <a:ext cx="6823815" cy="77837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39C36-5769-4185-A42A-D99B7401EA7A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Столкновение противоположно направленных, несовместимых друг с другом тенденций, отдельно взятого эпизода в сознании, в межличностных взаимодействиях или межличностных отношениях индивидов или групп людей, связанное с отрицательными эмоциональными переживаниями</a:t>
          </a:r>
          <a:endParaRPr lang="ru-RU" sz="3500" kern="1200" dirty="0"/>
        </a:p>
      </dsp:txBody>
      <dsp:txXfrm>
        <a:off x="261193" y="823"/>
        <a:ext cx="7707213" cy="462432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1FC93-C3BC-4F36-9A8F-9B4E77D665AE}">
      <dsp:nvSpPr>
        <dsp:cNvPr id="0" name=""/>
        <dsp:cNvSpPr/>
      </dsp:nvSpPr>
      <dsp:spPr>
        <a:xfrm>
          <a:off x="0" y="2519"/>
          <a:ext cx="8784976" cy="8525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Предметные – расхождение во взглядах на путь решения проблемы, способы выхода из ситуации</a:t>
          </a:r>
          <a:endParaRPr lang="ru-RU" sz="2400" b="1" kern="1200" dirty="0"/>
        </a:p>
      </dsp:txBody>
      <dsp:txXfrm>
        <a:off x="0" y="2519"/>
        <a:ext cx="8784976" cy="852591"/>
      </dsp:txXfrm>
    </dsp:sp>
    <dsp:sp modelId="{881C000D-F597-483A-87EE-EC2A5CE64908}">
      <dsp:nvSpPr>
        <dsp:cNvPr id="0" name=""/>
        <dsp:cNvSpPr/>
      </dsp:nvSpPr>
      <dsp:spPr>
        <a:xfrm>
          <a:off x="0" y="867908"/>
          <a:ext cx="8784976" cy="852591"/>
        </a:xfrm>
        <a:prstGeom prst="roundRect">
          <a:avLst/>
        </a:prstGeom>
        <a:solidFill>
          <a:schemeClr val="accent4">
            <a:hueOff val="-1206228"/>
            <a:satOff val="8421"/>
            <a:lumOff val="90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Межличностные – основаны на взаимоотношениях коллег, личных симпатиях и антипатиях</a:t>
          </a:r>
          <a:endParaRPr lang="ru-RU" sz="2400" b="1" kern="1200" dirty="0"/>
        </a:p>
      </dsp:txBody>
      <dsp:txXfrm>
        <a:off x="0" y="867908"/>
        <a:ext cx="8784976" cy="852591"/>
      </dsp:txXfrm>
    </dsp:sp>
    <dsp:sp modelId="{9DC3AEA7-70AE-4D6F-A9A0-CD731DA46444}">
      <dsp:nvSpPr>
        <dsp:cNvPr id="0" name=""/>
        <dsp:cNvSpPr/>
      </dsp:nvSpPr>
      <dsp:spPr>
        <a:xfrm>
          <a:off x="0" y="1733297"/>
          <a:ext cx="8784976" cy="852591"/>
        </a:xfrm>
        <a:prstGeom prst="roundRect">
          <a:avLst/>
        </a:prstGeom>
        <a:solidFill>
          <a:schemeClr val="accent4">
            <a:hueOff val="-2412456"/>
            <a:satOff val="16842"/>
            <a:lumOff val="180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Горизонтальные – возникают между коллегами, равными по статусу</a:t>
          </a:r>
          <a:endParaRPr lang="ru-RU" sz="2400" b="1" kern="1200" dirty="0"/>
        </a:p>
      </dsp:txBody>
      <dsp:txXfrm>
        <a:off x="0" y="1733297"/>
        <a:ext cx="8784976" cy="852591"/>
      </dsp:txXfrm>
    </dsp:sp>
    <dsp:sp modelId="{7BC5B6E6-0A47-484B-9DA7-DE812312494C}">
      <dsp:nvSpPr>
        <dsp:cNvPr id="0" name=""/>
        <dsp:cNvSpPr/>
      </dsp:nvSpPr>
      <dsp:spPr>
        <a:xfrm>
          <a:off x="0" y="2598685"/>
          <a:ext cx="8784976" cy="852591"/>
        </a:xfrm>
        <a:prstGeom prst="roundRect">
          <a:avLst/>
        </a:prstGeom>
        <a:solidFill>
          <a:schemeClr val="accent4">
            <a:hueOff val="-3618685"/>
            <a:satOff val="25263"/>
            <a:lumOff val="270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Вертикальные – развиваются между подчиненными и руководителями</a:t>
          </a:r>
          <a:endParaRPr lang="ru-RU" sz="2400" b="1" kern="1200" dirty="0"/>
        </a:p>
      </dsp:txBody>
      <dsp:txXfrm>
        <a:off x="0" y="2598685"/>
        <a:ext cx="8784976" cy="852591"/>
      </dsp:txXfrm>
    </dsp:sp>
    <dsp:sp modelId="{CBD5A677-8915-4D88-8DFE-3AD1772348E3}">
      <dsp:nvSpPr>
        <dsp:cNvPr id="0" name=""/>
        <dsp:cNvSpPr/>
      </dsp:nvSpPr>
      <dsp:spPr>
        <a:xfrm>
          <a:off x="0" y="3464074"/>
          <a:ext cx="8784976" cy="852591"/>
        </a:xfrm>
        <a:prstGeom prst="roundRect">
          <a:avLst/>
        </a:prstGeom>
        <a:solidFill>
          <a:schemeClr val="accent4">
            <a:hueOff val="-4824913"/>
            <a:satOff val="33684"/>
            <a:lumOff val="360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Скрытые – </a:t>
          </a:r>
          <a:r>
            <a:rPr lang="ru-RU" sz="2400" b="1" kern="1200" dirty="0" err="1" smtClean="0"/>
            <a:t>подспутные</a:t>
          </a:r>
          <a:endParaRPr lang="ru-RU" sz="2400" b="1" kern="1200" dirty="0"/>
        </a:p>
      </dsp:txBody>
      <dsp:txXfrm>
        <a:off x="0" y="3464074"/>
        <a:ext cx="8784976" cy="852591"/>
      </dsp:txXfrm>
    </dsp:sp>
    <dsp:sp modelId="{98F6B853-E34B-4CB6-AF18-98EC8D2BED5F}">
      <dsp:nvSpPr>
        <dsp:cNvPr id="0" name=""/>
        <dsp:cNvSpPr/>
      </dsp:nvSpPr>
      <dsp:spPr>
        <a:xfrm>
          <a:off x="0" y="4329463"/>
          <a:ext cx="8784976" cy="852591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Явные – проявляемые в открытом виде</a:t>
          </a:r>
          <a:endParaRPr lang="ru-RU" sz="2400" b="1" kern="1200" dirty="0"/>
        </a:p>
      </dsp:txBody>
      <dsp:txXfrm>
        <a:off x="0" y="4329463"/>
        <a:ext cx="8784976" cy="852591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BE1212-316D-4CF4-A408-BBB7AC22A4BF}">
      <dsp:nvSpPr>
        <dsp:cNvPr id="0" name=""/>
        <dsp:cNvSpPr/>
      </dsp:nvSpPr>
      <dsp:spPr>
        <a:xfrm>
          <a:off x="0" y="1434969"/>
          <a:ext cx="8229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83367-2161-4F5C-9859-DAD459EB4297}">
      <dsp:nvSpPr>
        <dsp:cNvPr id="0" name=""/>
        <dsp:cNvSpPr/>
      </dsp:nvSpPr>
      <dsp:spPr>
        <a:xfrm>
          <a:off x="411078" y="110934"/>
          <a:ext cx="7064090" cy="1397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Адекватность восприятия конфликта, точная, не искаженная пристрастиями оценка поступков, намерений</a:t>
          </a:r>
          <a:endParaRPr lang="ru-RU" sz="2800" b="1" kern="1200" dirty="0"/>
        </a:p>
      </dsp:txBody>
      <dsp:txXfrm>
        <a:off x="411078" y="110934"/>
        <a:ext cx="7064090" cy="1397835"/>
      </dsp:txXfrm>
    </dsp:sp>
    <dsp:sp modelId="{8B1FBB85-C9C6-427F-ACE4-19AB2972624C}">
      <dsp:nvSpPr>
        <dsp:cNvPr id="0" name=""/>
        <dsp:cNvSpPr/>
      </dsp:nvSpPr>
      <dsp:spPr>
        <a:xfrm>
          <a:off x="0" y="2912005"/>
          <a:ext cx="8229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4765848"/>
              <a:satOff val="9751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1E83D-3661-44B8-BA51-D4212F3FD464}">
      <dsp:nvSpPr>
        <dsp:cNvPr id="0" name=""/>
        <dsp:cNvSpPr/>
      </dsp:nvSpPr>
      <dsp:spPr>
        <a:xfrm>
          <a:off x="411078" y="1587969"/>
          <a:ext cx="7064090" cy="1397835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Открытость и эффективность общения, готовность к всестороннему обсуждению</a:t>
          </a:r>
          <a:endParaRPr lang="ru-RU" sz="2800" b="1" kern="1200" dirty="0"/>
        </a:p>
      </dsp:txBody>
      <dsp:txXfrm>
        <a:off x="411078" y="1587969"/>
        <a:ext cx="7064090" cy="1397835"/>
      </dsp:txXfrm>
    </dsp:sp>
    <dsp:sp modelId="{9024E858-D829-4E86-81DD-AA70CC548646}">
      <dsp:nvSpPr>
        <dsp:cNvPr id="0" name=""/>
        <dsp:cNvSpPr/>
      </dsp:nvSpPr>
      <dsp:spPr>
        <a:xfrm>
          <a:off x="0" y="4389040"/>
          <a:ext cx="8229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8D7BC-AA2C-4E9B-AB87-56725F8FB79B}">
      <dsp:nvSpPr>
        <dsp:cNvPr id="0" name=""/>
        <dsp:cNvSpPr/>
      </dsp:nvSpPr>
      <dsp:spPr>
        <a:xfrm>
          <a:off x="411078" y="3065005"/>
          <a:ext cx="7064090" cy="1397835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Создание атмосферы сотрудничества и доверия</a:t>
          </a:r>
          <a:endParaRPr lang="ru-RU" sz="2800" b="1" kern="1200" dirty="0"/>
        </a:p>
      </dsp:txBody>
      <dsp:txXfrm>
        <a:off x="411078" y="3065005"/>
        <a:ext cx="7064090" cy="13978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98AC6-4D32-40F3-AF64-DDD3B5390590}">
      <dsp:nvSpPr>
        <dsp:cNvPr id="0" name=""/>
        <dsp:cNvSpPr/>
      </dsp:nvSpPr>
      <dsp:spPr>
        <a:xfrm rot="5400000">
          <a:off x="5251332" y="-2702703"/>
          <a:ext cx="1034763" cy="674825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ресурсов не хватает на питание, семья экономит на предметах гигиены, не обновляет одежду для детей, отказывает в покупке соков, фруктов, не имеет дорогих предметов мебели</a:t>
          </a:r>
          <a:endParaRPr lang="ru-RU" sz="2000" kern="1200" dirty="0"/>
        </a:p>
      </dsp:txBody>
      <dsp:txXfrm rot="5400000">
        <a:off x="5251332" y="-2702703"/>
        <a:ext cx="1034763" cy="6748259"/>
      </dsp:txXfrm>
    </dsp:sp>
    <dsp:sp modelId="{EB5DC399-A7E5-4A97-9427-9B199E31BCE1}">
      <dsp:nvSpPr>
        <dsp:cNvPr id="0" name=""/>
        <dsp:cNvSpPr/>
      </dsp:nvSpPr>
      <dsp:spPr>
        <a:xfrm>
          <a:off x="1156" y="2689"/>
          <a:ext cx="2393428" cy="12934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ступень - нищета</a:t>
          </a:r>
          <a:endParaRPr lang="ru-RU" sz="2400" kern="1200" dirty="0"/>
        </a:p>
      </dsp:txBody>
      <dsp:txXfrm>
        <a:off x="1156" y="2689"/>
        <a:ext cx="2393428" cy="1293454"/>
      </dsp:txXfrm>
    </dsp:sp>
    <dsp:sp modelId="{C84BF9A3-1645-4E9E-A9BC-A6A7E98C7504}">
      <dsp:nvSpPr>
        <dsp:cNvPr id="0" name=""/>
        <dsp:cNvSpPr/>
      </dsp:nvSpPr>
      <dsp:spPr>
        <a:xfrm rot="5400000">
          <a:off x="5251332" y="-1344576"/>
          <a:ext cx="1034763" cy="6748259"/>
        </a:xfrm>
        <a:prstGeom prst="round2SameRect">
          <a:avLst/>
        </a:prstGeom>
        <a:solidFill>
          <a:schemeClr val="accent3">
            <a:tint val="40000"/>
            <a:alpha val="90000"/>
            <a:hueOff val="-4664301"/>
            <a:satOff val="-12466"/>
            <a:lumOff val="-1034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4664301"/>
              <a:satOff val="-12466"/>
              <a:lumOff val="-10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Низкое качество питания, нехватка одежды, обуви, трудно приобретать новую мебель, приобретать лекарства, ограничены возможности приглашения гостей</a:t>
          </a:r>
          <a:endParaRPr lang="ru-RU" sz="2000" kern="1200" dirty="0"/>
        </a:p>
      </dsp:txBody>
      <dsp:txXfrm rot="5400000">
        <a:off x="5251332" y="-1344576"/>
        <a:ext cx="1034763" cy="6748259"/>
      </dsp:txXfrm>
    </dsp:sp>
    <dsp:sp modelId="{AC804A8A-8FAB-48E7-AC71-19AF776835BC}">
      <dsp:nvSpPr>
        <dsp:cNvPr id="0" name=""/>
        <dsp:cNvSpPr/>
      </dsp:nvSpPr>
      <dsp:spPr>
        <a:xfrm>
          <a:off x="1156" y="1360816"/>
          <a:ext cx="2393428" cy="1293454"/>
        </a:xfrm>
        <a:prstGeom prst="roundRect">
          <a:avLst/>
        </a:prstGeom>
        <a:gradFill rotWithShape="0">
          <a:gsLst>
            <a:gs pos="0">
              <a:schemeClr val="accent3">
                <a:hueOff val="-4601200"/>
                <a:satOff val="-12128"/>
                <a:lumOff val="-3137"/>
                <a:alphaOff val="0"/>
                <a:shade val="47500"/>
                <a:satMod val="137000"/>
              </a:schemeClr>
            </a:gs>
            <a:gs pos="55000">
              <a:schemeClr val="accent3">
                <a:hueOff val="-4601200"/>
                <a:satOff val="-12128"/>
                <a:lumOff val="-3137"/>
                <a:alphaOff val="0"/>
                <a:shade val="69000"/>
                <a:satMod val="137000"/>
              </a:schemeClr>
            </a:gs>
            <a:gs pos="100000">
              <a:schemeClr val="accent3">
                <a:hueOff val="-4601200"/>
                <a:satOff val="-12128"/>
                <a:lumOff val="-313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 ступень – острая нуждаемость (бедность)</a:t>
          </a:r>
          <a:endParaRPr lang="ru-RU" sz="2400" kern="1200" dirty="0"/>
        </a:p>
      </dsp:txBody>
      <dsp:txXfrm>
        <a:off x="1156" y="1360816"/>
        <a:ext cx="2393428" cy="1293454"/>
      </dsp:txXfrm>
    </dsp:sp>
    <dsp:sp modelId="{98F72432-3A15-40A6-AE05-02EFC395B9C0}">
      <dsp:nvSpPr>
        <dsp:cNvPr id="0" name=""/>
        <dsp:cNvSpPr/>
      </dsp:nvSpPr>
      <dsp:spPr>
        <a:xfrm rot="5400000">
          <a:off x="5251332" y="-8458"/>
          <a:ext cx="1034763" cy="6748259"/>
        </a:xfrm>
        <a:prstGeom prst="round2SameRect">
          <a:avLst/>
        </a:prstGeom>
        <a:solidFill>
          <a:schemeClr val="accent3">
            <a:tint val="40000"/>
            <a:alpha val="90000"/>
            <a:hueOff val="-9328601"/>
            <a:satOff val="-24931"/>
            <a:lumOff val="-2067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9328601"/>
              <a:satOff val="-24931"/>
              <a:lumOff val="-20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 хватает средств на деликатесы, подарки для близких, газету, книги, снижено качество досуга, невозможность заменить технику, посетить др.регионы</a:t>
          </a:r>
          <a:endParaRPr lang="ru-RU" sz="2000" kern="1200" dirty="0"/>
        </a:p>
      </dsp:txBody>
      <dsp:txXfrm rot="5400000">
        <a:off x="5251332" y="-8458"/>
        <a:ext cx="1034763" cy="6748259"/>
      </dsp:txXfrm>
    </dsp:sp>
    <dsp:sp modelId="{F4416F73-5D8F-4F7E-AEE7-FB4E5020C438}">
      <dsp:nvSpPr>
        <dsp:cNvPr id="0" name=""/>
        <dsp:cNvSpPr/>
      </dsp:nvSpPr>
      <dsp:spPr>
        <a:xfrm>
          <a:off x="1156" y="2718943"/>
          <a:ext cx="2393428" cy="1293454"/>
        </a:xfrm>
        <a:prstGeom prst="roundRect">
          <a:avLst/>
        </a:prstGeom>
        <a:gradFill rotWithShape="0">
          <a:gsLst>
            <a:gs pos="0">
              <a:schemeClr val="accent3">
                <a:hueOff val="-9202399"/>
                <a:satOff val="-24257"/>
                <a:lumOff val="-6275"/>
                <a:alphaOff val="0"/>
                <a:shade val="47500"/>
                <a:satMod val="137000"/>
              </a:schemeClr>
            </a:gs>
            <a:gs pos="55000">
              <a:schemeClr val="accent3">
                <a:hueOff val="-9202399"/>
                <a:satOff val="-24257"/>
                <a:lumOff val="-6275"/>
                <a:alphaOff val="0"/>
                <a:shade val="69000"/>
                <a:satMod val="137000"/>
              </a:schemeClr>
            </a:gs>
            <a:gs pos="100000">
              <a:schemeClr val="accent3">
                <a:hueOff val="-9202399"/>
                <a:satOff val="-24257"/>
                <a:lumOff val="-627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 степень – </a:t>
          </a:r>
          <a:r>
            <a:rPr lang="ru-RU" sz="2400" kern="1200" dirty="0" err="1" smtClean="0"/>
            <a:t>малообеспеченность</a:t>
          </a:r>
          <a:endParaRPr lang="ru-RU" sz="2400" kern="1200" dirty="0"/>
        </a:p>
      </dsp:txBody>
      <dsp:txXfrm>
        <a:off x="1156" y="2718943"/>
        <a:ext cx="2393428" cy="1293454"/>
      </dsp:txXfrm>
    </dsp:sp>
    <dsp:sp modelId="{1B7EE0B0-C31C-4F14-A8EA-B05E4D17E213}">
      <dsp:nvSpPr>
        <dsp:cNvPr id="0" name=""/>
        <dsp:cNvSpPr/>
      </dsp:nvSpPr>
      <dsp:spPr>
        <a:xfrm rot="5400000">
          <a:off x="5251332" y="1349668"/>
          <a:ext cx="1034763" cy="6748259"/>
        </a:xfrm>
        <a:prstGeom prst="round2Same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Семья нуждается в улучшении жилищных условий, экономит на приобретении современных дорогих препаратов длительного пользования, платных образовательных услугах, семейном отдыхе развлечениях</a:t>
          </a:r>
          <a:endParaRPr lang="ru-RU" sz="2000" kern="1200" dirty="0"/>
        </a:p>
      </dsp:txBody>
      <dsp:txXfrm rot="5400000">
        <a:off x="5251332" y="1349668"/>
        <a:ext cx="1034763" cy="6748259"/>
      </dsp:txXfrm>
    </dsp:sp>
    <dsp:sp modelId="{84E3C8BB-3E29-4AFA-8565-C848EF86E7FB}">
      <dsp:nvSpPr>
        <dsp:cNvPr id="0" name=""/>
        <dsp:cNvSpPr/>
      </dsp:nvSpPr>
      <dsp:spPr>
        <a:xfrm>
          <a:off x="1156" y="4077071"/>
          <a:ext cx="2393428" cy="1293454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ступень</a:t>
          </a:r>
          <a:endParaRPr lang="ru-RU" sz="2400" kern="1200" dirty="0"/>
        </a:p>
      </dsp:txBody>
      <dsp:txXfrm>
        <a:off x="1156" y="4077071"/>
        <a:ext cx="2393428" cy="12934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031613-EF8A-4A77-91D5-4518492A7EEB}">
      <dsp:nvSpPr>
        <dsp:cNvPr id="0" name=""/>
        <dsp:cNvSpPr/>
      </dsp:nvSpPr>
      <dsp:spPr>
        <a:xfrm>
          <a:off x="0" y="503752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FAC02-1C9D-4899-B77D-CE10234F1E42}">
      <dsp:nvSpPr>
        <dsp:cNvPr id="0" name=""/>
        <dsp:cNvSpPr/>
      </dsp:nvSpPr>
      <dsp:spPr>
        <a:xfrm>
          <a:off x="418230" y="75712"/>
          <a:ext cx="8364592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Разработать комплексные стратегии, планы</a:t>
          </a:r>
          <a:endParaRPr lang="ru-RU" sz="2400" b="1" kern="1200" dirty="0"/>
        </a:p>
      </dsp:txBody>
      <dsp:txXfrm>
        <a:off x="418230" y="75712"/>
        <a:ext cx="8364592" cy="856080"/>
      </dsp:txXfrm>
    </dsp:sp>
    <dsp:sp modelId="{D14A3191-4030-4E23-8C86-418CD4BA7CAD}">
      <dsp:nvSpPr>
        <dsp:cNvPr id="0" name=""/>
        <dsp:cNvSpPr/>
      </dsp:nvSpPr>
      <dsp:spPr>
        <a:xfrm>
          <a:off x="0" y="1819192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2010380"/>
              <a:satOff val="1403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E5012-429E-4AA2-8979-FA0AB14CD980}">
      <dsp:nvSpPr>
        <dsp:cNvPr id="0" name=""/>
        <dsp:cNvSpPr/>
      </dsp:nvSpPr>
      <dsp:spPr>
        <a:xfrm>
          <a:off x="418230" y="1391152"/>
          <a:ext cx="8364592" cy="856080"/>
        </a:xfrm>
        <a:prstGeom prst="roundRect">
          <a:avLst/>
        </a:prstGeom>
        <a:solidFill>
          <a:schemeClr val="accent4">
            <a:hueOff val="-2010380"/>
            <a:satOff val="14035"/>
            <a:lumOff val="150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Улучшить для бедных доступ к производственным ресурсам</a:t>
          </a:r>
          <a:endParaRPr lang="ru-RU" sz="2400" b="1" kern="1200" dirty="0"/>
        </a:p>
      </dsp:txBody>
      <dsp:txXfrm>
        <a:off x="418230" y="1391152"/>
        <a:ext cx="8364592" cy="856080"/>
      </dsp:txXfrm>
    </dsp:sp>
    <dsp:sp modelId="{DFBDDAB3-D944-4398-B865-4B0C925FCC89}">
      <dsp:nvSpPr>
        <dsp:cNvPr id="0" name=""/>
        <dsp:cNvSpPr/>
      </dsp:nvSpPr>
      <dsp:spPr>
        <a:xfrm>
          <a:off x="0" y="3134632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4020761"/>
              <a:satOff val="28070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F100B-AAAE-4E4F-AA04-1631B5B2D0B7}">
      <dsp:nvSpPr>
        <dsp:cNvPr id="0" name=""/>
        <dsp:cNvSpPr/>
      </dsp:nvSpPr>
      <dsp:spPr>
        <a:xfrm>
          <a:off x="418230" y="2706592"/>
          <a:ext cx="8364592" cy="856080"/>
        </a:xfrm>
        <a:prstGeom prst="roundRect">
          <a:avLst/>
        </a:prstGeom>
        <a:solidFill>
          <a:schemeClr val="accent4">
            <a:hueOff val="-4020761"/>
            <a:satOff val="28070"/>
            <a:lumOff val="30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Стремиться к удовлетворению основных потребностей человека во всех слоях населения</a:t>
          </a:r>
          <a:endParaRPr lang="ru-RU" sz="2400" b="1" kern="1200" dirty="0"/>
        </a:p>
      </dsp:txBody>
      <dsp:txXfrm>
        <a:off x="418230" y="2706592"/>
        <a:ext cx="8364592" cy="856080"/>
      </dsp:txXfrm>
    </dsp:sp>
    <dsp:sp modelId="{3B28CF76-19AA-48EE-9C5D-378747281FB4}">
      <dsp:nvSpPr>
        <dsp:cNvPr id="0" name=""/>
        <dsp:cNvSpPr/>
      </dsp:nvSpPr>
      <dsp:spPr>
        <a:xfrm>
          <a:off x="0" y="4450071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726FB-F2D9-4381-9264-3AE6E6247CF3}">
      <dsp:nvSpPr>
        <dsp:cNvPr id="0" name=""/>
        <dsp:cNvSpPr/>
      </dsp:nvSpPr>
      <dsp:spPr>
        <a:xfrm>
          <a:off x="418230" y="4022032"/>
          <a:ext cx="8364592" cy="856080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Укреплять и расширять законодательство для усиления социальной защиты и уменьшения уязвимости</a:t>
          </a:r>
          <a:endParaRPr lang="ru-RU" sz="2400" b="1" kern="1200" dirty="0"/>
        </a:p>
      </dsp:txBody>
      <dsp:txXfrm>
        <a:off x="418230" y="4022032"/>
        <a:ext cx="8364592" cy="856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84811-1EA0-40C6-98E0-2DE702D03392}">
      <dsp:nvSpPr>
        <dsp:cNvPr id="0" name=""/>
        <dsp:cNvSpPr/>
      </dsp:nvSpPr>
      <dsp:spPr>
        <a:xfrm>
          <a:off x="0" y="1074"/>
          <a:ext cx="9144000" cy="7410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Минимальное жилище – лучше изолированные малые комнаты, чем одна большая</a:t>
          </a:r>
          <a:endParaRPr lang="ru-RU" sz="2400" b="1" kern="1200" dirty="0"/>
        </a:p>
      </dsp:txBody>
      <dsp:txXfrm>
        <a:off x="0" y="1074"/>
        <a:ext cx="9144000" cy="741099"/>
      </dsp:txXfrm>
    </dsp:sp>
    <dsp:sp modelId="{47B716C8-1AED-4986-9F3E-CCBDA8DD5CB6}">
      <dsp:nvSpPr>
        <dsp:cNvPr id="0" name=""/>
        <dsp:cNvSpPr/>
      </dsp:nvSpPr>
      <dsp:spPr>
        <a:xfrm>
          <a:off x="0" y="753297"/>
          <a:ext cx="9144000" cy="741099"/>
        </a:xfrm>
        <a:prstGeom prst="roundRect">
          <a:avLst/>
        </a:prstGeom>
        <a:solidFill>
          <a:schemeClr val="accent2">
            <a:hueOff val="1588616"/>
            <a:satOff val="3250"/>
            <a:lumOff val="124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– не нужно интенсифицировать труд, в свободное время надо учиться, искать другую работу</a:t>
          </a:r>
          <a:endParaRPr lang="ru-RU" sz="2400" b="1" kern="1200" dirty="0"/>
        </a:p>
      </dsp:txBody>
      <dsp:txXfrm>
        <a:off x="0" y="753297"/>
        <a:ext cx="9144000" cy="741099"/>
      </dsp:txXfrm>
    </dsp:sp>
    <dsp:sp modelId="{2728DBBC-DD0F-4304-97D6-34999477A29B}">
      <dsp:nvSpPr>
        <dsp:cNvPr id="0" name=""/>
        <dsp:cNvSpPr/>
      </dsp:nvSpPr>
      <dsp:spPr>
        <a:xfrm>
          <a:off x="0" y="1505519"/>
          <a:ext cx="9144000" cy="741099"/>
        </a:xfrm>
        <a:prstGeom prst="roundRect">
          <a:avLst/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Закупки – оптом, сравнивать цены, учитывать качество, не следовать рекламе</a:t>
          </a:r>
          <a:endParaRPr lang="ru-RU" sz="2400" b="1" kern="1200" dirty="0"/>
        </a:p>
      </dsp:txBody>
      <dsp:txXfrm>
        <a:off x="0" y="1505519"/>
        <a:ext cx="9144000" cy="741099"/>
      </dsp:txXfrm>
    </dsp:sp>
    <dsp:sp modelId="{97BAFD6A-94FF-4FDE-BB2D-2F9FFB369A93}">
      <dsp:nvSpPr>
        <dsp:cNvPr id="0" name=""/>
        <dsp:cNvSpPr/>
      </dsp:nvSpPr>
      <dsp:spPr>
        <a:xfrm>
          <a:off x="0" y="2257741"/>
          <a:ext cx="9144000" cy="741099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Питание – цельные крупы, черный хлеб, нерафинированное масло, семена бобовых растений</a:t>
          </a:r>
          <a:endParaRPr lang="ru-RU" sz="2400" b="1" kern="1200" dirty="0"/>
        </a:p>
      </dsp:txBody>
      <dsp:txXfrm>
        <a:off x="0" y="2257741"/>
        <a:ext cx="9144000" cy="741099"/>
      </dsp:txXfrm>
    </dsp:sp>
    <dsp:sp modelId="{9A446406-FD9A-4986-A599-6F0489369E08}">
      <dsp:nvSpPr>
        <dsp:cNvPr id="0" name=""/>
        <dsp:cNvSpPr/>
      </dsp:nvSpPr>
      <dsp:spPr>
        <a:xfrm>
          <a:off x="0" y="3009964"/>
          <a:ext cx="9144000" cy="741099"/>
        </a:xfrm>
        <a:prstGeom prst="roundRect">
          <a:avLst/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Экономия тепла – заделать все щели, отключать при отсутствии дома отопление</a:t>
          </a:r>
        </a:p>
      </dsp:txBody>
      <dsp:txXfrm>
        <a:off x="0" y="3009964"/>
        <a:ext cx="9144000" cy="741099"/>
      </dsp:txXfrm>
    </dsp:sp>
    <dsp:sp modelId="{3F613DBD-BA94-4718-BD5E-7D676C671832}">
      <dsp:nvSpPr>
        <dsp:cNvPr id="0" name=""/>
        <dsp:cNvSpPr/>
      </dsp:nvSpPr>
      <dsp:spPr>
        <a:xfrm>
          <a:off x="0" y="3762186"/>
          <a:ext cx="9144000" cy="741099"/>
        </a:xfrm>
        <a:prstGeom prst="roundRect">
          <a:avLst/>
        </a:prstGeom>
        <a:solidFill>
          <a:schemeClr val="accent2">
            <a:hueOff val="7943080"/>
            <a:satOff val="16251"/>
            <a:lumOff val="62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Экономия электричества – светлые тона обоев, не занавешивать окна, убрать лампы накаливания</a:t>
          </a:r>
        </a:p>
      </dsp:txBody>
      <dsp:txXfrm>
        <a:off x="0" y="3762186"/>
        <a:ext cx="9144000" cy="741099"/>
      </dsp:txXfrm>
    </dsp:sp>
    <dsp:sp modelId="{72CA5AEB-2B48-4B83-AC31-A9970ED2CD97}">
      <dsp:nvSpPr>
        <dsp:cNvPr id="0" name=""/>
        <dsp:cNvSpPr/>
      </dsp:nvSpPr>
      <dsp:spPr>
        <a:xfrm>
          <a:off x="0" y="4514409"/>
          <a:ext cx="9144000" cy="741099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Самообслуживание – делать многое самому: стрижка, консервирование, ремонт, отделка, пошив одежды</a:t>
          </a:r>
        </a:p>
      </dsp:txBody>
      <dsp:txXfrm>
        <a:off x="0" y="4514409"/>
        <a:ext cx="9144000" cy="7410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822084-5366-4287-B5D8-1828A9428E80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Отсутствие работы для трудоспособного гражданина, ищущего и готового приступить к ней</a:t>
          </a:r>
          <a:endParaRPr lang="ru-RU" sz="5900" kern="1200" dirty="0"/>
        </a:p>
      </dsp:txBody>
      <dsp:txXfrm>
        <a:off x="261193" y="823"/>
        <a:ext cx="7707213" cy="46243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DB4830-1F86-4229-94BD-349EDB971DAF}">
      <dsp:nvSpPr>
        <dsp:cNvPr id="0" name=""/>
        <dsp:cNvSpPr/>
      </dsp:nvSpPr>
      <dsp:spPr>
        <a:xfrm>
          <a:off x="0" y="385667"/>
          <a:ext cx="885698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13F2E-D3AD-4CE0-881A-CAA8CCC6DA40}">
      <dsp:nvSpPr>
        <dsp:cNvPr id="0" name=""/>
        <dsp:cNvSpPr/>
      </dsp:nvSpPr>
      <dsp:spPr>
        <a:xfrm>
          <a:off x="421658" y="46187"/>
          <a:ext cx="8433155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Создание роста спроса на товары – повышает занятость в сфере производства</a:t>
          </a:r>
          <a:endParaRPr lang="ru-RU" sz="2400" b="1" kern="1200" dirty="0"/>
        </a:p>
      </dsp:txBody>
      <dsp:txXfrm>
        <a:off x="421658" y="46187"/>
        <a:ext cx="8433155" cy="678960"/>
      </dsp:txXfrm>
    </dsp:sp>
    <dsp:sp modelId="{691E5756-81E5-4135-B07A-70733198032C}">
      <dsp:nvSpPr>
        <dsp:cNvPr id="0" name=""/>
        <dsp:cNvSpPr/>
      </dsp:nvSpPr>
      <dsp:spPr>
        <a:xfrm>
          <a:off x="0" y="1428947"/>
          <a:ext cx="885698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3450900"/>
              <a:satOff val="-909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22359-8467-4B9D-8093-19B769B49756}">
      <dsp:nvSpPr>
        <dsp:cNvPr id="0" name=""/>
        <dsp:cNvSpPr/>
      </dsp:nvSpPr>
      <dsp:spPr>
        <a:xfrm>
          <a:off x="421658" y="1089467"/>
          <a:ext cx="8433155" cy="678960"/>
        </a:xfrm>
        <a:prstGeom prst="roundRect">
          <a:avLst/>
        </a:prstGeom>
        <a:solidFill>
          <a:schemeClr val="accent3">
            <a:hueOff val="-3450900"/>
            <a:satOff val="-9096"/>
            <a:lumOff val="-235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Улучшение информационного обеспечения рынка труда – сбор информации о вакансиях</a:t>
          </a:r>
          <a:endParaRPr lang="ru-RU" sz="2400" b="1" kern="1200" dirty="0"/>
        </a:p>
      </dsp:txBody>
      <dsp:txXfrm>
        <a:off x="421658" y="1089467"/>
        <a:ext cx="8433155" cy="678960"/>
      </dsp:txXfrm>
    </dsp:sp>
    <dsp:sp modelId="{5A657563-4349-4481-A028-EC05A834DE99}">
      <dsp:nvSpPr>
        <dsp:cNvPr id="0" name=""/>
        <dsp:cNvSpPr/>
      </dsp:nvSpPr>
      <dsp:spPr>
        <a:xfrm>
          <a:off x="0" y="2472227"/>
          <a:ext cx="885698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031F9-6564-44B4-82FD-88CB75A84F0C}">
      <dsp:nvSpPr>
        <dsp:cNvPr id="0" name=""/>
        <dsp:cNvSpPr/>
      </dsp:nvSpPr>
      <dsp:spPr>
        <a:xfrm>
          <a:off x="421658" y="2132747"/>
          <a:ext cx="8433155" cy="678960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Создание служб переобучения и переквалификации</a:t>
          </a:r>
          <a:endParaRPr lang="ru-RU" sz="2400" b="1" kern="1200" dirty="0"/>
        </a:p>
      </dsp:txBody>
      <dsp:txXfrm>
        <a:off x="421658" y="2132747"/>
        <a:ext cx="8433155" cy="678960"/>
      </dsp:txXfrm>
    </dsp:sp>
    <dsp:sp modelId="{E10A10F5-08C7-446E-838C-63DEFEB864E4}">
      <dsp:nvSpPr>
        <dsp:cNvPr id="0" name=""/>
        <dsp:cNvSpPr/>
      </dsp:nvSpPr>
      <dsp:spPr>
        <a:xfrm>
          <a:off x="0" y="3515507"/>
          <a:ext cx="885698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0352699"/>
              <a:satOff val="-2728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ACE1F-C8CB-436E-90F4-830A48D5BA7B}">
      <dsp:nvSpPr>
        <dsp:cNvPr id="0" name=""/>
        <dsp:cNvSpPr/>
      </dsp:nvSpPr>
      <dsp:spPr>
        <a:xfrm>
          <a:off x="421658" y="3176027"/>
          <a:ext cx="8433155" cy="678960"/>
        </a:xfrm>
        <a:prstGeom prst="roundRect">
          <a:avLst/>
        </a:prstGeom>
        <a:solidFill>
          <a:schemeClr val="accent3">
            <a:hueOff val="-10352699"/>
            <a:satOff val="-27289"/>
            <a:lumOff val="-705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Материальная помощь безработным</a:t>
          </a:r>
          <a:endParaRPr lang="ru-RU" sz="2400" b="1" kern="1200" dirty="0"/>
        </a:p>
      </dsp:txBody>
      <dsp:txXfrm>
        <a:off x="421658" y="3176027"/>
        <a:ext cx="8433155" cy="678960"/>
      </dsp:txXfrm>
    </dsp:sp>
    <dsp:sp modelId="{2AF27DFD-9D45-425F-A28B-D9D1E03C1DBD}">
      <dsp:nvSpPr>
        <dsp:cNvPr id="0" name=""/>
        <dsp:cNvSpPr/>
      </dsp:nvSpPr>
      <dsp:spPr>
        <a:xfrm>
          <a:off x="0" y="4558787"/>
          <a:ext cx="885698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ED9C0-F9B9-4EB0-A22F-A05E6EB6AC86}">
      <dsp:nvSpPr>
        <dsp:cNvPr id="0" name=""/>
        <dsp:cNvSpPr/>
      </dsp:nvSpPr>
      <dsp:spPr>
        <a:xfrm>
          <a:off x="421658" y="4219307"/>
          <a:ext cx="8433155" cy="678960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Создание условий для развития малого предпринимательства</a:t>
          </a:r>
          <a:endParaRPr lang="ru-RU" sz="2400" b="1" kern="1200" dirty="0"/>
        </a:p>
      </dsp:txBody>
      <dsp:txXfrm>
        <a:off x="421658" y="4219307"/>
        <a:ext cx="8433155" cy="6789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521B2C-8387-4D70-A158-7B974A259004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Потребительский рынок – </a:t>
          </a:r>
          <a:r>
            <a:rPr lang="ru-RU" sz="4000" kern="1200" dirty="0" err="1" smtClean="0"/>
            <a:t>рынок</a:t>
          </a:r>
          <a:r>
            <a:rPr lang="ru-RU" sz="4000" kern="1200" dirty="0" smtClean="0"/>
            <a:t>, образованный отдельными лицами и домохозяйствами, покупающими или приобретающими иным способом товары и услуги для личного потребления</a:t>
          </a:r>
          <a:endParaRPr lang="ru-RU" sz="4000" kern="1200" dirty="0"/>
        </a:p>
      </dsp:txBody>
      <dsp:txXfrm>
        <a:off x="261193" y="823"/>
        <a:ext cx="7707213" cy="462432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12365-798F-4A8A-82F4-6FCEEA180635}">
      <dsp:nvSpPr>
        <dsp:cNvPr id="0" name=""/>
        <dsp:cNvSpPr/>
      </dsp:nvSpPr>
      <dsp:spPr>
        <a:xfrm>
          <a:off x="0" y="51189"/>
          <a:ext cx="8229600" cy="1072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Поддельные или просроченные лекарства – 87%</a:t>
          </a:r>
        </a:p>
      </dsp:txBody>
      <dsp:txXfrm>
        <a:off x="0" y="51189"/>
        <a:ext cx="8229600" cy="1072579"/>
      </dsp:txXfrm>
    </dsp:sp>
    <dsp:sp modelId="{F152F113-82FB-42BE-9B87-13E6B61BF9AF}">
      <dsp:nvSpPr>
        <dsp:cNvPr id="0" name=""/>
        <dsp:cNvSpPr/>
      </dsp:nvSpPr>
      <dsp:spPr>
        <a:xfrm>
          <a:off x="0" y="1201528"/>
          <a:ext cx="8229600" cy="1072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Отечественной водки продается в два раза больше, чем производится заводами</a:t>
          </a:r>
        </a:p>
      </dsp:txBody>
      <dsp:txXfrm>
        <a:off x="0" y="1201528"/>
        <a:ext cx="8229600" cy="1072579"/>
      </dsp:txXfrm>
    </dsp:sp>
    <dsp:sp modelId="{8D839FD4-82A1-4C12-A792-A36F44CD7DED}">
      <dsp:nvSpPr>
        <dsp:cNvPr id="0" name=""/>
        <dsp:cNvSpPr/>
      </dsp:nvSpPr>
      <dsp:spPr>
        <a:xfrm>
          <a:off x="0" y="2351867"/>
          <a:ext cx="8229600" cy="10725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Просроченные и восстановленные продукты питания - 44%</a:t>
          </a:r>
          <a:endParaRPr lang="ru-RU" sz="2700" b="1" kern="1200" dirty="0"/>
        </a:p>
      </dsp:txBody>
      <dsp:txXfrm>
        <a:off x="0" y="2351867"/>
        <a:ext cx="8229600" cy="1072579"/>
      </dsp:txXfrm>
    </dsp:sp>
    <dsp:sp modelId="{438AF75A-630F-4E09-839F-5936D5E2C359}">
      <dsp:nvSpPr>
        <dsp:cNvPr id="0" name=""/>
        <dsp:cNvSpPr/>
      </dsp:nvSpPr>
      <dsp:spPr>
        <a:xfrm>
          <a:off x="0" y="3502206"/>
          <a:ext cx="8229600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Поддельная одежда и обувь – более 30%</a:t>
          </a:r>
          <a:endParaRPr lang="ru-RU" sz="2700" b="1" kern="1200" dirty="0"/>
        </a:p>
      </dsp:txBody>
      <dsp:txXfrm>
        <a:off x="0" y="3502206"/>
        <a:ext cx="8229600" cy="107257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D4318-586C-42C9-9A18-A247C0A848D7}">
      <dsp:nvSpPr>
        <dsp:cNvPr id="0" name=""/>
        <dsp:cNvSpPr/>
      </dsp:nvSpPr>
      <dsp:spPr>
        <a:xfrm>
          <a:off x="0" y="385667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C4F85-3E56-462B-BB20-EBE8EB8DC252}">
      <dsp:nvSpPr>
        <dsp:cNvPr id="0" name=""/>
        <dsp:cNvSpPr/>
      </dsp:nvSpPr>
      <dsp:spPr>
        <a:xfrm>
          <a:off x="418230" y="46187"/>
          <a:ext cx="8364592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Обращать внимание при покупке товара на состав, срок годности, производителя</a:t>
          </a:r>
        </a:p>
      </dsp:txBody>
      <dsp:txXfrm>
        <a:off x="418230" y="46187"/>
        <a:ext cx="8364592" cy="678960"/>
      </dsp:txXfrm>
    </dsp:sp>
    <dsp:sp modelId="{D3DF2F23-D79D-41BC-881D-83159067AE02}">
      <dsp:nvSpPr>
        <dsp:cNvPr id="0" name=""/>
        <dsp:cNvSpPr/>
      </dsp:nvSpPr>
      <dsp:spPr>
        <a:xfrm>
          <a:off x="0" y="1428947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1507785"/>
              <a:satOff val="10526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26452-727E-4616-A379-CCAC0D99EF2C}">
      <dsp:nvSpPr>
        <dsp:cNvPr id="0" name=""/>
        <dsp:cNvSpPr/>
      </dsp:nvSpPr>
      <dsp:spPr>
        <a:xfrm>
          <a:off x="418230" y="1089467"/>
          <a:ext cx="8364592" cy="678960"/>
        </a:xfrm>
        <a:prstGeom prst="roundRect">
          <a:avLst/>
        </a:prstGeom>
        <a:solidFill>
          <a:schemeClr val="accent4">
            <a:hueOff val="-1507785"/>
            <a:satOff val="10526"/>
            <a:lumOff val="112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Интересоваться информацией о товаре, транслируемой в СМИ</a:t>
          </a:r>
          <a:endParaRPr lang="ru-RU" sz="2400" b="1" kern="1200" dirty="0"/>
        </a:p>
      </dsp:txBody>
      <dsp:txXfrm>
        <a:off x="418230" y="1089467"/>
        <a:ext cx="8364592" cy="678960"/>
      </dsp:txXfrm>
    </dsp:sp>
    <dsp:sp modelId="{D34B5FC5-CF58-43BD-9EF7-EBE2216CECF3}">
      <dsp:nvSpPr>
        <dsp:cNvPr id="0" name=""/>
        <dsp:cNvSpPr/>
      </dsp:nvSpPr>
      <dsp:spPr>
        <a:xfrm>
          <a:off x="0" y="2472227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3015570"/>
              <a:satOff val="2105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4DCA6-9C63-4CB1-95AF-4EBEB0F47DF0}">
      <dsp:nvSpPr>
        <dsp:cNvPr id="0" name=""/>
        <dsp:cNvSpPr/>
      </dsp:nvSpPr>
      <dsp:spPr>
        <a:xfrm>
          <a:off x="418230" y="2132747"/>
          <a:ext cx="8364592" cy="678960"/>
        </a:xfrm>
        <a:prstGeom prst="roundRect">
          <a:avLst/>
        </a:prstGeom>
        <a:solidFill>
          <a:schemeClr val="accent4">
            <a:hueOff val="-3015570"/>
            <a:satOff val="21052"/>
            <a:lumOff val="225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Покупать в официальных торговых точках</a:t>
          </a:r>
          <a:endParaRPr lang="ru-RU" sz="2400" b="1" kern="1200" dirty="0"/>
        </a:p>
      </dsp:txBody>
      <dsp:txXfrm>
        <a:off x="418230" y="2132747"/>
        <a:ext cx="8364592" cy="678960"/>
      </dsp:txXfrm>
    </dsp:sp>
    <dsp:sp modelId="{909BA218-20E0-4879-B405-2F7ACCB771C1}">
      <dsp:nvSpPr>
        <dsp:cNvPr id="0" name=""/>
        <dsp:cNvSpPr/>
      </dsp:nvSpPr>
      <dsp:spPr>
        <a:xfrm>
          <a:off x="0" y="3515507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4523356"/>
              <a:satOff val="31579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7F00C-69AA-41FC-9269-0567E62392AD}">
      <dsp:nvSpPr>
        <dsp:cNvPr id="0" name=""/>
        <dsp:cNvSpPr/>
      </dsp:nvSpPr>
      <dsp:spPr>
        <a:xfrm>
          <a:off x="418230" y="3176027"/>
          <a:ext cx="8364592" cy="678960"/>
        </a:xfrm>
        <a:prstGeom prst="roundRect">
          <a:avLst/>
        </a:prstGeom>
        <a:solidFill>
          <a:schemeClr val="accent4">
            <a:hueOff val="-4523356"/>
            <a:satOff val="31579"/>
            <a:lumOff val="338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Остерегаться дешевых товаров, требовать сертификат</a:t>
          </a:r>
          <a:endParaRPr lang="ru-RU" sz="2400" b="1" kern="1200" dirty="0"/>
        </a:p>
      </dsp:txBody>
      <dsp:txXfrm>
        <a:off x="418230" y="3176027"/>
        <a:ext cx="8364592" cy="678960"/>
      </dsp:txXfrm>
    </dsp:sp>
    <dsp:sp modelId="{BF417143-5A43-4B57-9001-7559F4549F13}">
      <dsp:nvSpPr>
        <dsp:cNvPr id="0" name=""/>
        <dsp:cNvSpPr/>
      </dsp:nvSpPr>
      <dsp:spPr>
        <a:xfrm>
          <a:off x="0" y="4558787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7C126-9A85-4DA3-86C3-DB4ADB1E85D5}">
      <dsp:nvSpPr>
        <dsp:cNvPr id="0" name=""/>
        <dsp:cNvSpPr/>
      </dsp:nvSpPr>
      <dsp:spPr>
        <a:xfrm>
          <a:off x="418230" y="4219307"/>
          <a:ext cx="8364592" cy="678960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 обнаружении подделок обращаться в </a:t>
          </a:r>
          <a:r>
            <a:rPr lang="ru-RU" sz="2400" b="1" kern="1200" dirty="0" err="1" smtClean="0"/>
            <a:t>роспотребнадзор</a:t>
          </a:r>
          <a:endParaRPr lang="ru-RU" sz="2400" b="1" kern="1200" dirty="0"/>
        </a:p>
      </dsp:txBody>
      <dsp:txXfrm>
        <a:off x="418230" y="4219307"/>
        <a:ext cx="8364592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8077200" cy="2896344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Социальные опасности и защита от них: опасности в экономической сфере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077200" cy="1499616"/>
          </a:xfrm>
        </p:spPr>
        <p:txBody>
          <a:bodyPr/>
          <a:lstStyle/>
          <a:p>
            <a:r>
              <a:rPr lang="ru-RU" b="1" dirty="0" smtClean="0"/>
              <a:t>Лекция 7. Тема 14: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Опасности на потребительском рынке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Наиболее распространенные опасности в России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212365-798F-4A8A-82F4-6FCEEA180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4212365-798F-4A8A-82F4-6FCEEA180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2F113-82FB-42BE-9B87-13E6B61BF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152F113-82FB-42BE-9B87-13E6B61BF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39FD4-82A1-4C12-A792-A36F44CD7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D839FD4-82A1-4C12-A792-A36F44CD7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AF75A-630F-4E09-839F-5936D5E2C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38AF75A-630F-4E09-839F-5936D5E2C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на потребительском рынке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3C4F85-3E56-462B-BB20-EBE8EB8DC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F3C4F85-3E56-462B-BB20-EBE8EB8DC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D4318-586C-42C9-9A18-A247C0A84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31D4318-586C-42C9-9A18-A247C0A84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626452-727E-4616-A379-CCAC0D99E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A626452-727E-4616-A379-CCAC0D99E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DF2F23-D79D-41BC-881D-83159067A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3DF2F23-D79D-41BC-881D-83159067A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34DCA6-9C63-4CB1-95AF-4EBEB0F47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434DCA6-9C63-4CB1-95AF-4EBEB0F47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4B5FC5-CF58-43BD-9EF7-EBE2216C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34B5FC5-CF58-43BD-9EF7-EBE2216C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7F00C-69AA-41FC-9269-0567E6239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0A7F00C-69AA-41FC-9269-0567E6239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BA218-20E0-4879-B405-2F7ACCB77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909BA218-20E0-4879-B405-2F7ACCB77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7C126-9A85-4DA3-86C3-DB4ADB1E8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127C126-9A85-4DA3-86C3-DB4ADB1E8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17143-5A43-4B57-9001-7559F454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BF417143-5A43-4B57-9001-7559F4549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Нарушение прав потребителя в рекламной сфере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Опасности рекламы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1195C-1CE9-4D2E-9E3A-82DB4B1BB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821195C-1CE9-4D2E-9E3A-82DB4B1BB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36D6B-5C0F-45E0-BE23-B4ECA34EC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AC36D6B-5C0F-45E0-BE23-B4ECA34EC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83CD24-3C82-479A-8A2A-C1D65F696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183CD24-3C82-479A-8A2A-C1D65F696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Угрозы в финансовой и кредитной сфере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A352F-82F6-4363-847C-99EA76F1C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EDA352F-82F6-4363-847C-99EA76F1C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B1EE85-156F-4E0B-85B4-9D138A36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0B1EE85-156F-4E0B-85B4-9D138A368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B13B5-B744-4443-9337-BFD177625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05B13B5-B744-4443-9337-BFD177625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69BBA-06C4-42F2-B602-81FF4762B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1C69BBA-06C4-42F2-B602-81FF4762B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760833-13F1-46E7-BAF4-45C12606B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0760833-13F1-46E7-BAF4-45C12606B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BECC6A-2E72-4531-9821-AA70FC5C9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3BECC6A-2E72-4531-9821-AA70FC5C9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1B2A7-5C91-4003-82A9-D041429D2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F111B2A7-5C91-4003-82A9-D041429D2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E49CC8-82CA-41DD-886C-559B2862E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76E49CC8-82CA-41DD-886C-559B2862E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7D1A20-93C2-4800-A1E9-06035D32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D17D1A20-93C2-4800-A1E9-06035D32A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E86A81-21F8-45AE-B7EC-1132AB932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16E86A81-21F8-45AE-B7EC-1132AB932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5. Конфликты на производстве.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производственных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5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51FC93-C3BC-4F36-9A8F-9B4E77D66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51FC93-C3BC-4F36-9A8F-9B4E77D66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C000D-F597-483A-87EE-EC2A5CE64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81C000D-F597-483A-87EE-EC2A5CE64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3AEA7-70AE-4D6F-A9A0-CD731DA46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DC3AEA7-70AE-4D6F-A9A0-CD731DA46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C5B6E6-0A47-484B-9DA7-DE812312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BC5B6E6-0A47-484B-9DA7-DE812312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5A677-8915-4D88-8DFE-3AD177234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BD5A677-8915-4D88-8DFE-3AD1772348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6B853-E34B-4CB6-AF18-98EC8D2BE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8F6B853-E34B-4CB6-AF18-98EC8D2BE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12968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Факторы, влияющие на безопасное разрешение конфликта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683367-2161-4F5C-9859-DAD459EB4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2683367-2161-4F5C-9859-DAD459EB4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BE1212-316D-4CF4-A408-BBB7AC22A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EBE1212-316D-4CF4-A408-BBB7AC22A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11E83D-3661-44B8-BA51-D4212F3FD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B11E83D-3661-44B8-BA51-D4212F3FD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FBB85-C9C6-427F-ACE4-19AB2972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1FBB85-C9C6-427F-ACE4-19AB29726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98D7BC-AA2C-4E9B-AB87-56725F8FB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B98D7BC-AA2C-4E9B-AB87-56725F8FB7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24E858-D829-4E86-81DD-AA70CC548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024E858-D829-4E86-81DD-AA70CC548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Опасности в экономической сфере для человека не всегда явны. Подверженность стать жертвой опасностей обусловлена не только умелыми действиями мошенников, но и слабой информационной подготовкой граждан (правовой, социальной, практической)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Определить сущность основных видов опасностей в экономической сфере и защиты от них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Бедность.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Безработица.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Опасности на потребительском рынке.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Угрозы в финансовой и кредитной сфере.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Конфликты на производстве.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1. Бедность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Ступени экономической </a:t>
            </a:r>
            <a:r>
              <a:rPr lang="ru-RU" dirty="0" err="1" smtClean="0"/>
              <a:t>депривации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5DC399-A7E5-4A97-9427-9B199E31B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B5DC399-A7E5-4A97-9427-9B199E31B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698AC6-4D32-40F3-AF64-DDD3B5390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A698AC6-4D32-40F3-AF64-DDD3B5390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04A8A-8FAB-48E7-AC71-19AF77683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C804A8A-8FAB-48E7-AC71-19AF77683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BF9A3-1645-4E9E-A9BC-A6A7E98C7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4BF9A3-1645-4E9E-A9BC-A6A7E98C75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6F73-5D8F-4F7E-AEE7-FB4E5020C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4416F73-5D8F-4F7E-AEE7-FB4E5020C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72432-3A15-40A6-AE05-02EFC395B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8F72432-3A15-40A6-AE05-02EFC395B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E3C8BB-3E29-4AFA-8565-C848EF86E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84E3C8BB-3E29-4AFA-8565-C848EF86E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EE0B0-C31C-4F14-A8EA-B05E4D17E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1B7EE0B0-C31C-4F14-A8EA-B05E4D17E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борьбы с бедностью и нищетой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5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FAC02-1C9D-4899-B77D-CE10234F1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F3FAC02-1C9D-4899-B77D-CE10234F1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031613-EF8A-4A77-91D5-4518492A7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E031613-EF8A-4A77-91D5-4518492A7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E5012-429E-4AA2-8979-FA0AB14CD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4EE5012-429E-4AA2-8979-FA0AB14CD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A3191-4030-4E23-8C86-418CD4BA7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14A3191-4030-4E23-8C86-418CD4BA7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4F100B-AAAE-4E4F-AA04-1631B5B2D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34F100B-AAAE-4E4F-AA04-1631B5B2D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BDDAB3-D944-4398-B865-4B0C925FC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FBDDAB3-D944-4398-B865-4B0C925FC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726FB-F2D9-4381-9264-3AE6E6247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9F726FB-F2D9-4381-9264-3AE6E6247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28CF76-19AA-48EE-9C5D-378747281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B28CF76-19AA-48EE-9C5D-378747281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в случае бедности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2. Безработица.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в сфере безработицы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856984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13F2E-D3AD-4CE0-881A-CAA8CCC6D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913F2E-D3AD-4CE0-881A-CAA8CCC6D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DB4830-1F86-4229-94BD-349EDB971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5DB4830-1F86-4229-94BD-349EDB971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22359-8467-4B9D-8093-19B769B49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2622359-8467-4B9D-8093-19B769B497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E5756-81E5-4135-B07A-707331980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91E5756-81E5-4135-B07A-707331980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D031F9-6564-44B4-82FD-88CB75A84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0D031F9-6564-44B4-82FD-88CB75A84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657563-4349-4481-A028-EC05A834D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A657563-4349-4481-A028-EC05A834D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ACE1F-C8CB-436E-90F4-830A48D5B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31ACE1F-C8CB-436E-90F4-830A48D5B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0A10F5-08C7-446E-838C-63DEFEB86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10A10F5-08C7-446E-838C-63DEFEB86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0ED9C0-F9B9-4EB0-A22F-A05E6EB6A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80ED9C0-F9B9-4EB0-A22F-A05E6EB6A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F27DFD-9D45-425F-A28B-D9D1E03C1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2AF27DFD-9D45-425F-A28B-D9D1E03C1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773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Социальные опасности и защита от них: опасности в экономической сфере </vt:lpstr>
      <vt:lpstr>Цель лекции:</vt:lpstr>
      <vt:lpstr>План лекции:</vt:lpstr>
      <vt:lpstr>1. Бедность</vt:lpstr>
      <vt:lpstr>Ступени экономической депривации</vt:lpstr>
      <vt:lpstr>Методы борьбы с бедностью и нищетой</vt:lpstr>
      <vt:lpstr>Меры безопасности в случае бедности</vt:lpstr>
      <vt:lpstr>2. Безработица.</vt:lpstr>
      <vt:lpstr>Меры безопасности в сфере безработицы</vt:lpstr>
      <vt:lpstr>Опасности на потребительском рынке</vt:lpstr>
      <vt:lpstr>Наиболее распространенные опасности в России</vt:lpstr>
      <vt:lpstr>Меры безопасности на потребительском рынке</vt:lpstr>
      <vt:lpstr>Нарушение прав потребителя в рекламной сфере</vt:lpstr>
      <vt:lpstr>Опасности рекламы</vt:lpstr>
      <vt:lpstr>Угрозы в финансовой и кредитной сфере</vt:lpstr>
      <vt:lpstr>5. Конфликты на производстве.</vt:lpstr>
      <vt:lpstr>Виды производственных конфликтов</vt:lpstr>
      <vt:lpstr>Факторы, влияющие на безопасное разрешение конфликта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опасности и защита от них: опасности в экономической сфере </dc:title>
  <dc:creator>komp</dc:creator>
  <cp:lastModifiedBy>komp</cp:lastModifiedBy>
  <cp:revision>8</cp:revision>
  <dcterms:created xsi:type="dcterms:W3CDTF">2012-08-23T02:29:08Z</dcterms:created>
  <dcterms:modified xsi:type="dcterms:W3CDTF">2012-11-03T09:43:54Z</dcterms:modified>
</cp:coreProperties>
</file>