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diagrams/drawing20.xml" ContentType="application/vnd.ms-office.drawingml.diagramDrawing+xml"/>
  <Override PartName="/ppt/diagrams/drawing6.xml" ContentType="application/vnd.ms-office.drawingml.diagramDrawing+xml"/>
  <Override PartName="/ppt/diagrams/drawing22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9.xml" ContentType="application/vnd.ms-office.drawingml.diagramDrawing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1" autoAdjust="0"/>
    <p:restoredTop sz="94660"/>
  </p:normalViewPr>
  <p:slideViewPr>
    <p:cSldViewPr>
      <p:cViewPr varScale="1">
        <p:scale>
          <a:sx n="45" d="100"/>
          <a:sy n="45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E721F-5E9E-485C-9196-EB4764C1C610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11E7764-AE90-48EB-A41D-731F97E6F3C1}">
      <dgm:prSet phldrT="[Текст]"/>
      <dgm:spPr/>
      <dgm:t>
        <a:bodyPr/>
        <a:lstStyle/>
        <a:p>
          <a:r>
            <a:rPr lang="ru-RU" b="1" dirty="0" smtClean="0"/>
            <a:t>Неблагоприятные процессы и явления, возникающие между людьми в обществе и представляющие угрозу для жизни и здоровья людей, их имущества, прав и законных интересов</a:t>
          </a:r>
          <a:endParaRPr lang="ru-RU" b="1" dirty="0"/>
        </a:p>
      </dgm:t>
    </dgm:pt>
    <dgm:pt modelId="{10B5729E-DC80-458B-AA3E-F7E444FA11E5}" type="parTrans" cxnId="{872E3775-808D-42F3-B5B1-B4C1C898FB55}">
      <dgm:prSet/>
      <dgm:spPr/>
      <dgm:t>
        <a:bodyPr/>
        <a:lstStyle/>
        <a:p>
          <a:endParaRPr lang="ru-RU"/>
        </a:p>
      </dgm:t>
    </dgm:pt>
    <dgm:pt modelId="{7A56141A-E23A-425A-8D6E-5C3B04B03A82}" type="sibTrans" cxnId="{872E3775-808D-42F3-B5B1-B4C1C898FB55}">
      <dgm:prSet/>
      <dgm:spPr/>
      <dgm:t>
        <a:bodyPr/>
        <a:lstStyle/>
        <a:p>
          <a:endParaRPr lang="ru-RU"/>
        </a:p>
      </dgm:t>
    </dgm:pt>
    <dgm:pt modelId="{ADF89293-6521-4D5D-BC82-888487ECC724}" type="pres">
      <dgm:prSet presAssocID="{EB0E721F-5E9E-485C-9196-EB4764C1C6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5DBC9D-C135-450A-9235-DD1736499D19}" type="pres">
      <dgm:prSet presAssocID="{911E7764-AE90-48EB-A41D-731F97E6F3C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6D7B2D-2EDB-465E-9F98-4D89A26A73C7}" type="presOf" srcId="{EB0E721F-5E9E-485C-9196-EB4764C1C610}" destId="{ADF89293-6521-4D5D-BC82-888487ECC724}" srcOrd="0" destOrd="0" presId="urn:microsoft.com/office/officeart/2005/8/layout/default"/>
    <dgm:cxn modelId="{872E3775-808D-42F3-B5B1-B4C1C898FB55}" srcId="{EB0E721F-5E9E-485C-9196-EB4764C1C610}" destId="{911E7764-AE90-48EB-A41D-731F97E6F3C1}" srcOrd="0" destOrd="0" parTransId="{10B5729E-DC80-458B-AA3E-F7E444FA11E5}" sibTransId="{7A56141A-E23A-425A-8D6E-5C3B04B03A82}"/>
    <dgm:cxn modelId="{9A5CC101-C51E-43DF-BFF9-C5EA6C73F569}" type="presOf" srcId="{911E7764-AE90-48EB-A41D-731F97E6F3C1}" destId="{4F5DBC9D-C135-450A-9235-DD1736499D19}" srcOrd="0" destOrd="0" presId="urn:microsoft.com/office/officeart/2005/8/layout/default"/>
    <dgm:cxn modelId="{748F99DF-6DAA-4D23-8AF3-F2B0614E30C3}" type="presParOf" srcId="{ADF89293-6521-4D5D-BC82-888487ECC724}" destId="{4F5DBC9D-C135-450A-9235-DD1736499D19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75BD3D3-2C71-4A5F-A668-FB1E431025D8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94000D-D368-4F6B-8EAE-A789FB392614}">
      <dgm:prSet phldrT="[Текст]" custT="1"/>
      <dgm:spPr/>
      <dgm:t>
        <a:bodyPr/>
        <a:lstStyle/>
        <a:p>
          <a:r>
            <a:rPr lang="ru-RU" sz="3200" b="1" dirty="0" smtClean="0"/>
            <a:t>Национализм</a:t>
          </a:r>
          <a:endParaRPr lang="ru-RU" sz="3200" b="1" dirty="0"/>
        </a:p>
      </dgm:t>
    </dgm:pt>
    <dgm:pt modelId="{1677CFB6-B56A-4197-9CEC-C2EFDB1A2667}" type="parTrans" cxnId="{1CEFA11C-4118-4C4C-9963-6BF6AB0BFE42}">
      <dgm:prSet/>
      <dgm:spPr/>
      <dgm:t>
        <a:bodyPr/>
        <a:lstStyle/>
        <a:p>
          <a:endParaRPr lang="ru-RU"/>
        </a:p>
      </dgm:t>
    </dgm:pt>
    <dgm:pt modelId="{619908A1-EBF4-442B-A0E7-5826126A692D}" type="sibTrans" cxnId="{1CEFA11C-4118-4C4C-9963-6BF6AB0BFE42}">
      <dgm:prSet/>
      <dgm:spPr/>
      <dgm:t>
        <a:bodyPr/>
        <a:lstStyle/>
        <a:p>
          <a:endParaRPr lang="ru-RU"/>
        </a:p>
      </dgm:t>
    </dgm:pt>
    <dgm:pt modelId="{D115B3AA-8166-4678-B483-913BF29B0A26}">
      <dgm:prSet phldrT="[Текст]" custT="1"/>
      <dgm:spPr/>
      <dgm:t>
        <a:bodyPr/>
        <a:lstStyle/>
        <a:p>
          <a:r>
            <a:rPr lang="ru-RU" sz="2400" b="1" dirty="0" smtClean="0"/>
            <a:t>идеология, которая определяет нацию как высшую ценность и форму общности</a:t>
          </a:r>
          <a:endParaRPr lang="ru-RU" sz="2400" b="1" dirty="0"/>
        </a:p>
      </dgm:t>
    </dgm:pt>
    <dgm:pt modelId="{C3486E08-8EA9-48DC-9C22-075E1DD29B33}" type="parTrans" cxnId="{2653F6E6-9CA5-4677-AA60-30338BF02B26}">
      <dgm:prSet/>
      <dgm:spPr/>
      <dgm:t>
        <a:bodyPr/>
        <a:lstStyle/>
        <a:p>
          <a:endParaRPr lang="ru-RU"/>
        </a:p>
      </dgm:t>
    </dgm:pt>
    <dgm:pt modelId="{8FC5C082-8C95-4561-B063-5EFC56B476F6}" type="sibTrans" cxnId="{2653F6E6-9CA5-4677-AA60-30338BF02B26}">
      <dgm:prSet/>
      <dgm:spPr/>
      <dgm:t>
        <a:bodyPr/>
        <a:lstStyle/>
        <a:p>
          <a:endParaRPr lang="ru-RU"/>
        </a:p>
      </dgm:t>
    </dgm:pt>
    <dgm:pt modelId="{4E3D66D6-86E9-4E6F-B9D2-7A1FB7756DD2}">
      <dgm:prSet phldrT="[Текст]" custT="1"/>
      <dgm:spPr/>
      <dgm:t>
        <a:bodyPr/>
        <a:lstStyle/>
        <a:p>
          <a:r>
            <a:rPr lang="ru-RU" sz="3200" b="1" dirty="0" smtClean="0"/>
            <a:t>Шовинизм</a:t>
          </a:r>
          <a:endParaRPr lang="ru-RU" sz="3200" b="1" dirty="0"/>
        </a:p>
      </dgm:t>
    </dgm:pt>
    <dgm:pt modelId="{569093D2-C422-44D7-9734-5255C3AFA830}" type="parTrans" cxnId="{4C23016A-E77D-45D5-8B09-AC2233BAF955}">
      <dgm:prSet/>
      <dgm:spPr/>
      <dgm:t>
        <a:bodyPr/>
        <a:lstStyle/>
        <a:p>
          <a:endParaRPr lang="ru-RU"/>
        </a:p>
      </dgm:t>
    </dgm:pt>
    <dgm:pt modelId="{27BF0C72-A843-44CE-A01E-3D0F0F93B5AE}" type="sibTrans" cxnId="{4C23016A-E77D-45D5-8B09-AC2233BAF955}">
      <dgm:prSet/>
      <dgm:spPr/>
      <dgm:t>
        <a:bodyPr/>
        <a:lstStyle/>
        <a:p>
          <a:endParaRPr lang="ru-RU"/>
        </a:p>
      </dgm:t>
    </dgm:pt>
    <dgm:pt modelId="{51038608-E890-4128-A311-2C3CD96066B4}">
      <dgm:prSet phldrT="[Текст]" custT="1"/>
      <dgm:spPr/>
      <dgm:t>
        <a:bodyPr/>
        <a:lstStyle/>
        <a:p>
          <a:r>
            <a:rPr lang="ru-RU" sz="2400" b="1" dirty="0" smtClean="0"/>
            <a:t>Крайне агрессивная форма национализма</a:t>
          </a:r>
          <a:endParaRPr lang="ru-RU" sz="2400" b="1" dirty="0"/>
        </a:p>
      </dgm:t>
    </dgm:pt>
    <dgm:pt modelId="{CAB1190D-C68E-424F-A9A6-6C59A6116DB1}" type="parTrans" cxnId="{6D04FB43-B60F-460E-AA86-9F0C235EA4E9}">
      <dgm:prSet/>
      <dgm:spPr/>
      <dgm:t>
        <a:bodyPr/>
        <a:lstStyle/>
        <a:p>
          <a:endParaRPr lang="ru-RU"/>
        </a:p>
      </dgm:t>
    </dgm:pt>
    <dgm:pt modelId="{9B418A57-40AD-48FB-9C5B-2DB2532A9D31}" type="sibTrans" cxnId="{6D04FB43-B60F-460E-AA86-9F0C235EA4E9}">
      <dgm:prSet/>
      <dgm:spPr/>
      <dgm:t>
        <a:bodyPr/>
        <a:lstStyle/>
        <a:p>
          <a:endParaRPr lang="ru-RU"/>
        </a:p>
      </dgm:t>
    </dgm:pt>
    <dgm:pt modelId="{4097285E-722C-48B8-A4BE-07D196188811}">
      <dgm:prSet phldrT="[Текст]" custT="1"/>
      <dgm:spPr/>
      <dgm:t>
        <a:bodyPr/>
        <a:lstStyle/>
        <a:p>
          <a:r>
            <a:rPr lang="ru-RU" sz="3200" b="1" dirty="0" smtClean="0"/>
            <a:t>Расизм</a:t>
          </a:r>
          <a:endParaRPr lang="ru-RU" sz="3200" b="1" dirty="0"/>
        </a:p>
      </dgm:t>
    </dgm:pt>
    <dgm:pt modelId="{28837BCF-73C6-4F9D-B2CA-8469D47EDB13}" type="parTrans" cxnId="{3B0C2695-2279-4F1E-9B73-52A9F436F6A1}">
      <dgm:prSet/>
      <dgm:spPr/>
      <dgm:t>
        <a:bodyPr/>
        <a:lstStyle/>
        <a:p>
          <a:endParaRPr lang="ru-RU"/>
        </a:p>
      </dgm:t>
    </dgm:pt>
    <dgm:pt modelId="{00AB4F61-F898-48EE-93A8-44B7002D15D6}" type="sibTrans" cxnId="{3B0C2695-2279-4F1E-9B73-52A9F436F6A1}">
      <dgm:prSet/>
      <dgm:spPr/>
      <dgm:t>
        <a:bodyPr/>
        <a:lstStyle/>
        <a:p>
          <a:endParaRPr lang="ru-RU"/>
        </a:p>
      </dgm:t>
    </dgm:pt>
    <dgm:pt modelId="{DA14EB53-C781-483C-B543-96902680225F}">
      <dgm:prSet phldrT="[Текст]" custT="1"/>
      <dgm:spPr/>
      <dgm:t>
        <a:bodyPr/>
        <a:lstStyle/>
        <a:p>
          <a:r>
            <a:rPr lang="ru-RU" sz="2400" b="1" dirty="0" smtClean="0"/>
            <a:t>Положения о физической и психической неравноценности человеческих рас, влиянии расовых различий на историю</a:t>
          </a:r>
          <a:endParaRPr lang="ru-RU" sz="2400" b="1" dirty="0"/>
        </a:p>
      </dgm:t>
    </dgm:pt>
    <dgm:pt modelId="{5F555380-0139-47B0-8ACD-EF4E1E6A584F}" type="parTrans" cxnId="{0CB1AB2A-C70B-4542-AEEF-C37F550ADA87}">
      <dgm:prSet/>
      <dgm:spPr/>
      <dgm:t>
        <a:bodyPr/>
        <a:lstStyle/>
        <a:p>
          <a:endParaRPr lang="ru-RU"/>
        </a:p>
      </dgm:t>
    </dgm:pt>
    <dgm:pt modelId="{102069C4-32F3-400B-A20B-7D4835377D6B}" type="sibTrans" cxnId="{0CB1AB2A-C70B-4542-AEEF-C37F550ADA87}">
      <dgm:prSet/>
      <dgm:spPr/>
      <dgm:t>
        <a:bodyPr/>
        <a:lstStyle/>
        <a:p>
          <a:endParaRPr lang="ru-RU"/>
        </a:p>
      </dgm:t>
    </dgm:pt>
    <dgm:pt modelId="{D4BF13DE-B442-4CEC-AFD3-ADCC016630EA}" type="pres">
      <dgm:prSet presAssocID="{F75BD3D3-2C71-4A5F-A668-FB1E431025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C40A99-6816-4FDC-9860-74B34CFD498C}" type="pres">
      <dgm:prSet presAssocID="{CC94000D-D368-4F6B-8EAE-A789FB392614}" presName="linNode" presStyleCnt="0"/>
      <dgm:spPr/>
    </dgm:pt>
    <dgm:pt modelId="{E81B74A1-C5AC-4395-943F-5DC58CD7417C}" type="pres">
      <dgm:prSet presAssocID="{CC94000D-D368-4F6B-8EAE-A789FB39261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55476-9F57-452D-A956-110E96FE5EF2}" type="pres">
      <dgm:prSet presAssocID="{CC94000D-D368-4F6B-8EAE-A789FB39261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C387A-5321-4F81-9E43-4686DA30967F}" type="pres">
      <dgm:prSet presAssocID="{619908A1-EBF4-442B-A0E7-5826126A692D}" presName="sp" presStyleCnt="0"/>
      <dgm:spPr/>
    </dgm:pt>
    <dgm:pt modelId="{FDB8F3C9-ACD4-4A6C-BDA5-F3C83638C8DD}" type="pres">
      <dgm:prSet presAssocID="{4E3D66D6-86E9-4E6F-B9D2-7A1FB7756DD2}" presName="linNode" presStyleCnt="0"/>
      <dgm:spPr/>
    </dgm:pt>
    <dgm:pt modelId="{55AC2433-302D-488E-AE3A-2F84EDCBC246}" type="pres">
      <dgm:prSet presAssocID="{4E3D66D6-86E9-4E6F-B9D2-7A1FB7756DD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F9249-027C-46CC-9F59-BAD67DE5CD1A}" type="pres">
      <dgm:prSet presAssocID="{4E3D66D6-86E9-4E6F-B9D2-7A1FB7756DD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B9795-8A15-45A6-946C-BDA0103C5AFF}" type="pres">
      <dgm:prSet presAssocID="{27BF0C72-A843-44CE-A01E-3D0F0F93B5AE}" presName="sp" presStyleCnt="0"/>
      <dgm:spPr/>
    </dgm:pt>
    <dgm:pt modelId="{DDFFC17B-CFB1-4297-85E0-BB90C8EAFC70}" type="pres">
      <dgm:prSet presAssocID="{4097285E-722C-48B8-A4BE-07D196188811}" presName="linNode" presStyleCnt="0"/>
      <dgm:spPr/>
    </dgm:pt>
    <dgm:pt modelId="{A071436B-8408-4050-BE50-628FB10333EA}" type="pres">
      <dgm:prSet presAssocID="{4097285E-722C-48B8-A4BE-07D19618881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C4281-8306-470A-9930-7C64046C8558}" type="pres">
      <dgm:prSet presAssocID="{4097285E-722C-48B8-A4BE-07D19618881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B1AB2A-C70B-4542-AEEF-C37F550ADA87}" srcId="{4097285E-722C-48B8-A4BE-07D196188811}" destId="{DA14EB53-C781-483C-B543-96902680225F}" srcOrd="0" destOrd="0" parTransId="{5F555380-0139-47B0-8ACD-EF4E1E6A584F}" sibTransId="{102069C4-32F3-400B-A20B-7D4835377D6B}"/>
    <dgm:cxn modelId="{6D04FB43-B60F-460E-AA86-9F0C235EA4E9}" srcId="{4E3D66D6-86E9-4E6F-B9D2-7A1FB7756DD2}" destId="{51038608-E890-4128-A311-2C3CD96066B4}" srcOrd="0" destOrd="0" parTransId="{CAB1190D-C68E-424F-A9A6-6C59A6116DB1}" sibTransId="{9B418A57-40AD-48FB-9C5B-2DB2532A9D31}"/>
    <dgm:cxn modelId="{3B0C2695-2279-4F1E-9B73-52A9F436F6A1}" srcId="{F75BD3D3-2C71-4A5F-A668-FB1E431025D8}" destId="{4097285E-722C-48B8-A4BE-07D196188811}" srcOrd="2" destOrd="0" parTransId="{28837BCF-73C6-4F9D-B2CA-8469D47EDB13}" sibTransId="{00AB4F61-F898-48EE-93A8-44B7002D15D6}"/>
    <dgm:cxn modelId="{AB5F8256-B8EC-4E8F-A0CE-0904E5B89A84}" type="presOf" srcId="{4E3D66D6-86E9-4E6F-B9D2-7A1FB7756DD2}" destId="{55AC2433-302D-488E-AE3A-2F84EDCBC246}" srcOrd="0" destOrd="0" presId="urn:microsoft.com/office/officeart/2005/8/layout/vList5"/>
    <dgm:cxn modelId="{967570A9-D15C-4FC9-80F8-270645BA956A}" type="presOf" srcId="{51038608-E890-4128-A311-2C3CD96066B4}" destId="{95BF9249-027C-46CC-9F59-BAD67DE5CD1A}" srcOrd="0" destOrd="0" presId="urn:microsoft.com/office/officeart/2005/8/layout/vList5"/>
    <dgm:cxn modelId="{AA9DEE5D-C1F9-484E-94BC-A9910EA046D3}" type="presOf" srcId="{4097285E-722C-48B8-A4BE-07D196188811}" destId="{A071436B-8408-4050-BE50-628FB10333EA}" srcOrd="0" destOrd="0" presId="urn:microsoft.com/office/officeart/2005/8/layout/vList5"/>
    <dgm:cxn modelId="{CA47EE19-0DB3-42D0-9C96-BEA197F0F409}" type="presOf" srcId="{F75BD3D3-2C71-4A5F-A668-FB1E431025D8}" destId="{D4BF13DE-B442-4CEC-AFD3-ADCC016630EA}" srcOrd="0" destOrd="0" presId="urn:microsoft.com/office/officeart/2005/8/layout/vList5"/>
    <dgm:cxn modelId="{1CEFA11C-4118-4C4C-9963-6BF6AB0BFE42}" srcId="{F75BD3D3-2C71-4A5F-A668-FB1E431025D8}" destId="{CC94000D-D368-4F6B-8EAE-A789FB392614}" srcOrd="0" destOrd="0" parTransId="{1677CFB6-B56A-4197-9CEC-C2EFDB1A2667}" sibTransId="{619908A1-EBF4-442B-A0E7-5826126A692D}"/>
    <dgm:cxn modelId="{4C23016A-E77D-45D5-8B09-AC2233BAF955}" srcId="{F75BD3D3-2C71-4A5F-A668-FB1E431025D8}" destId="{4E3D66D6-86E9-4E6F-B9D2-7A1FB7756DD2}" srcOrd="1" destOrd="0" parTransId="{569093D2-C422-44D7-9734-5255C3AFA830}" sibTransId="{27BF0C72-A843-44CE-A01E-3D0F0F93B5AE}"/>
    <dgm:cxn modelId="{2653F6E6-9CA5-4677-AA60-30338BF02B26}" srcId="{CC94000D-D368-4F6B-8EAE-A789FB392614}" destId="{D115B3AA-8166-4678-B483-913BF29B0A26}" srcOrd="0" destOrd="0" parTransId="{C3486E08-8EA9-48DC-9C22-075E1DD29B33}" sibTransId="{8FC5C082-8C95-4561-B063-5EFC56B476F6}"/>
    <dgm:cxn modelId="{0C005847-F7AB-454D-AD1A-685A754CD7F7}" type="presOf" srcId="{D115B3AA-8166-4678-B483-913BF29B0A26}" destId="{12855476-9F57-452D-A956-110E96FE5EF2}" srcOrd="0" destOrd="0" presId="urn:microsoft.com/office/officeart/2005/8/layout/vList5"/>
    <dgm:cxn modelId="{766EF616-C01A-4FF7-81C5-8BAEADBB629C}" type="presOf" srcId="{DA14EB53-C781-483C-B543-96902680225F}" destId="{F55C4281-8306-470A-9930-7C64046C8558}" srcOrd="0" destOrd="0" presId="urn:microsoft.com/office/officeart/2005/8/layout/vList5"/>
    <dgm:cxn modelId="{008F5AD4-239C-4CD5-B318-2103341EB7EB}" type="presOf" srcId="{CC94000D-D368-4F6B-8EAE-A789FB392614}" destId="{E81B74A1-C5AC-4395-943F-5DC58CD7417C}" srcOrd="0" destOrd="0" presId="urn:microsoft.com/office/officeart/2005/8/layout/vList5"/>
    <dgm:cxn modelId="{C095C20C-CCA3-4235-839D-6BBFDA7575BB}" type="presParOf" srcId="{D4BF13DE-B442-4CEC-AFD3-ADCC016630EA}" destId="{A6C40A99-6816-4FDC-9860-74B34CFD498C}" srcOrd="0" destOrd="0" presId="urn:microsoft.com/office/officeart/2005/8/layout/vList5"/>
    <dgm:cxn modelId="{F305F7A2-4A00-4CC4-A116-A73CCBB8AE8D}" type="presParOf" srcId="{A6C40A99-6816-4FDC-9860-74B34CFD498C}" destId="{E81B74A1-C5AC-4395-943F-5DC58CD7417C}" srcOrd="0" destOrd="0" presId="urn:microsoft.com/office/officeart/2005/8/layout/vList5"/>
    <dgm:cxn modelId="{1F9530C3-1FED-4637-A94A-143240EA50BB}" type="presParOf" srcId="{A6C40A99-6816-4FDC-9860-74B34CFD498C}" destId="{12855476-9F57-452D-A956-110E96FE5EF2}" srcOrd="1" destOrd="0" presId="urn:microsoft.com/office/officeart/2005/8/layout/vList5"/>
    <dgm:cxn modelId="{F81B7007-5743-429B-94E6-1DB4642F6CB1}" type="presParOf" srcId="{D4BF13DE-B442-4CEC-AFD3-ADCC016630EA}" destId="{957C387A-5321-4F81-9E43-4686DA30967F}" srcOrd="1" destOrd="0" presId="urn:microsoft.com/office/officeart/2005/8/layout/vList5"/>
    <dgm:cxn modelId="{88ADD19F-DE21-4CFE-A689-8C4A0D9D3DF0}" type="presParOf" srcId="{D4BF13DE-B442-4CEC-AFD3-ADCC016630EA}" destId="{FDB8F3C9-ACD4-4A6C-BDA5-F3C83638C8DD}" srcOrd="2" destOrd="0" presId="urn:microsoft.com/office/officeart/2005/8/layout/vList5"/>
    <dgm:cxn modelId="{D779F9FC-22BF-4D2B-B7B7-4EA90D6C77D6}" type="presParOf" srcId="{FDB8F3C9-ACD4-4A6C-BDA5-F3C83638C8DD}" destId="{55AC2433-302D-488E-AE3A-2F84EDCBC246}" srcOrd="0" destOrd="0" presId="urn:microsoft.com/office/officeart/2005/8/layout/vList5"/>
    <dgm:cxn modelId="{9BA22193-F3AB-4FCE-AADC-A68782B6E647}" type="presParOf" srcId="{FDB8F3C9-ACD4-4A6C-BDA5-F3C83638C8DD}" destId="{95BF9249-027C-46CC-9F59-BAD67DE5CD1A}" srcOrd="1" destOrd="0" presId="urn:microsoft.com/office/officeart/2005/8/layout/vList5"/>
    <dgm:cxn modelId="{C28D7EC4-F2F5-430C-BF1A-9A3C541F3B06}" type="presParOf" srcId="{D4BF13DE-B442-4CEC-AFD3-ADCC016630EA}" destId="{91BB9795-8A15-45A6-946C-BDA0103C5AFF}" srcOrd="3" destOrd="0" presId="urn:microsoft.com/office/officeart/2005/8/layout/vList5"/>
    <dgm:cxn modelId="{DFB65E54-25D7-4409-8123-401030637EB8}" type="presParOf" srcId="{D4BF13DE-B442-4CEC-AFD3-ADCC016630EA}" destId="{DDFFC17B-CFB1-4297-85E0-BB90C8EAFC70}" srcOrd="4" destOrd="0" presId="urn:microsoft.com/office/officeart/2005/8/layout/vList5"/>
    <dgm:cxn modelId="{19C7ADCB-EF59-4210-B801-F2FB13DBA7EE}" type="presParOf" srcId="{DDFFC17B-CFB1-4297-85E0-BB90C8EAFC70}" destId="{A071436B-8408-4050-BE50-628FB10333EA}" srcOrd="0" destOrd="0" presId="urn:microsoft.com/office/officeart/2005/8/layout/vList5"/>
    <dgm:cxn modelId="{20F3BFB6-6A25-48FF-8015-C7F0CE407493}" type="presParOf" srcId="{DDFFC17B-CFB1-4297-85E0-BB90C8EAFC70}" destId="{F55C4281-8306-470A-9930-7C64046C855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D2E7E0E-7C9F-4237-BB77-589FAF2B8496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14AD9C5-111B-4E9F-A330-7DFB9B39E114}">
      <dgm:prSet phldrT="[Текст]" custT="1"/>
      <dgm:spPr/>
      <dgm:t>
        <a:bodyPr/>
        <a:lstStyle/>
        <a:p>
          <a:r>
            <a:rPr lang="ru-RU" sz="2400" b="1" dirty="0" smtClean="0"/>
            <a:t>Дефицит природных ресурсов</a:t>
          </a:r>
          <a:endParaRPr lang="ru-RU" sz="2400" b="1" dirty="0"/>
        </a:p>
      </dgm:t>
    </dgm:pt>
    <dgm:pt modelId="{1096BE49-E18B-4678-8C87-E7CDD709C948}" type="parTrans" cxnId="{0A04E167-CCE0-4195-8181-A79F2A310B9C}">
      <dgm:prSet/>
      <dgm:spPr/>
      <dgm:t>
        <a:bodyPr/>
        <a:lstStyle/>
        <a:p>
          <a:endParaRPr lang="ru-RU"/>
        </a:p>
      </dgm:t>
    </dgm:pt>
    <dgm:pt modelId="{9CB45D7C-4FE2-4FE0-89E7-FD0C519DDF3A}" type="sibTrans" cxnId="{0A04E167-CCE0-4195-8181-A79F2A310B9C}">
      <dgm:prSet/>
      <dgm:spPr/>
      <dgm:t>
        <a:bodyPr/>
        <a:lstStyle/>
        <a:p>
          <a:endParaRPr lang="ru-RU"/>
        </a:p>
      </dgm:t>
    </dgm:pt>
    <dgm:pt modelId="{E59B49DF-0559-456A-974E-FAC1E8D49A0D}">
      <dgm:prSet phldrT="[Текст]" custT="1"/>
      <dgm:spPr/>
      <dgm:t>
        <a:bodyPr/>
        <a:lstStyle/>
        <a:p>
          <a:r>
            <a:rPr lang="ru-RU" sz="2400" b="1" dirty="0" smtClean="0"/>
            <a:t>Религиозные и клановые противоречия</a:t>
          </a:r>
          <a:endParaRPr lang="ru-RU" sz="2400" b="1" dirty="0"/>
        </a:p>
      </dgm:t>
    </dgm:pt>
    <dgm:pt modelId="{0357C76A-2D9F-4FEB-A7DF-652C6B6F590F}" type="parTrans" cxnId="{D766BC7B-169F-4A55-9685-CA8B3A1C5E41}">
      <dgm:prSet/>
      <dgm:spPr/>
      <dgm:t>
        <a:bodyPr/>
        <a:lstStyle/>
        <a:p>
          <a:endParaRPr lang="ru-RU"/>
        </a:p>
      </dgm:t>
    </dgm:pt>
    <dgm:pt modelId="{BDFDCE55-2928-4DDD-95B0-808D586C29BB}" type="sibTrans" cxnId="{D766BC7B-169F-4A55-9685-CA8B3A1C5E41}">
      <dgm:prSet/>
      <dgm:spPr/>
      <dgm:t>
        <a:bodyPr/>
        <a:lstStyle/>
        <a:p>
          <a:endParaRPr lang="ru-RU"/>
        </a:p>
      </dgm:t>
    </dgm:pt>
    <dgm:pt modelId="{9A1DFF55-62AE-4C39-A84F-0746B2E8A452}">
      <dgm:prSet phldrT="[Текст]" custT="1"/>
      <dgm:spPr/>
      <dgm:t>
        <a:bodyPr/>
        <a:lstStyle/>
        <a:p>
          <a:r>
            <a:rPr lang="ru-RU" sz="2400" b="1" dirty="0" smtClean="0"/>
            <a:t>Стремление к захвату власти, используя ошибки действующего правительства</a:t>
          </a:r>
        </a:p>
      </dgm:t>
    </dgm:pt>
    <dgm:pt modelId="{D34AD269-BE20-4D34-A9BE-10015A77E881}" type="parTrans" cxnId="{5CE4054D-8E04-473C-93F6-F56D57B615C5}">
      <dgm:prSet/>
      <dgm:spPr/>
      <dgm:t>
        <a:bodyPr/>
        <a:lstStyle/>
        <a:p>
          <a:endParaRPr lang="ru-RU"/>
        </a:p>
      </dgm:t>
    </dgm:pt>
    <dgm:pt modelId="{68812282-D1D4-4177-AD13-7C6D06F21135}" type="sibTrans" cxnId="{5CE4054D-8E04-473C-93F6-F56D57B615C5}">
      <dgm:prSet/>
      <dgm:spPr/>
      <dgm:t>
        <a:bodyPr/>
        <a:lstStyle/>
        <a:p>
          <a:endParaRPr lang="ru-RU"/>
        </a:p>
      </dgm:t>
    </dgm:pt>
    <dgm:pt modelId="{6D9DE06F-834D-4429-86AA-E132489E8EFA}">
      <dgm:prSet phldrT="[Текст]" custT="1"/>
      <dgm:spPr/>
      <dgm:t>
        <a:bodyPr/>
        <a:lstStyle/>
        <a:p>
          <a:r>
            <a:rPr lang="ru-RU" sz="2400" b="1" dirty="0" smtClean="0"/>
            <a:t>Специальная организация нагнетания и конфликта в личных и политических целях.</a:t>
          </a:r>
        </a:p>
      </dgm:t>
    </dgm:pt>
    <dgm:pt modelId="{3175EFFF-9231-42C8-9603-3F8371321CBC}" type="parTrans" cxnId="{9CBB174C-C9B5-45C2-8ADB-F1EA8B5C56D3}">
      <dgm:prSet/>
      <dgm:spPr/>
    </dgm:pt>
    <dgm:pt modelId="{0822B30D-B664-403D-A520-6FB20065856F}" type="sibTrans" cxnId="{9CBB174C-C9B5-45C2-8ADB-F1EA8B5C56D3}">
      <dgm:prSet/>
      <dgm:spPr/>
    </dgm:pt>
    <dgm:pt modelId="{A4DF335D-F049-4A28-A445-165EF2CF4BBD}" type="pres">
      <dgm:prSet presAssocID="{8D2E7E0E-7C9F-4237-BB77-589FAF2B84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2013E9-B772-46E2-BFA5-8697A43EAA99}" type="pres">
      <dgm:prSet presAssocID="{014AD9C5-111B-4E9F-A330-7DFB9B39E114}" presName="parentLin" presStyleCnt="0"/>
      <dgm:spPr/>
      <dgm:t>
        <a:bodyPr/>
        <a:lstStyle/>
        <a:p>
          <a:endParaRPr lang="ru-RU"/>
        </a:p>
      </dgm:t>
    </dgm:pt>
    <dgm:pt modelId="{BA1B6398-50B4-4706-9AFF-CE5833A8B20E}" type="pres">
      <dgm:prSet presAssocID="{014AD9C5-111B-4E9F-A330-7DFB9B39E11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80845CD-6F80-4D75-A3B3-B84355CF0ABC}" type="pres">
      <dgm:prSet presAssocID="{014AD9C5-111B-4E9F-A330-7DFB9B39E114}" presName="parentText" presStyleLbl="node1" presStyleIdx="0" presStyleCnt="4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25C76-414A-455F-A052-EC6324BC3CF9}" type="pres">
      <dgm:prSet presAssocID="{014AD9C5-111B-4E9F-A330-7DFB9B39E114}" presName="negativeSpace" presStyleCnt="0"/>
      <dgm:spPr/>
      <dgm:t>
        <a:bodyPr/>
        <a:lstStyle/>
        <a:p>
          <a:endParaRPr lang="ru-RU"/>
        </a:p>
      </dgm:t>
    </dgm:pt>
    <dgm:pt modelId="{74269D09-8742-4AF3-9C75-2A1F21DA8B23}" type="pres">
      <dgm:prSet presAssocID="{014AD9C5-111B-4E9F-A330-7DFB9B39E11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CA290-0D21-469E-A015-CF85268CF606}" type="pres">
      <dgm:prSet presAssocID="{9CB45D7C-4FE2-4FE0-89E7-FD0C519DDF3A}" presName="spaceBetweenRectangles" presStyleCnt="0"/>
      <dgm:spPr/>
      <dgm:t>
        <a:bodyPr/>
        <a:lstStyle/>
        <a:p>
          <a:endParaRPr lang="ru-RU"/>
        </a:p>
      </dgm:t>
    </dgm:pt>
    <dgm:pt modelId="{8E19ED1E-F0A2-446F-9D41-1E55E45A087C}" type="pres">
      <dgm:prSet presAssocID="{E59B49DF-0559-456A-974E-FAC1E8D49A0D}" presName="parentLin" presStyleCnt="0"/>
      <dgm:spPr/>
      <dgm:t>
        <a:bodyPr/>
        <a:lstStyle/>
        <a:p>
          <a:endParaRPr lang="ru-RU"/>
        </a:p>
      </dgm:t>
    </dgm:pt>
    <dgm:pt modelId="{6D9443F4-A10E-48F6-ADAB-478824191CBD}" type="pres">
      <dgm:prSet presAssocID="{E59B49DF-0559-456A-974E-FAC1E8D49A0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3A567FD-3B5F-4FBD-91DC-AF3330AA50CE}" type="pres">
      <dgm:prSet presAssocID="{E59B49DF-0559-456A-974E-FAC1E8D49A0D}" presName="parentText" presStyleLbl="node1" presStyleIdx="1" presStyleCnt="4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461F2-DB4E-442D-8933-2F5B386E7BE6}" type="pres">
      <dgm:prSet presAssocID="{E59B49DF-0559-456A-974E-FAC1E8D49A0D}" presName="negativeSpace" presStyleCnt="0"/>
      <dgm:spPr/>
      <dgm:t>
        <a:bodyPr/>
        <a:lstStyle/>
        <a:p>
          <a:endParaRPr lang="ru-RU"/>
        </a:p>
      </dgm:t>
    </dgm:pt>
    <dgm:pt modelId="{73D703D8-1545-471A-9F51-8B33B198D532}" type="pres">
      <dgm:prSet presAssocID="{E59B49DF-0559-456A-974E-FAC1E8D49A0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186B7-96FB-42C1-9982-A6B2573F4375}" type="pres">
      <dgm:prSet presAssocID="{BDFDCE55-2928-4DDD-95B0-808D586C29BB}" presName="spaceBetweenRectangles" presStyleCnt="0"/>
      <dgm:spPr/>
      <dgm:t>
        <a:bodyPr/>
        <a:lstStyle/>
        <a:p>
          <a:endParaRPr lang="ru-RU"/>
        </a:p>
      </dgm:t>
    </dgm:pt>
    <dgm:pt modelId="{BCF408CA-72FE-42AA-A4B4-BFF3E4B92ED0}" type="pres">
      <dgm:prSet presAssocID="{9A1DFF55-62AE-4C39-A84F-0746B2E8A452}" presName="parentLin" presStyleCnt="0"/>
      <dgm:spPr/>
      <dgm:t>
        <a:bodyPr/>
        <a:lstStyle/>
        <a:p>
          <a:endParaRPr lang="ru-RU"/>
        </a:p>
      </dgm:t>
    </dgm:pt>
    <dgm:pt modelId="{29988F81-BFFC-488D-942D-B9CB3815FCDA}" type="pres">
      <dgm:prSet presAssocID="{9A1DFF55-62AE-4C39-A84F-0746B2E8A45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4C4164D-A160-43B2-94D9-2E97F8BA3828}" type="pres">
      <dgm:prSet presAssocID="{9A1DFF55-62AE-4C39-A84F-0746B2E8A452}" presName="parentText" presStyleLbl="node1" presStyleIdx="2" presStyleCnt="4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DCB52-C547-489E-A36A-904FAC314AB5}" type="pres">
      <dgm:prSet presAssocID="{9A1DFF55-62AE-4C39-A84F-0746B2E8A452}" presName="negativeSpace" presStyleCnt="0"/>
      <dgm:spPr/>
      <dgm:t>
        <a:bodyPr/>
        <a:lstStyle/>
        <a:p>
          <a:endParaRPr lang="ru-RU"/>
        </a:p>
      </dgm:t>
    </dgm:pt>
    <dgm:pt modelId="{5907110C-B21F-4D99-AA84-7FE9F2949D13}" type="pres">
      <dgm:prSet presAssocID="{9A1DFF55-62AE-4C39-A84F-0746B2E8A45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0D958-A5A5-4604-83E8-5E07CE6CACDF}" type="pres">
      <dgm:prSet presAssocID="{68812282-D1D4-4177-AD13-7C6D06F21135}" presName="spaceBetweenRectangles" presStyleCnt="0"/>
      <dgm:spPr/>
      <dgm:t>
        <a:bodyPr/>
        <a:lstStyle/>
        <a:p>
          <a:endParaRPr lang="ru-RU"/>
        </a:p>
      </dgm:t>
    </dgm:pt>
    <dgm:pt modelId="{6D07B7F0-F972-438D-803A-47AB3861B956}" type="pres">
      <dgm:prSet presAssocID="{6D9DE06F-834D-4429-86AA-E132489E8EFA}" presName="parentLin" presStyleCnt="0"/>
      <dgm:spPr/>
      <dgm:t>
        <a:bodyPr/>
        <a:lstStyle/>
        <a:p>
          <a:endParaRPr lang="ru-RU"/>
        </a:p>
      </dgm:t>
    </dgm:pt>
    <dgm:pt modelId="{A83F6B00-74AC-4D05-B2CB-376794AF58FA}" type="pres">
      <dgm:prSet presAssocID="{6D9DE06F-834D-4429-86AA-E132489E8EF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AF2036A-4026-443C-A7C7-7E7E10858CE2}" type="pres">
      <dgm:prSet presAssocID="{6D9DE06F-834D-4429-86AA-E132489E8EFA}" presName="parentText" presStyleLbl="node1" presStyleIdx="3" presStyleCnt="4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E93DF-D463-4751-937D-CF1183C937D8}" type="pres">
      <dgm:prSet presAssocID="{6D9DE06F-834D-4429-86AA-E132489E8EFA}" presName="negativeSpace" presStyleCnt="0"/>
      <dgm:spPr/>
      <dgm:t>
        <a:bodyPr/>
        <a:lstStyle/>
        <a:p>
          <a:endParaRPr lang="ru-RU"/>
        </a:p>
      </dgm:t>
    </dgm:pt>
    <dgm:pt modelId="{CF48FD92-45F1-4066-85C1-9FC17E15B5B7}" type="pres">
      <dgm:prSet presAssocID="{6D9DE06F-834D-4429-86AA-E132489E8EF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04E167-CCE0-4195-8181-A79F2A310B9C}" srcId="{8D2E7E0E-7C9F-4237-BB77-589FAF2B8496}" destId="{014AD9C5-111B-4E9F-A330-7DFB9B39E114}" srcOrd="0" destOrd="0" parTransId="{1096BE49-E18B-4678-8C87-E7CDD709C948}" sibTransId="{9CB45D7C-4FE2-4FE0-89E7-FD0C519DDF3A}"/>
    <dgm:cxn modelId="{B3208145-DDA8-4A00-AF40-9D37391AD4F6}" type="presOf" srcId="{9A1DFF55-62AE-4C39-A84F-0746B2E8A452}" destId="{94C4164D-A160-43B2-94D9-2E97F8BA3828}" srcOrd="1" destOrd="0" presId="urn:microsoft.com/office/officeart/2005/8/layout/list1"/>
    <dgm:cxn modelId="{5CE4054D-8E04-473C-93F6-F56D57B615C5}" srcId="{8D2E7E0E-7C9F-4237-BB77-589FAF2B8496}" destId="{9A1DFF55-62AE-4C39-A84F-0746B2E8A452}" srcOrd="2" destOrd="0" parTransId="{D34AD269-BE20-4D34-A9BE-10015A77E881}" sibTransId="{68812282-D1D4-4177-AD13-7C6D06F21135}"/>
    <dgm:cxn modelId="{FFCCB528-5299-4B3E-864C-F8205F487E42}" type="presOf" srcId="{E59B49DF-0559-456A-974E-FAC1E8D49A0D}" destId="{63A567FD-3B5F-4FBD-91DC-AF3330AA50CE}" srcOrd="1" destOrd="0" presId="urn:microsoft.com/office/officeart/2005/8/layout/list1"/>
    <dgm:cxn modelId="{375FB808-F347-47A9-AD3C-15821822E510}" type="presOf" srcId="{6D9DE06F-834D-4429-86AA-E132489E8EFA}" destId="{A83F6B00-74AC-4D05-B2CB-376794AF58FA}" srcOrd="0" destOrd="0" presId="urn:microsoft.com/office/officeart/2005/8/layout/list1"/>
    <dgm:cxn modelId="{3465B0C0-8338-44B0-91AC-273E6D68FAE3}" type="presOf" srcId="{014AD9C5-111B-4E9F-A330-7DFB9B39E114}" destId="{BA1B6398-50B4-4706-9AFF-CE5833A8B20E}" srcOrd="0" destOrd="0" presId="urn:microsoft.com/office/officeart/2005/8/layout/list1"/>
    <dgm:cxn modelId="{05EF8D2B-0028-4481-AEBC-8573C1340806}" type="presOf" srcId="{6D9DE06F-834D-4429-86AA-E132489E8EFA}" destId="{9AF2036A-4026-443C-A7C7-7E7E10858CE2}" srcOrd="1" destOrd="0" presId="urn:microsoft.com/office/officeart/2005/8/layout/list1"/>
    <dgm:cxn modelId="{12E23ECD-A8FD-4B2D-A229-EDCD8E9E2BF4}" type="presOf" srcId="{9A1DFF55-62AE-4C39-A84F-0746B2E8A452}" destId="{29988F81-BFFC-488D-942D-B9CB3815FCDA}" srcOrd="0" destOrd="0" presId="urn:microsoft.com/office/officeart/2005/8/layout/list1"/>
    <dgm:cxn modelId="{D34DACAF-35FF-4482-AC25-436714850B9B}" type="presOf" srcId="{8D2E7E0E-7C9F-4237-BB77-589FAF2B8496}" destId="{A4DF335D-F049-4A28-A445-165EF2CF4BBD}" srcOrd="0" destOrd="0" presId="urn:microsoft.com/office/officeart/2005/8/layout/list1"/>
    <dgm:cxn modelId="{9CBB174C-C9B5-45C2-8ADB-F1EA8B5C56D3}" srcId="{8D2E7E0E-7C9F-4237-BB77-589FAF2B8496}" destId="{6D9DE06F-834D-4429-86AA-E132489E8EFA}" srcOrd="3" destOrd="0" parTransId="{3175EFFF-9231-42C8-9603-3F8371321CBC}" sibTransId="{0822B30D-B664-403D-A520-6FB20065856F}"/>
    <dgm:cxn modelId="{D766BC7B-169F-4A55-9685-CA8B3A1C5E41}" srcId="{8D2E7E0E-7C9F-4237-BB77-589FAF2B8496}" destId="{E59B49DF-0559-456A-974E-FAC1E8D49A0D}" srcOrd="1" destOrd="0" parTransId="{0357C76A-2D9F-4FEB-A7DF-652C6B6F590F}" sibTransId="{BDFDCE55-2928-4DDD-95B0-808D586C29BB}"/>
    <dgm:cxn modelId="{B7C11845-4CD1-4DE2-AD2F-AA2AE8F6A086}" type="presOf" srcId="{E59B49DF-0559-456A-974E-FAC1E8D49A0D}" destId="{6D9443F4-A10E-48F6-ADAB-478824191CBD}" srcOrd="0" destOrd="0" presId="urn:microsoft.com/office/officeart/2005/8/layout/list1"/>
    <dgm:cxn modelId="{2FFDA1D0-8707-47F7-9CE1-F50194337FD1}" type="presOf" srcId="{014AD9C5-111B-4E9F-A330-7DFB9B39E114}" destId="{780845CD-6F80-4D75-A3B3-B84355CF0ABC}" srcOrd="1" destOrd="0" presId="urn:microsoft.com/office/officeart/2005/8/layout/list1"/>
    <dgm:cxn modelId="{5E4E616F-4467-4304-B37D-AF9A7F8F3CC6}" type="presParOf" srcId="{A4DF335D-F049-4A28-A445-165EF2CF4BBD}" destId="{D82013E9-B772-46E2-BFA5-8697A43EAA99}" srcOrd="0" destOrd="0" presId="urn:microsoft.com/office/officeart/2005/8/layout/list1"/>
    <dgm:cxn modelId="{FDDCBC6A-45F3-4065-8800-2063FF3DB516}" type="presParOf" srcId="{D82013E9-B772-46E2-BFA5-8697A43EAA99}" destId="{BA1B6398-50B4-4706-9AFF-CE5833A8B20E}" srcOrd="0" destOrd="0" presId="urn:microsoft.com/office/officeart/2005/8/layout/list1"/>
    <dgm:cxn modelId="{85426FF9-0DF6-48C2-A8F6-643C19503361}" type="presParOf" srcId="{D82013E9-B772-46E2-BFA5-8697A43EAA99}" destId="{780845CD-6F80-4D75-A3B3-B84355CF0ABC}" srcOrd="1" destOrd="0" presId="urn:microsoft.com/office/officeart/2005/8/layout/list1"/>
    <dgm:cxn modelId="{83A9F687-48FF-4583-AF05-CC85F7D424BF}" type="presParOf" srcId="{A4DF335D-F049-4A28-A445-165EF2CF4BBD}" destId="{D1C25C76-414A-455F-A052-EC6324BC3CF9}" srcOrd="1" destOrd="0" presId="urn:microsoft.com/office/officeart/2005/8/layout/list1"/>
    <dgm:cxn modelId="{1DD5D15C-409C-46C3-83CA-F35DDD2F117C}" type="presParOf" srcId="{A4DF335D-F049-4A28-A445-165EF2CF4BBD}" destId="{74269D09-8742-4AF3-9C75-2A1F21DA8B23}" srcOrd="2" destOrd="0" presId="urn:microsoft.com/office/officeart/2005/8/layout/list1"/>
    <dgm:cxn modelId="{ECB1C494-447E-4528-A7EB-2E76B1CC889E}" type="presParOf" srcId="{A4DF335D-F049-4A28-A445-165EF2CF4BBD}" destId="{199CA290-0D21-469E-A015-CF85268CF606}" srcOrd="3" destOrd="0" presId="urn:microsoft.com/office/officeart/2005/8/layout/list1"/>
    <dgm:cxn modelId="{2A0F2714-09BC-47E7-AEF6-39E0B56459F5}" type="presParOf" srcId="{A4DF335D-F049-4A28-A445-165EF2CF4BBD}" destId="{8E19ED1E-F0A2-446F-9D41-1E55E45A087C}" srcOrd="4" destOrd="0" presId="urn:microsoft.com/office/officeart/2005/8/layout/list1"/>
    <dgm:cxn modelId="{1BB94CFA-F21E-46C7-8687-CFCAEB801350}" type="presParOf" srcId="{8E19ED1E-F0A2-446F-9D41-1E55E45A087C}" destId="{6D9443F4-A10E-48F6-ADAB-478824191CBD}" srcOrd="0" destOrd="0" presId="urn:microsoft.com/office/officeart/2005/8/layout/list1"/>
    <dgm:cxn modelId="{39D3DF75-C446-4AE0-878C-8DBE6671624E}" type="presParOf" srcId="{8E19ED1E-F0A2-446F-9D41-1E55E45A087C}" destId="{63A567FD-3B5F-4FBD-91DC-AF3330AA50CE}" srcOrd="1" destOrd="0" presId="urn:microsoft.com/office/officeart/2005/8/layout/list1"/>
    <dgm:cxn modelId="{DAEF1291-59B5-40AB-9E97-140F447895D5}" type="presParOf" srcId="{A4DF335D-F049-4A28-A445-165EF2CF4BBD}" destId="{05C461F2-DB4E-442D-8933-2F5B386E7BE6}" srcOrd="5" destOrd="0" presId="urn:microsoft.com/office/officeart/2005/8/layout/list1"/>
    <dgm:cxn modelId="{63AD1F81-DB9E-4DF2-8C55-55E78003112E}" type="presParOf" srcId="{A4DF335D-F049-4A28-A445-165EF2CF4BBD}" destId="{73D703D8-1545-471A-9F51-8B33B198D532}" srcOrd="6" destOrd="0" presId="urn:microsoft.com/office/officeart/2005/8/layout/list1"/>
    <dgm:cxn modelId="{9EDCFE9B-1FCB-43C2-97FA-35AEA3F0A0C4}" type="presParOf" srcId="{A4DF335D-F049-4A28-A445-165EF2CF4BBD}" destId="{51C186B7-96FB-42C1-9982-A6B2573F4375}" srcOrd="7" destOrd="0" presId="urn:microsoft.com/office/officeart/2005/8/layout/list1"/>
    <dgm:cxn modelId="{AE41FC18-C57F-44EA-BED9-B4AE7477E244}" type="presParOf" srcId="{A4DF335D-F049-4A28-A445-165EF2CF4BBD}" destId="{BCF408CA-72FE-42AA-A4B4-BFF3E4B92ED0}" srcOrd="8" destOrd="0" presId="urn:microsoft.com/office/officeart/2005/8/layout/list1"/>
    <dgm:cxn modelId="{41E29261-3D43-49BA-9DCA-685D315F742E}" type="presParOf" srcId="{BCF408CA-72FE-42AA-A4B4-BFF3E4B92ED0}" destId="{29988F81-BFFC-488D-942D-B9CB3815FCDA}" srcOrd="0" destOrd="0" presId="urn:microsoft.com/office/officeart/2005/8/layout/list1"/>
    <dgm:cxn modelId="{2918F251-62D3-4752-AEF3-8C1F131108B3}" type="presParOf" srcId="{BCF408CA-72FE-42AA-A4B4-BFF3E4B92ED0}" destId="{94C4164D-A160-43B2-94D9-2E97F8BA3828}" srcOrd="1" destOrd="0" presId="urn:microsoft.com/office/officeart/2005/8/layout/list1"/>
    <dgm:cxn modelId="{920A13A3-93F4-4B54-BD82-DCD393D8794E}" type="presParOf" srcId="{A4DF335D-F049-4A28-A445-165EF2CF4BBD}" destId="{C6DDCB52-C547-489E-A36A-904FAC314AB5}" srcOrd="9" destOrd="0" presId="urn:microsoft.com/office/officeart/2005/8/layout/list1"/>
    <dgm:cxn modelId="{2C45C00E-2382-4F36-9F25-24356AC735BF}" type="presParOf" srcId="{A4DF335D-F049-4A28-A445-165EF2CF4BBD}" destId="{5907110C-B21F-4D99-AA84-7FE9F2949D13}" srcOrd="10" destOrd="0" presId="urn:microsoft.com/office/officeart/2005/8/layout/list1"/>
    <dgm:cxn modelId="{27ADA555-1B79-4C0E-9B6A-3F8D7E81624A}" type="presParOf" srcId="{A4DF335D-F049-4A28-A445-165EF2CF4BBD}" destId="{6B20D958-A5A5-4604-83E8-5E07CE6CACDF}" srcOrd="11" destOrd="0" presId="urn:microsoft.com/office/officeart/2005/8/layout/list1"/>
    <dgm:cxn modelId="{7D5A64D2-F5FF-45C5-B492-9737274A7E07}" type="presParOf" srcId="{A4DF335D-F049-4A28-A445-165EF2CF4BBD}" destId="{6D07B7F0-F972-438D-803A-47AB3861B956}" srcOrd="12" destOrd="0" presId="urn:microsoft.com/office/officeart/2005/8/layout/list1"/>
    <dgm:cxn modelId="{48696FA8-1394-411C-910A-79938E4CC5D3}" type="presParOf" srcId="{6D07B7F0-F972-438D-803A-47AB3861B956}" destId="{A83F6B00-74AC-4D05-B2CB-376794AF58FA}" srcOrd="0" destOrd="0" presId="urn:microsoft.com/office/officeart/2005/8/layout/list1"/>
    <dgm:cxn modelId="{DFE526BD-4FD0-4EE1-B59B-C5270DEB9017}" type="presParOf" srcId="{6D07B7F0-F972-438D-803A-47AB3861B956}" destId="{9AF2036A-4026-443C-A7C7-7E7E10858CE2}" srcOrd="1" destOrd="0" presId="urn:microsoft.com/office/officeart/2005/8/layout/list1"/>
    <dgm:cxn modelId="{06E4A779-C316-4D26-A0F3-D2A78EFFF784}" type="presParOf" srcId="{A4DF335D-F049-4A28-A445-165EF2CF4BBD}" destId="{E4CE93DF-D463-4751-937D-CF1183C937D8}" srcOrd="13" destOrd="0" presId="urn:microsoft.com/office/officeart/2005/8/layout/list1"/>
    <dgm:cxn modelId="{B8768F6F-F36F-4A77-AE0D-286D95C2E8BF}" type="presParOf" srcId="{A4DF335D-F049-4A28-A445-165EF2CF4BBD}" destId="{CF48FD92-45F1-4066-85C1-9FC17E15B5B7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009CBA-94AC-4307-B297-74C22F854266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792E341-4C41-42E1-AFD2-ABD7473E95AC}">
      <dgm:prSet phldrT="[Текст]" custT="1"/>
      <dgm:spPr/>
      <dgm:t>
        <a:bodyPr/>
        <a:lstStyle/>
        <a:p>
          <a:r>
            <a:rPr lang="ru-RU" sz="2400" b="1" dirty="0" smtClean="0"/>
            <a:t>Переход в полномасштабную войну</a:t>
          </a:r>
        </a:p>
      </dgm:t>
    </dgm:pt>
    <dgm:pt modelId="{20FDD025-7EA6-40CA-B4C0-8AC6AE397BD7}" type="parTrans" cxnId="{5485087D-C179-4400-BCD7-A6E7BF4BAF64}">
      <dgm:prSet/>
      <dgm:spPr/>
      <dgm:t>
        <a:bodyPr/>
        <a:lstStyle/>
        <a:p>
          <a:endParaRPr lang="ru-RU"/>
        </a:p>
      </dgm:t>
    </dgm:pt>
    <dgm:pt modelId="{4BEAE673-123A-4AD1-A070-8BF40A1D1FF7}" type="sibTrans" cxnId="{5485087D-C179-4400-BCD7-A6E7BF4BAF64}">
      <dgm:prSet/>
      <dgm:spPr/>
      <dgm:t>
        <a:bodyPr/>
        <a:lstStyle/>
        <a:p>
          <a:endParaRPr lang="ru-RU"/>
        </a:p>
      </dgm:t>
    </dgm:pt>
    <dgm:pt modelId="{023F1AEE-BBA8-40A0-98DC-35ABDEE5E65A}">
      <dgm:prSet phldrT="[Текст]" custT="1"/>
      <dgm:spPr/>
      <dgm:t>
        <a:bodyPr/>
        <a:lstStyle/>
        <a:p>
          <a:r>
            <a:rPr lang="ru-RU" sz="2400" b="1" dirty="0" smtClean="0"/>
            <a:t>Массовые беспорядки и разгул преступности</a:t>
          </a:r>
        </a:p>
      </dgm:t>
    </dgm:pt>
    <dgm:pt modelId="{2CD7812A-6414-4399-9010-E010A7534143}" type="parTrans" cxnId="{5C035316-6F5F-4434-9D97-80F31A2D4959}">
      <dgm:prSet/>
      <dgm:spPr/>
      <dgm:t>
        <a:bodyPr/>
        <a:lstStyle/>
        <a:p>
          <a:endParaRPr lang="ru-RU"/>
        </a:p>
      </dgm:t>
    </dgm:pt>
    <dgm:pt modelId="{50B42D71-F967-4C09-A588-99EDBC891BAE}" type="sibTrans" cxnId="{5C035316-6F5F-4434-9D97-80F31A2D4959}">
      <dgm:prSet/>
      <dgm:spPr/>
      <dgm:t>
        <a:bodyPr/>
        <a:lstStyle/>
        <a:p>
          <a:endParaRPr lang="ru-RU"/>
        </a:p>
      </dgm:t>
    </dgm:pt>
    <dgm:pt modelId="{B4085BDE-5F92-4F9F-BA43-66BF1826DEED}">
      <dgm:prSet phldrT="[Текст]" custT="1"/>
      <dgm:spPr/>
      <dgm:t>
        <a:bodyPr/>
        <a:lstStyle/>
        <a:p>
          <a:r>
            <a:rPr lang="ru-RU" sz="2400" b="1" dirty="0" smtClean="0"/>
            <a:t>Убийства мирных жителей, захват заложников, разрушение селений</a:t>
          </a:r>
        </a:p>
      </dgm:t>
    </dgm:pt>
    <dgm:pt modelId="{17DD0D85-3A66-4576-96B9-5135265F3BF1}" type="parTrans" cxnId="{ECA44994-4BE4-4209-A461-D756E495423E}">
      <dgm:prSet/>
      <dgm:spPr/>
      <dgm:t>
        <a:bodyPr/>
        <a:lstStyle/>
        <a:p>
          <a:endParaRPr lang="ru-RU"/>
        </a:p>
      </dgm:t>
    </dgm:pt>
    <dgm:pt modelId="{4D9B7D57-E2E3-4879-802A-AF3D174DD298}" type="sibTrans" cxnId="{ECA44994-4BE4-4209-A461-D756E495423E}">
      <dgm:prSet/>
      <dgm:spPr/>
      <dgm:t>
        <a:bodyPr/>
        <a:lstStyle/>
        <a:p>
          <a:endParaRPr lang="ru-RU"/>
        </a:p>
      </dgm:t>
    </dgm:pt>
    <dgm:pt modelId="{366A7514-64F4-4454-87F6-C30D01B31A76}">
      <dgm:prSet phldrT="[Текст]" custT="1"/>
      <dgm:spPr/>
      <dgm:t>
        <a:bodyPr/>
        <a:lstStyle/>
        <a:p>
          <a:r>
            <a:rPr lang="ru-RU" sz="2400" b="1" dirty="0" smtClean="0"/>
            <a:t>Возникновение синдрома социальной обиды</a:t>
          </a:r>
        </a:p>
      </dgm:t>
    </dgm:pt>
    <dgm:pt modelId="{0FB8CEDE-871B-4031-8F5A-523ACDA6CC26}" type="parTrans" cxnId="{A1BC5BFF-BA23-4CBB-B46C-D2BF6318414F}">
      <dgm:prSet/>
      <dgm:spPr/>
      <dgm:t>
        <a:bodyPr/>
        <a:lstStyle/>
        <a:p>
          <a:endParaRPr lang="ru-RU"/>
        </a:p>
      </dgm:t>
    </dgm:pt>
    <dgm:pt modelId="{FE71A64B-6279-4FE3-A0D6-E658615D0DF9}" type="sibTrans" cxnId="{A1BC5BFF-BA23-4CBB-B46C-D2BF6318414F}">
      <dgm:prSet/>
      <dgm:spPr/>
      <dgm:t>
        <a:bodyPr/>
        <a:lstStyle/>
        <a:p>
          <a:endParaRPr lang="ru-RU"/>
        </a:p>
      </dgm:t>
    </dgm:pt>
    <dgm:pt modelId="{6EBCED4F-3D00-4082-8557-58767A281097}">
      <dgm:prSet phldrT="[Текст]" custT="1"/>
      <dgm:spPr/>
      <dgm:t>
        <a:bodyPr/>
        <a:lstStyle/>
        <a:p>
          <a:r>
            <a:rPr lang="ru-RU" sz="2400" b="1" dirty="0" smtClean="0"/>
            <a:t>Проникновение адептов тоталитарных сект в образовательные учреждения</a:t>
          </a:r>
        </a:p>
      </dgm:t>
    </dgm:pt>
    <dgm:pt modelId="{762959AF-0FE1-4100-A365-0267F1439C28}" type="parTrans" cxnId="{EFF65E5D-172C-4D1B-ACA4-379CBED8C6C5}">
      <dgm:prSet/>
      <dgm:spPr/>
      <dgm:t>
        <a:bodyPr/>
        <a:lstStyle/>
        <a:p>
          <a:endParaRPr lang="ru-RU"/>
        </a:p>
      </dgm:t>
    </dgm:pt>
    <dgm:pt modelId="{415AE2BD-31E7-4042-96B8-26FD250B2DD3}" type="sibTrans" cxnId="{EFF65E5D-172C-4D1B-ACA4-379CBED8C6C5}">
      <dgm:prSet/>
      <dgm:spPr/>
      <dgm:t>
        <a:bodyPr/>
        <a:lstStyle/>
        <a:p>
          <a:endParaRPr lang="ru-RU"/>
        </a:p>
      </dgm:t>
    </dgm:pt>
    <dgm:pt modelId="{0E1E680C-9CDB-411D-9476-148E7A35F568}" type="pres">
      <dgm:prSet presAssocID="{5B009CBA-94AC-4307-B297-74C22F8542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35C510-4FFF-4B88-A1D9-ECE74BCB50B2}" type="pres">
      <dgm:prSet presAssocID="{4792E341-4C41-42E1-AFD2-ABD7473E95AC}" presName="parentLin" presStyleCnt="0"/>
      <dgm:spPr/>
    </dgm:pt>
    <dgm:pt modelId="{ED22EF07-2814-4F07-B270-D945DD638614}" type="pres">
      <dgm:prSet presAssocID="{4792E341-4C41-42E1-AFD2-ABD7473E95A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8ECB237-DBCD-4BA5-B209-3F1BA1F5BB04}" type="pres">
      <dgm:prSet presAssocID="{4792E341-4C41-42E1-AFD2-ABD7473E95AC}" presName="parentText" presStyleLbl="node1" presStyleIdx="0" presStyleCnt="5" custScaleX="14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08C3A-BD75-4ECA-89D5-62476C50FCC9}" type="pres">
      <dgm:prSet presAssocID="{4792E341-4C41-42E1-AFD2-ABD7473E95AC}" presName="negativeSpace" presStyleCnt="0"/>
      <dgm:spPr/>
    </dgm:pt>
    <dgm:pt modelId="{C4BE8FF7-1384-4FFB-AC79-CFC7F1ECB99E}" type="pres">
      <dgm:prSet presAssocID="{4792E341-4C41-42E1-AFD2-ABD7473E95AC}" presName="childText" presStyleLbl="conFgAcc1" presStyleIdx="0" presStyleCnt="5">
        <dgm:presLayoutVars>
          <dgm:bulletEnabled val="1"/>
        </dgm:presLayoutVars>
      </dgm:prSet>
      <dgm:spPr/>
    </dgm:pt>
    <dgm:pt modelId="{5F70E277-ECE0-4E0F-8A35-DD02B616CD3E}" type="pres">
      <dgm:prSet presAssocID="{4BEAE673-123A-4AD1-A070-8BF40A1D1FF7}" presName="spaceBetweenRectangles" presStyleCnt="0"/>
      <dgm:spPr/>
    </dgm:pt>
    <dgm:pt modelId="{AC86C761-C54F-4884-950B-708263005D76}" type="pres">
      <dgm:prSet presAssocID="{023F1AEE-BBA8-40A0-98DC-35ABDEE5E65A}" presName="parentLin" presStyleCnt="0"/>
      <dgm:spPr/>
    </dgm:pt>
    <dgm:pt modelId="{03C79CC2-0BFD-49F8-B5F7-A050554EC706}" type="pres">
      <dgm:prSet presAssocID="{023F1AEE-BBA8-40A0-98DC-35ABDEE5E65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34CD0E0-5E4E-40EA-A7CB-A96AB659E1E5}" type="pres">
      <dgm:prSet presAssocID="{023F1AEE-BBA8-40A0-98DC-35ABDEE5E65A}" presName="parentText" presStyleLbl="node1" presStyleIdx="1" presStyleCnt="5" custScaleX="14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AEB6F-AAAB-427C-8F99-9FCF7EFBCCA4}" type="pres">
      <dgm:prSet presAssocID="{023F1AEE-BBA8-40A0-98DC-35ABDEE5E65A}" presName="negativeSpace" presStyleCnt="0"/>
      <dgm:spPr/>
    </dgm:pt>
    <dgm:pt modelId="{75C02E69-50C0-4491-9E1F-639F76D31D92}" type="pres">
      <dgm:prSet presAssocID="{023F1AEE-BBA8-40A0-98DC-35ABDEE5E65A}" presName="childText" presStyleLbl="conFgAcc1" presStyleIdx="1" presStyleCnt="5">
        <dgm:presLayoutVars>
          <dgm:bulletEnabled val="1"/>
        </dgm:presLayoutVars>
      </dgm:prSet>
      <dgm:spPr/>
    </dgm:pt>
    <dgm:pt modelId="{2CE17E97-C2CB-4C18-8E53-DACE1DF178D1}" type="pres">
      <dgm:prSet presAssocID="{50B42D71-F967-4C09-A588-99EDBC891BAE}" presName="spaceBetweenRectangles" presStyleCnt="0"/>
      <dgm:spPr/>
    </dgm:pt>
    <dgm:pt modelId="{5BE23E0C-DA2C-418F-954C-0F7EC5E644FA}" type="pres">
      <dgm:prSet presAssocID="{B4085BDE-5F92-4F9F-BA43-66BF1826DEED}" presName="parentLin" presStyleCnt="0"/>
      <dgm:spPr/>
    </dgm:pt>
    <dgm:pt modelId="{E472EB57-0D90-4F54-8B00-233C6E3C99F3}" type="pres">
      <dgm:prSet presAssocID="{B4085BDE-5F92-4F9F-BA43-66BF1826DEE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DA7E519-A63A-439E-8A7B-1432F8F951EC}" type="pres">
      <dgm:prSet presAssocID="{B4085BDE-5F92-4F9F-BA43-66BF1826DEED}" presName="parentText" presStyleLbl="node1" presStyleIdx="2" presStyleCnt="5" custScaleX="14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54826-ABB3-464F-9E86-4EDA4F170F6B}" type="pres">
      <dgm:prSet presAssocID="{B4085BDE-5F92-4F9F-BA43-66BF1826DEED}" presName="negativeSpace" presStyleCnt="0"/>
      <dgm:spPr/>
    </dgm:pt>
    <dgm:pt modelId="{950802A8-3D9C-4B90-BBA0-E04F5799C14A}" type="pres">
      <dgm:prSet presAssocID="{B4085BDE-5F92-4F9F-BA43-66BF1826DEED}" presName="childText" presStyleLbl="conFgAcc1" presStyleIdx="2" presStyleCnt="5">
        <dgm:presLayoutVars>
          <dgm:bulletEnabled val="1"/>
        </dgm:presLayoutVars>
      </dgm:prSet>
      <dgm:spPr/>
    </dgm:pt>
    <dgm:pt modelId="{549E1871-4CB4-4DAD-B2E1-744F65B3842A}" type="pres">
      <dgm:prSet presAssocID="{4D9B7D57-E2E3-4879-802A-AF3D174DD298}" presName="spaceBetweenRectangles" presStyleCnt="0"/>
      <dgm:spPr/>
    </dgm:pt>
    <dgm:pt modelId="{6B67BC8A-6647-4D5C-9285-4B1886566808}" type="pres">
      <dgm:prSet presAssocID="{366A7514-64F4-4454-87F6-C30D01B31A76}" presName="parentLin" presStyleCnt="0"/>
      <dgm:spPr/>
    </dgm:pt>
    <dgm:pt modelId="{C5DFFF0F-441A-4D42-8E4D-07F902DEEE17}" type="pres">
      <dgm:prSet presAssocID="{366A7514-64F4-4454-87F6-C30D01B31A7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B2AC0C7-2BB4-4ADB-8ECA-CFD20A103BE6}" type="pres">
      <dgm:prSet presAssocID="{366A7514-64F4-4454-87F6-C30D01B31A76}" presName="parentText" presStyleLbl="node1" presStyleIdx="3" presStyleCnt="5" custScaleX="14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78B68-564B-418B-9602-34400BCBE11A}" type="pres">
      <dgm:prSet presAssocID="{366A7514-64F4-4454-87F6-C30D01B31A76}" presName="negativeSpace" presStyleCnt="0"/>
      <dgm:spPr/>
    </dgm:pt>
    <dgm:pt modelId="{4D399574-11C7-48ED-888E-7F0D24AD1A59}" type="pres">
      <dgm:prSet presAssocID="{366A7514-64F4-4454-87F6-C30D01B31A76}" presName="childText" presStyleLbl="conFgAcc1" presStyleIdx="3" presStyleCnt="5">
        <dgm:presLayoutVars>
          <dgm:bulletEnabled val="1"/>
        </dgm:presLayoutVars>
      </dgm:prSet>
      <dgm:spPr/>
    </dgm:pt>
    <dgm:pt modelId="{C4079DFB-F673-4572-B650-9D36486358F7}" type="pres">
      <dgm:prSet presAssocID="{FE71A64B-6279-4FE3-A0D6-E658615D0DF9}" presName="spaceBetweenRectangles" presStyleCnt="0"/>
      <dgm:spPr/>
    </dgm:pt>
    <dgm:pt modelId="{7A617540-6A88-460F-A81E-84B2153B082B}" type="pres">
      <dgm:prSet presAssocID="{6EBCED4F-3D00-4082-8557-58767A281097}" presName="parentLin" presStyleCnt="0"/>
      <dgm:spPr/>
    </dgm:pt>
    <dgm:pt modelId="{F5334FB4-2FEE-4ACE-98EB-0894A824A1BB}" type="pres">
      <dgm:prSet presAssocID="{6EBCED4F-3D00-4082-8557-58767A28109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8F32C2F-21AA-459B-946A-AB84F7443917}" type="pres">
      <dgm:prSet presAssocID="{6EBCED4F-3D00-4082-8557-58767A281097}" presName="parentText" presStyleLbl="node1" presStyleIdx="4" presStyleCnt="5" custScaleX="14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CF213-08E2-4C29-8F2F-9D51015F1011}" type="pres">
      <dgm:prSet presAssocID="{6EBCED4F-3D00-4082-8557-58767A281097}" presName="negativeSpace" presStyleCnt="0"/>
      <dgm:spPr/>
    </dgm:pt>
    <dgm:pt modelId="{FE8D1FB6-9336-4000-A792-71D194E8FD6E}" type="pres">
      <dgm:prSet presAssocID="{6EBCED4F-3D00-4082-8557-58767A28109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C035316-6F5F-4434-9D97-80F31A2D4959}" srcId="{5B009CBA-94AC-4307-B297-74C22F854266}" destId="{023F1AEE-BBA8-40A0-98DC-35ABDEE5E65A}" srcOrd="1" destOrd="0" parTransId="{2CD7812A-6414-4399-9010-E010A7534143}" sibTransId="{50B42D71-F967-4C09-A588-99EDBC891BAE}"/>
    <dgm:cxn modelId="{4B83A2EB-A567-4067-834E-A82DA02C9A7D}" type="presOf" srcId="{B4085BDE-5F92-4F9F-BA43-66BF1826DEED}" destId="{E472EB57-0D90-4F54-8B00-233C6E3C99F3}" srcOrd="0" destOrd="0" presId="urn:microsoft.com/office/officeart/2005/8/layout/list1"/>
    <dgm:cxn modelId="{D6A6A25A-46FB-45FF-9AC5-EBB7D2F8ED6F}" type="presOf" srcId="{023F1AEE-BBA8-40A0-98DC-35ABDEE5E65A}" destId="{134CD0E0-5E4E-40EA-A7CB-A96AB659E1E5}" srcOrd="1" destOrd="0" presId="urn:microsoft.com/office/officeart/2005/8/layout/list1"/>
    <dgm:cxn modelId="{3606B3EC-5E3A-4755-8A64-4717299D1F15}" type="presOf" srcId="{6EBCED4F-3D00-4082-8557-58767A281097}" destId="{F5334FB4-2FEE-4ACE-98EB-0894A824A1BB}" srcOrd="0" destOrd="0" presId="urn:microsoft.com/office/officeart/2005/8/layout/list1"/>
    <dgm:cxn modelId="{81AD7988-598D-4851-A3BF-50F8DC294FAC}" type="presOf" srcId="{366A7514-64F4-4454-87F6-C30D01B31A76}" destId="{C5DFFF0F-441A-4D42-8E4D-07F902DEEE17}" srcOrd="0" destOrd="0" presId="urn:microsoft.com/office/officeart/2005/8/layout/list1"/>
    <dgm:cxn modelId="{747153CE-179B-4020-9AEB-926469BF26D9}" type="presOf" srcId="{023F1AEE-BBA8-40A0-98DC-35ABDEE5E65A}" destId="{03C79CC2-0BFD-49F8-B5F7-A050554EC706}" srcOrd="0" destOrd="0" presId="urn:microsoft.com/office/officeart/2005/8/layout/list1"/>
    <dgm:cxn modelId="{5485087D-C179-4400-BCD7-A6E7BF4BAF64}" srcId="{5B009CBA-94AC-4307-B297-74C22F854266}" destId="{4792E341-4C41-42E1-AFD2-ABD7473E95AC}" srcOrd="0" destOrd="0" parTransId="{20FDD025-7EA6-40CA-B4C0-8AC6AE397BD7}" sibTransId="{4BEAE673-123A-4AD1-A070-8BF40A1D1FF7}"/>
    <dgm:cxn modelId="{78068468-E4BB-4AB9-AE5B-840CF5BAAB03}" type="presOf" srcId="{5B009CBA-94AC-4307-B297-74C22F854266}" destId="{0E1E680C-9CDB-411D-9476-148E7A35F568}" srcOrd="0" destOrd="0" presId="urn:microsoft.com/office/officeart/2005/8/layout/list1"/>
    <dgm:cxn modelId="{8666C6C9-18FB-49DF-BA78-1BF6FCEFFDF8}" type="presOf" srcId="{6EBCED4F-3D00-4082-8557-58767A281097}" destId="{88F32C2F-21AA-459B-946A-AB84F7443917}" srcOrd="1" destOrd="0" presId="urn:microsoft.com/office/officeart/2005/8/layout/list1"/>
    <dgm:cxn modelId="{81BB86D4-7771-4BD5-96CE-5F0E01FB75A9}" type="presOf" srcId="{4792E341-4C41-42E1-AFD2-ABD7473E95AC}" destId="{ED22EF07-2814-4F07-B270-D945DD638614}" srcOrd="0" destOrd="0" presId="urn:microsoft.com/office/officeart/2005/8/layout/list1"/>
    <dgm:cxn modelId="{EFF65E5D-172C-4D1B-ACA4-379CBED8C6C5}" srcId="{5B009CBA-94AC-4307-B297-74C22F854266}" destId="{6EBCED4F-3D00-4082-8557-58767A281097}" srcOrd="4" destOrd="0" parTransId="{762959AF-0FE1-4100-A365-0267F1439C28}" sibTransId="{415AE2BD-31E7-4042-96B8-26FD250B2DD3}"/>
    <dgm:cxn modelId="{ECA44994-4BE4-4209-A461-D756E495423E}" srcId="{5B009CBA-94AC-4307-B297-74C22F854266}" destId="{B4085BDE-5F92-4F9F-BA43-66BF1826DEED}" srcOrd="2" destOrd="0" parTransId="{17DD0D85-3A66-4576-96B9-5135265F3BF1}" sibTransId="{4D9B7D57-E2E3-4879-802A-AF3D174DD298}"/>
    <dgm:cxn modelId="{66190195-BD16-49E4-8765-0F80DCDE3023}" type="presOf" srcId="{B4085BDE-5F92-4F9F-BA43-66BF1826DEED}" destId="{FDA7E519-A63A-439E-8A7B-1432F8F951EC}" srcOrd="1" destOrd="0" presId="urn:microsoft.com/office/officeart/2005/8/layout/list1"/>
    <dgm:cxn modelId="{EED8FC17-DF96-4A39-9131-0CC73A05BBBC}" type="presOf" srcId="{4792E341-4C41-42E1-AFD2-ABD7473E95AC}" destId="{88ECB237-DBCD-4BA5-B209-3F1BA1F5BB04}" srcOrd="1" destOrd="0" presId="urn:microsoft.com/office/officeart/2005/8/layout/list1"/>
    <dgm:cxn modelId="{A1BC5BFF-BA23-4CBB-B46C-D2BF6318414F}" srcId="{5B009CBA-94AC-4307-B297-74C22F854266}" destId="{366A7514-64F4-4454-87F6-C30D01B31A76}" srcOrd="3" destOrd="0" parTransId="{0FB8CEDE-871B-4031-8F5A-523ACDA6CC26}" sibTransId="{FE71A64B-6279-4FE3-A0D6-E658615D0DF9}"/>
    <dgm:cxn modelId="{D9DC1096-FF8D-4699-B99B-4E0DFB83E974}" type="presOf" srcId="{366A7514-64F4-4454-87F6-C30D01B31A76}" destId="{8B2AC0C7-2BB4-4ADB-8ECA-CFD20A103BE6}" srcOrd="1" destOrd="0" presId="urn:microsoft.com/office/officeart/2005/8/layout/list1"/>
    <dgm:cxn modelId="{5477B361-4802-444C-98E9-EB8B6EAFAB46}" type="presParOf" srcId="{0E1E680C-9CDB-411D-9476-148E7A35F568}" destId="{D935C510-4FFF-4B88-A1D9-ECE74BCB50B2}" srcOrd="0" destOrd="0" presId="urn:microsoft.com/office/officeart/2005/8/layout/list1"/>
    <dgm:cxn modelId="{FFE27930-5748-4A11-A5B6-F08E50673080}" type="presParOf" srcId="{D935C510-4FFF-4B88-A1D9-ECE74BCB50B2}" destId="{ED22EF07-2814-4F07-B270-D945DD638614}" srcOrd="0" destOrd="0" presId="urn:microsoft.com/office/officeart/2005/8/layout/list1"/>
    <dgm:cxn modelId="{BC4553E9-1656-4980-8A68-3B3628997B16}" type="presParOf" srcId="{D935C510-4FFF-4B88-A1D9-ECE74BCB50B2}" destId="{88ECB237-DBCD-4BA5-B209-3F1BA1F5BB04}" srcOrd="1" destOrd="0" presId="urn:microsoft.com/office/officeart/2005/8/layout/list1"/>
    <dgm:cxn modelId="{325B32EF-C568-476F-B789-225015A995E6}" type="presParOf" srcId="{0E1E680C-9CDB-411D-9476-148E7A35F568}" destId="{22B08C3A-BD75-4ECA-89D5-62476C50FCC9}" srcOrd="1" destOrd="0" presId="urn:microsoft.com/office/officeart/2005/8/layout/list1"/>
    <dgm:cxn modelId="{AE7DFCAB-4100-4F5F-A9B6-571BCF21ADAA}" type="presParOf" srcId="{0E1E680C-9CDB-411D-9476-148E7A35F568}" destId="{C4BE8FF7-1384-4FFB-AC79-CFC7F1ECB99E}" srcOrd="2" destOrd="0" presId="urn:microsoft.com/office/officeart/2005/8/layout/list1"/>
    <dgm:cxn modelId="{9F16823B-AF5D-409B-98D6-D58A4E1DCB4A}" type="presParOf" srcId="{0E1E680C-9CDB-411D-9476-148E7A35F568}" destId="{5F70E277-ECE0-4E0F-8A35-DD02B616CD3E}" srcOrd="3" destOrd="0" presId="urn:microsoft.com/office/officeart/2005/8/layout/list1"/>
    <dgm:cxn modelId="{2FDC77F2-4953-4109-AA6E-DF32B5A44D12}" type="presParOf" srcId="{0E1E680C-9CDB-411D-9476-148E7A35F568}" destId="{AC86C761-C54F-4884-950B-708263005D76}" srcOrd="4" destOrd="0" presId="urn:microsoft.com/office/officeart/2005/8/layout/list1"/>
    <dgm:cxn modelId="{5CEF2DB0-532E-443E-8C5B-688EBA9B46DA}" type="presParOf" srcId="{AC86C761-C54F-4884-950B-708263005D76}" destId="{03C79CC2-0BFD-49F8-B5F7-A050554EC706}" srcOrd="0" destOrd="0" presId="urn:microsoft.com/office/officeart/2005/8/layout/list1"/>
    <dgm:cxn modelId="{60F53C49-1720-4290-9C09-C002BD8666F3}" type="presParOf" srcId="{AC86C761-C54F-4884-950B-708263005D76}" destId="{134CD0E0-5E4E-40EA-A7CB-A96AB659E1E5}" srcOrd="1" destOrd="0" presId="urn:microsoft.com/office/officeart/2005/8/layout/list1"/>
    <dgm:cxn modelId="{FDA37ADD-C21F-4D77-B994-FF9EAECAA466}" type="presParOf" srcId="{0E1E680C-9CDB-411D-9476-148E7A35F568}" destId="{428AEB6F-AAAB-427C-8F99-9FCF7EFBCCA4}" srcOrd="5" destOrd="0" presId="urn:microsoft.com/office/officeart/2005/8/layout/list1"/>
    <dgm:cxn modelId="{7A06B503-854A-4462-ADA5-D66ADB6EF640}" type="presParOf" srcId="{0E1E680C-9CDB-411D-9476-148E7A35F568}" destId="{75C02E69-50C0-4491-9E1F-639F76D31D92}" srcOrd="6" destOrd="0" presId="urn:microsoft.com/office/officeart/2005/8/layout/list1"/>
    <dgm:cxn modelId="{B60F317C-5983-4474-A123-BA53C1A2419A}" type="presParOf" srcId="{0E1E680C-9CDB-411D-9476-148E7A35F568}" destId="{2CE17E97-C2CB-4C18-8E53-DACE1DF178D1}" srcOrd="7" destOrd="0" presId="urn:microsoft.com/office/officeart/2005/8/layout/list1"/>
    <dgm:cxn modelId="{D0E243BD-E89F-4490-8294-C7E0CEB6CA72}" type="presParOf" srcId="{0E1E680C-9CDB-411D-9476-148E7A35F568}" destId="{5BE23E0C-DA2C-418F-954C-0F7EC5E644FA}" srcOrd="8" destOrd="0" presId="urn:microsoft.com/office/officeart/2005/8/layout/list1"/>
    <dgm:cxn modelId="{E263F39D-8776-4582-AABD-8B1F6D4F4CDA}" type="presParOf" srcId="{5BE23E0C-DA2C-418F-954C-0F7EC5E644FA}" destId="{E472EB57-0D90-4F54-8B00-233C6E3C99F3}" srcOrd="0" destOrd="0" presId="urn:microsoft.com/office/officeart/2005/8/layout/list1"/>
    <dgm:cxn modelId="{D74410A7-127D-4B11-9BF5-626C831A7C2A}" type="presParOf" srcId="{5BE23E0C-DA2C-418F-954C-0F7EC5E644FA}" destId="{FDA7E519-A63A-439E-8A7B-1432F8F951EC}" srcOrd="1" destOrd="0" presId="urn:microsoft.com/office/officeart/2005/8/layout/list1"/>
    <dgm:cxn modelId="{B89E5476-09B7-42A5-936B-C26C4C1BE61C}" type="presParOf" srcId="{0E1E680C-9CDB-411D-9476-148E7A35F568}" destId="{AA554826-ABB3-464F-9E86-4EDA4F170F6B}" srcOrd="9" destOrd="0" presId="urn:microsoft.com/office/officeart/2005/8/layout/list1"/>
    <dgm:cxn modelId="{82B3E7BC-B04D-4384-ADAA-92DAED284418}" type="presParOf" srcId="{0E1E680C-9CDB-411D-9476-148E7A35F568}" destId="{950802A8-3D9C-4B90-BBA0-E04F5799C14A}" srcOrd="10" destOrd="0" presId="urn:microsoft.com/office/officeart/2005/8/layout/list1"/>
    <dgm:cxn modelId="{962409E0-3A04-4819-9202-8FDCB5320791}" type="presParOf" srcId="{0E1E680C-9CDB-411D-9476-148E7A35F568}" destId="{549E1871-4CB4-4DAD-B2E1-744F65B3842A}" srcOrd="11" destOrd="0" presId="urn:microsoft.com/office/officeart/2005/8/layout/list1"/>
    <dgm:cxn modelId="{2A535427-4B3F-4ACA-8CA2-9A0A10A955D9}" type="presParOf" srcId="{0E1E680C-9CDB-411D-9476-148E7A35F568}" destId="{6B67BC8A-6647-4D5C-9285-4B1886566808}" srcOrd="12" destOrd="0" presId="urn:microsoft.com/office/officeart/2005/8/layout/list1"/>
    <dgm:cxn modelId="{18056638-59E3-4476-ABCE-751256198847}" type="presParOf" srcId="{6B67BC8A-6647-4D5C-9285-4B1886566808}" destId="{C5DFFF0F-441A-4D42-8E4D-07F902DEEE17}" srcOrd="0" destOrd="0" presId="urn:microsoft.com/office/officeart/2005/8/layout/list1"/>
    <dgm:cxn modelId="{CEE0879B-D23C-4238-8F8E-F30189F25B3F}" type="presParOf" srcId="{6B67BC8A-6647-4D5C-9285-4B1886566808}" destId="{8B2AC0C7-2BB4-4ADB-8ECA-CFD20A103BE6}" srcOrd="1" destOrd="0" presId="urn:microsoft.com/office/officeart/2005/8/layout/list1"/>
    <dgm:cxn modelId="{31712CCF-734A-45DF-A1BB-923545DC85C6}" type="presParOf" srcId="{0E1E680C-9CDB-411D-9476-148E7A35F568}" destId="{DD378B68-564B-418B-9602-34400BCBE11A}" srcOrd="13" destOrd="0" presId="urn:microsoft.com/office/officeart/2005/8/layout/list1"/>
    <dgm:cxn modelId="{1415C791-E11C-4CBA-9750-F88F74367D6D}" type="presParOf" srcId="{0E1E680C-9CDB-411D-9476-148E7A35F568}" destId="{4D399574-11C7-48ED-888E-7F0D24AD1A59}" srcOrd="14" destOrd="0" presId="urn:microsoft.com/office/officeart/2005/8/layout/list1"/>
    <dgm:cxn modelId="{ED536EAA-03FD-48CC-AD46-6272DD65BE17}" type="presParOf" srcId="{0E1E680C-9CDB-411D-9476-148E7A35F568}" destId="{C4079DFB-F673-4572-B650-9D36486358F7}" srcOrd="15" destOrd="0" presId="urn:microsoft.com/office/officeart/2005/8/layout/list1"/>
    <dgm:cxn modelId="{AA5C37CE-03A7-4921-B3A9-C015BF773B3E}" type="presParOf" srcId="{0E1E680C-9CDB-411D-9476-148E7A35F568}" destId="{7A617540-6A88-460F-A81E-84B2153B082B}" srcOrd="16" destOrd="0" presId="urn:microsoft.com/office/officeart/2005/8/layout/list1"/>
    <dgm:cxn modelId="{F524E752-3461-46AE-AD1C-488A9931E863}" type="presParOf" srcId="{7A617540-6A88-460F-A81E-84B2153B082B}" destId="{F5334FB4-2FEE-4ACE-98EB-0894A824A1BB}" srcOrd="0" destOrd="0" presId="urn:microsoft.com/office/officeart/2005/8/layout/list1"/>
    <dgm:cxn modelId="{525C1DAA-9520-4ADD-A6D4-ACB5AEA8EA10}" type="presParOf" srcId="{7A617540-6A88-460F-A81E-84B2153B082B}" destId="{88F32C2F-21AA-459B-946A-AB84F7443917}" srcOrd="1" destOrd="0" presId="urn:microsoft.com/office/officeart/2005/8/layout/list1"/>
    <dgm:cxn modelId="{575BE7D1-95A8-473B-9C81-ED31F7710FE1}" type="presParOf" srcId="{0E1E680C-9CDB-411D-9476-148E7A35F568}" destId="{480CF213-08E2-4C29-8F2F-9D51015F1011}" srcOrd="17" destOrd="0" presId="urn:microsoft.com/office/officeart/2005/8/layout/list1"/>
    <dgm:cxn modelId="{CB163A4C-E496-4B88-A68E-2CE1783D9C1C}" type="presParOf" srcId="{0E1E680C-9CDB-411D-9476-148E7A35F568}" destId="{FE8D1FB6-9336-4000-A792-71D194E8FD6E}" srcOrd="18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AA87C90-DB98-4567-A792-E0242B02B091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C751514-7C47-4648-96FF-092BED55CA3E}">
      <dgm:prSet phldrT="[Текст]" custT="1"/>
      <dgm:spPr/>
      <dgm:t>
        <a:bodyPr/>
        <a:lstStyle/>
        <a:p>
          <a:r>
            <a:rPr lang="ru-RU" sz="2400" b="1" dirty="0" smtClean="0"/>
            <a:t>Работать – не будет чувства ущемления своего этноса, обиды на более работящих и расторопных представителей других этносов</a:t>
          </a:r>
          <a:endParaRPr lang="ru-RU" sz="2400" b="1" dirty="0"/>
        </a:p>
      </dgm:t>
    </dgm:pt>
    <dgm:pt modelId="{C7A8D5C7-27EF-4542-91C0-EDB47449FCBC}" type="parTrans" cxnId="{013D1C65-D169-44B9-B9C7-305C59A26340}">
      <dgm:prSet/>
      <dgm:spPr/>
      <dgm:t>
        <a:bodyPr/>
        <a:lstStyle/>
        <a:p>
          <a:endParaRPr lang="ru-RU"/>
        </a:p>
      </dgm:t>
    </dgm:pt>
    <dgm:pt modelId="{1D135A9F-3F6E-40AF-BF9A-40F57906EAA8}" type="sibTrans" cxnId="{013D1C65-D169-44B9-B9C7-305C59A26340}">
      <dgm:prSet/>
      <dgm:spPr/>
      <dgm:t>
        <a:bodyPr/>
        <a:lstStyle/>
        <a:p>
          <a:endParaRPr lang="ru-RU"/>
        </a:p>
      </dgm:t>
    </dgm:pt>
    <dgm:pt modelId="{788B48E7-5729-48D4-A6D6-89FDD30707A1}">
      <dgm:prSet phldrT="[Текст]" custT="1"/>
      <dgm:spPr/>
      <dgm:t>
        <a:bodyPr/>
        <a:lstStyle/>
        <a:p>
          <a:r>
            <a:rPr lang="ru-RU" sz="2400" b="1" dirty="0" smtClean="0"/>
            <a:t>В образовательных учреждениях проводить обучение теории и практике гармонизации межнациональных отношений</a:t>
          </a:r>
          <a:endParaRPr lang="ru-RU" sz="2400" b="1" dirty="0"/>
        </a:p>
      </dgm:t>
    </dgm:pt>
    <dgm:pt modelId="{DE0ED911-A268-475E-8A8E-BC81851D5774}" type="parTrans" cxnId="{3AB8D72B-98DB-454B-AEC1-F53CCF834FEE}">
      <dgm:prSet/>
      <dgm:spPr/>
      <dgm:t>
        <a:bodyPr/>
        <a:lstStyle/>
        <a:p>
          <a:endParaRPr lang="ru-RU"/>
        </a:p>
      </dgm:t>
    </dgm:pt>
    <dgm:pt modelId="{025D2B81-C9D9-4CF6-BFC5-3BDB2A7C3E92}" type="sibTrans" cxnId="{3AB8D72B-98DB-454B-AEC1-F53CCF834FEE}">
      <dgm:prSet/>
      <dgm:spPr/>
      <dgm:t>
        <a:bodyPr/>
        <a:lstStyle/>
        <a:p>
          <a:endParaRPr lang="ru-RU"/>
        </a:p>
      </dgm:t>
    </dgm:pt>
    <dgm:pt modelId="{21684E17-FB9D-4115-91F7-349371D38937}">
      <dgm:prSet phldrT="[Текст]" custT="1"/>
      <dgm:spPr/>
      <dgm:t>
        <a:bodyPr/>
        <a:lstStyle/>
        <a:p>
          <a:r>
            <a:rPr lang="ru-RU" sz="2400" b="1" dirty="0" smtClean="0"/>
            <a:t>Совместные празднования значительных событий</a:t>
          </a:r>
          <a:endParaRPr lang="ru-RU" sz="2400" b="1" dirty="0"/>
        </a:p>
      </dgm:t>
    </dgm:pt>
    <dgm:pt modelId="{C44E1AC3-A5ED-4589-8963-D9AF982D3320}" type="parTrans" cxnId="{E4C3D77C-9591-490C-99EA-53E56C2C8B1D}">
      <dgm:prSet/>
      <dgm:spPr/>
      <dgm:t>
        <a:bodyPr/>
        <a:lstStyle/>
        <a:p>
          <a:endParaRPr lang="ru-RU"/>
        </a:p>
      </dgm:t>
    </dgm:pt>
    <dgm:pt modelId="{81B16A1F-C598-4796-94AC-D3E14942691C}" type="sibTrans" cxnId="{E4C3D77C-9591-490C-99EA-53E56C2C8B1D}">
      <dgm:prSet/>
      <dgm:spPr/>
      <dgm:t>
        <a:bodyPr/>
        <a:lstStyle/>
        <a:p>
          <a:endParaRPr lang="ru-RU"/>
        </a:p>
      </dgm:t>
    </dgm:pt>
    <dgm:pt modelId="{89822AE7-1B9A-4048-BA30-1EFDFBFA3C6C}">
      <dgm:prSet phldrT="[Текст]" custT="1"/>
      <dgm:spPr/>
      <dgm:t>
        <a:bodyPr/>
        <a:lstStyle/>
        <a:p>
          <a:r>
            <a:rPr lang="ru-RU" sz="2400" b="1" dirty="0" smtClean="0"/>
            <a:t>Юридические и практические основы соблюдения национальных и региональных интересов</a:t>
          </a:r>
          <a:endParaRPr lang="ru-RU" sz="2400" b="1" dirty="0"/>
        </a:p>
      </dgm:t>
    </dgm:pt>
    <dgm:pt modelId="{04A0A3B6-9E72-48E8-BA39-6E3B197985E2}" type="parTrans" cxnId="{DA378E2D-5E6C-4291-9ED6-F41A54D814C0}">
      <dgm:prSet/>
      <dgm:spPr/>
      <dgm:t>
        <a:bodyPr/>
        <a:lstStyle/>
        <a:p>
          <a:endParaRPr lang="ru-RU"/>
        </a:p>
      </dgm:t>
    </dgm:pt>
    <dgm:pt modelId="{514243D8-6896-45AF-929F-F525A72BBC2C}" type="sibTrans" cxnId="{DA378E2D-5E6C-4291-9ED6-F41A54D814C0}">
      <dgm:prSet/>
      <dgm:spPr/>
      <dgm:t>
        <a:bodyPr/>
        <a:lstStyle/>
        <a:p>
          <a:endParaRPr lang="ru-RU"/>
        </a:p>
      </dgm:t>
    </dgm:pt>
    <dgm:pt modelId="{6343A567-D417-46A7-8B0F-66132CE31D81}" type="pres">
      <dgm:prSet presAssocID="{DAA87C90-DB98-4567-A792-E0242B02B0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4A7A13-FABE-4B55-BF38-3272D6DB3A07}" type="pres">
      <dgm:prSet presAssocID="{0C751514-7C47-4648-96FF-092BED55CA3E}" presName="parentLin" presStyleCnt="0"/>
      <dgm:spPr/>
    </dgm:pt>
    <dgm:pt modelId="{0917DA95-A62A-4CE5-9DCC-C7CF0DD1FA24}" type="pres">
      <dgm:prSet presAssocID="{0C751514-7C47-4648-96FF-092BED55CA3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237E730-DA06-462F-938B-D75719415171}" type="pres">
      <dgm:prSet presAssocID="{0C751514-7C47-4648-96FF-092BED55CA3E}" presName="parentText" presStyleLbl="node1" presStyleIdx="0" presStyleCnt="4" custScaleX="142857" custScaleY="1178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D8908-D96B-4C70-8896-80C842F89C31}" type="pres">
      <dgm:prSet presAssocID="{0C751514-7C47-4648-96FF-092BED55CA3E}" presName="negativeSpace" presStyleCnt="0"/>
      <dgm:spPr/>
    </dgm:pt>
    <dgm:pt modelId="{B3E142E5-4E5C-4A08-8834-980A7441E046}" type="pres">
      <dgm:prSet presAssocID="{0C751514-7C47-4648-96FF-092BED55CA3E}" presName="childText" presStyleLbl="conFgAcc1" presStyleIdx="0" presStyleCnt="4">
        <dgm:presLayoutVars>
          <dgm:bulletEnabled val="1"/>
        </dgm:presLayoutVars>
      </dgm:prSet>
      <dgm:spPr/>
    </dgm:pt>
    <dgm:pt modelId="{303E6D48-25C2-411E-B5C8-54FFB13CFB83}" type="pres">
      <dgm:prSet presAssocID="{1D135A9F-3F6E-40AF-BF9A-40F57906EAA8}" presName="spaceBetweenRectangles" presStyleCnt="0"/>
      <dgm:spPr/>
    </dgm:pt>
    <dgm:pt modelId="{C19135FF-2B8C-4B9B-8768-BA18F280464A}" type="pres">
      <dgm:prSet presAssocID="{788B48E7-5729-48D4-A6D6-89FDD30707A1}" presName="parentLin" presStyleCnt="0"/>
      <dgm:spPr/>
    </dgm:pt>
    <dgm:pt modelId="{257184C9-FFC9-49CD-8140-767C454D4659}" type="pres">
      <dgm:prSet presAssocID="{788B48E7-5729-48D4-A6D6-89FDD30707A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A23F317-51E4-428B-8B07-BBD2393727D6}" type="pres">
      <dgm:prSet presAssocID="{788B48E7-5729-48D4-A6D6-89FDD30707A1}" presName="parentText" presStyleLbl="node1" presStyleIdx="1" presStyleCnt="4" custScaleX="142857" custScaleY="1276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C0F19-3CAB-44A0-80A2-BF1622F04C18}" type="pres">
      <dgm:prSet presAssocID="{788B48E7-5729-48D4-A6D6-89FDD30707A1}" presName="negativeSpace" presStyleCnt="0"/>
      <dgm:spPr/>
    </dgm:pt>
    <dgm:pt modelId="{59E6B584-D532-447B-B88A-8D1E686F2C29}" type="pres">
      <dgm:prSet presAssocID="{788B48E7-5729-48D4-A6D6-89FDD30707A1}" presName="childText" presStyleLbl="conFgAcc1" presStyleIdx="1" presStyleCnt="4">
        <dgm:presLayoutVars>
          <dgm:bulletEnabled val="1"/>
        </dgm:presLayoutVars>
      </dgm:prSet>
      <dgm:spPr/>
    </dgm:pt>
    <dgm:pt modelId="{9B373459-88D1-4B45-8841-45DF7C9FBA1A}" type="pres">
      <dgm:prSet presAssocID="{025D2B81-C9D9-4CF6-BFC5-3BDB2A7C3E92}" presName="spaceBetweenRectangles" presStyleCnt="0"/>
      <dgm:spPr/>
    </dgm:pt>
    <dgm:pt modelId="{5BCFD679-F728-4590-92BA-E157C7319FEC}" type="pres">
      <dgm:prSet presAssocID="{21684E17-FB9D-4115-91F7-349371D38937}" presName="parentLin" presStyleCnt="0"/>
      <dgm:spPr/>
    </dgm:pt>
    <dgm:pt modelId="{C71D216A-19A5-41FB-ACD3-47DABE87F7BA}" type="pres">
      <dgm:prSet presAssocID="{21684E17-FB9D-4115-91F7-349371D3893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CA0562B-4647-4304-A734-A8DBC0F3143B}" type="pres">
      <dgm:prSet presAssocID="{21684E17-FB9D-4115-91F7-349371D38937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CC01F-A00B-44FD-BF60-DEAC122314F4}" type="pres">
      <dgm:prSet presAssocID="{21684E17-FB9D-4115-91F7-349371D38937}" presName="negativeSpace" presStyleCnt="0"/>
      <dgm:spPr/>
    </dgm:pt>
    <dgm:pt modelId="{0C79952C-85DB-453E-BECF-0C56AC46E4D6}" type="pres">
      <dgm:prSet presAssocID="{21684E17-FB9D-4115-91F7-349371D38937}" presName="childText" presStyleLbl="conFgAcc1" presStyleIdx="2" presStyleCnt="4">
        <dgm:presLayoutVars>
          <dgm:bulletEnabled val="1"/>
        </dgm:presLayoutVars>
      </dgm:prSet>
      <dgm:spPr/>
    </dgm:pt>
    <dgm:pt modelId="{81133791-C2A2-4FDE-9ABF-F8488643B608}" type="pres">
      <dgm:prSet presAssocID="{81B16A1F-C598-4796-94AC-D3E14942691C}" presName="spaceBetweenRectangles" presStyleCnt="0"/>
      <dgm:spPr/>
    </dgm:pt>
    <dgm:pt modelId="{EF3B71EE-42FA-4AB4-A9FF-D1525311487B}" type="pres">
      <dgm:prSet presAssocID="{89822AE7-1B9A-4048-BA30-1EFDFBFA3C6C}" presName="parentLin" presStyleCnt="0"/>
      <dgm:spPr/>
    </dgm:pt>
    <dgm:pt modelId="{C4528A13-EEC2-4BAF-8A87-AC0CB401675E}" type="pres">
      <dgm:prSet presAssocID="{89822AE7-1B9A-4048-BA30-1EFDFBFA3C6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469392E-66E1-454F-A87B-195387DB4EC1}" type="pres">
      <dgm:prSet presAssocID="{89822AE7-1B9A-4048-BA30-1EFDFBFA3C6C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33493-CCA4-47C3-9F49-B6A2B341C941}" type="pres">
      <dgm:prSet presAssocID="{89822AE7-1B9A-4048-BA30-1EFDFBFA3C6C}" presName="negativeSpace" presStyleCnt="0"/>
      <dgm:spPr/>
    </dgm:pt>
    <dgm:pt modelId="{B0CA5864-A00A-4844-B6BA-C7440954B5D2}" type="pres">
      <dgm:prSet presAssocID="{89822AE7-1B9A-4048-BA30-1EFDFBFA3C6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320B61D-32FB-46AC-B366-FF9EB7A1C01C}" type="presOf" srcId="{0C751514-7C47-4648-96FF-092BED55CA3E}" destId="{0917DA95-A62A-4CE5-9DCC-C7CF0DD1FA24}" srcOrd="0" destOrd="0" presId="urn:microsoft.com/office/officeart/2005/8/layout/list1"/>
    <dgm:cxn modelId="{23CCC615-5E80-4CFB-8AC5-873E99D51136}" type="presOf" srcId="{89822AE7-1B9A-4048-BA30-1EFDFBFA3C6C}" destId="{8469392E-66E1-454F-A87B-195387DB4EC1}" srcOrd="1" destOrd="0" presId="urn:microsoft.com/office/officeart/2005/8/layout/list1"/>
    <dgm:cxn modelId="{E4C3D77C-9591-490C-99EA-53E56C2C8B1D}" srcId="{DAA87C90-DB98-4567-A792-E0242B02B091}" destId="{21684E17-FB9D-4115-91F7-349371D38937}" srcOrd="2" destOrd="0" parTransId="{C44E1AC3-A5ED-4589-8963-D9AF982D3320}" sibTransId="{81B16A1F-C598-4796-94AC-D3E14942691C}"/>
    <dgm:cxn modelId="{2D200184-FC53-4B89-950E-5633F1D95037}" type="presOf" srcId="{788B48E7-5729-48D4-A6D6-89FDD30707A1}" destId="{0A23F317-51E4-428B-8B07-BBD2393727D6}" srcOrd="1" destOrd="0" presId="urn:microsoft.com/office/officeart/2005/8/layout/list1"/>
    <dgm:cxn modelId="{0E69547D-0AB2-430C-9FB7-3590AD49595E}" type="presOf" srcId="{0C751514-7C47-4648-96FF-092BED55CA3E}" destId="{4237E730-DA06-462F-938B-D75719415171}" srcOrd="1" destOrd="0" presId="urn:microsoft.com/office/officeart/2005/8/layout/list1"/>
    <dgm:cxn modelId="{039B40DF-45E3-49F2-9BFD-672568C33DA9}" type="presOf" srcId="{21684E17-FB9D-4115-91F7-349371D38937}" destId="{C71D216A-19A5-41FB-ACD3-47DABE87F7BA}" srcOrd="0" destOrd="0" presId="urn:microsoft.com/office/officeart/2005/8/layout/list1"/>
    <dgm:cxn modelId="{013D1C65-D169-44B9-B9C7-305C59A26340}" srcId="{DAA87C90-DB98-4567-A792-E0242B02B091}" destId="{0C751514-7C47-4648-96FF-092BED55CA3E}" srcOrd="0" destOrd="0" parTransId="{C7A8D5C7-27EF-4542-91C0-EDB47449FCBC}" sibTransId="{1D135A9F-3F6E-40AF-BF9A-40F57906EAA8}"/>
    <dgm:cxn modelId="{A871C986-FBF1-4CFF-9E26-71D94DD84EB4}" type="presOf" srcId="{89822AE7-1B9A-4048-BA30-1EFDFBFA3C6C}" destId="{C4528A13-EEC2-4BAF-8A87-AC0CB401675E}" srcOrd="0" destOrd="0" presId="urn:microsoft.com/office/officeart/2005/8/layout/list1"/>
    <dgm:cxn modelId="{17A15D32-6E50-4E16-97B1-A87F91724B61}" type="presOf" srcId="{788B48E7-5729-48D4-A6D6-89FDD30707A1}" destId="{257184C9-FFC9-49CD-8140-767C454D4659}" srcOrd="0" destOrd="0" presId="urn:microsoft.com/office/officeart/2005/8/layout/list1"/>
    <dgm:cxn modelId="{E7A07C2F-4A0C-4DE9-9A43-970467B4C039}" type="presOf" srcId="{DAA87C90-DB98-4567-A792-E0242B02B091}" destId="{6343A567-D417-46A7-8B0F-66132CE31D81}" srcOrd="0" destOrd="0" presId="urn:microsoft.com/office/officeart/2005/8/layout/list1"/>
    <dgm:cxn modelId="{3AB8D72B-98DB-454B-AEC1-F53CCF834FEE}" srcId="{DAA87C90-DB98-4567-A792-E0242B02B091}" destId="{788B48E7-5729-48D4-A6D6-89FDD30707A1}" srcOrd="1" destOrd="0" parTransId="{DE0ED911-A268-475E-8A8E-BC81851D5774}" sibTransId="{025D2B81-C9D9-4CF6-BFC5-3BDB2A7C3E92}"/>
    <dgm:cxn modelId="{DA378E2D-5E6C-4291-9ED6-F41A54D814C0}" srcId="{DAA87C90-DB98-4567-A792-E0242B02B091}" destId="{89822AE7-1B9A-4048-BA30-1EFDFBFA3C6C}" srcOrd="3" destOrd="0" parTransId="{04A0A3B6-9E72-48E8-BA39-6E3B197985E2}" sibTransId="{514243D8-6896-45AF-929F-F525A72BBC2C}"/>
    <dgm:cxn modelId="{4A9A77B7-C087-4470-AE68-3F73256C977B}" type="presOf" srcId="{21684E17-FB9D-4115-91F7-349371D38937}" destId="{4CA0562B-4647-4304-A734-A8DBC0F3143B}" srcOrd="1" destOrd="0" presId="urn:microsoft.com/office/officeart/2005/8/layout/list1"/>
    <dgm:cxn modelId="{0D49291E-2637-4AB9-996D-F8C4A243E90F}" type="presParOf" srcId="{6343A567-D417-46A7-8B0F-66132CE31D81}" destId="{764A7A13-FABE-4B55-BF38-3272D6DB3A07}" srcOrd="0" destOrd="0" presId="urn:microsoft.com/office/officeart/2005/8/layout/list1"/>
    <dgm:cxn modelId="{3F0103F4-848D-4B78-BCA8-E0D812F596E5}" type="presParOf" srcId="{764A7A13-FABE-4B55-BF38-3272D6DB3A07}" destId="{0917DA95-A62A-4CE5-9DCC-C7CF0DD1FA24}" srcOrd="0" destOrd="0" presId="urn:microsoft.com/office/officeart/2005/8/layout/list1"/>
    <dgm:cxn modelId="{6655E65D-D8BC-470C-9CEB-B18DE6ED2B7F}" type="presParOf" srcId="{764A7A13-FABE-4B55-BF38-3272D6DB3A07}" destId="{4237E730-DA06-462F-938B-D75719415171}" srcOrd="1" destOrd="0" presId="urn:microsoft.com/office/officeart/2005/8/layout/list1"/>
    <dgm:cxn modelId="{4CA61A0B-844D-4058-999B-7549D01EFC37}" type="presParOf" srcId="{6343A567-D417-46A7-8B0F-66132CE31D81}" destId="{8D3D8908-D96B-4C70-8896-80C842F89C31}" srcOrd="1" destOrd="0" presId="urn:microsoft.com/office/officeart/2005/8/layout/list1"/>
    <dgm:cxn modelId="{11054197-EFA5-4C8A-9396-7CE45B41A94A}" type="presParOf" srcId="{6343A567-D417-46A7-8B0F-66132CE31D81}" destId="{B3E142E5-4E5C-4A08-8834-980A7441E046}" srcOrd="2" destOrd="0" presId="urn:microsoft.com/office/officeart/2005/8/layout/list1"/>
    <dgm:cxn modelId="{44609880-A635-4AE8-821D-85F33128F215}" type="presParOf" srcId="{6343A567-D417-46A7-8B0F-66132CE31D81}" destId="{303E6D48-25C2-411E-B5C8-54FFB13CFB83}" srcOrd="3" destOrd="0" presId="urn:microsoft.com/office/officeart/2005/8/layout/list1"/>
    <dgm:cxn modelId="{71B8CACB-296D-413A-B9D7-469A1FB52453}" type="presParOf" srcId="{6343A567-D417-46A7-8B0F-66132CE31D81}" destId="{C19135FF-2B8C-4B9B-8768-BA18F280464A}" srcOrd="4" destOrd="0" presId="urn:microsoft.com/office/officeart/2005/8/layout/list1"/>
    <dgm:cxn modelId="{2A61538A-C789-494B-BA33-C66DE743B573}" type="presParOf" srcId="{C19135FF-2B8C-4B9B-8768-BA18F280464A}" destId="{257184C9-FFC9-49CD-8140-767C454D4659}" srcOrd="0" destOrd="0" presId="urn:microsoft.com/office/officeart/2005/8/layout/list1"/>
    <dgm:cxn modelId="{6C67B7BF-43CB-4A7B-9DCB-242F30C35E8C}" type="presParOf" srcId="{C19135FF-2B8C-4B9B-8768-BA18F280464A}" destId="{0A23F317-51E4-428B-8B07-BBD2393727D6}" srcOrd="1" destOrd="0" presId="urn:microsoft.com/office/officeart/2005/8/layout/list1"/>
    <dgm:cxn modelId="{631AF162-FE66-4EC8-93DB-29D7772F4D7F}" type="presParOf" srcId="{6343A567-D417-46A7-8B0F-66132CE31D81}" destId="{6B0C0F19-3CAB-44A0-80A2-BF1622F04C18}" srcOrd="5" destOrd="0" presId="urn:microsoft.com/office/officeart/2005/8/layout/list1"/>
    <dgm:cxn modelId="{4EABE485-C04C-4980-AED1-B611AC3776B5}" type="presParOf" srcId="{6343A567-D417-46A7-8B0F-66132CE31D81}" destId="{59E6B584-D532-447B-B88A-8D1E686F2C29}" srcOrd="6" destOrd="0" presId="urn:microsoft.com/office/officeart/2005/8/layout/list1"/>
    <dgm:cxn modelId="{7AC8967B-CD22-42EB-97F9-4243DE079681}" type="presParOf" srcId="{6343A567-D417-46A7-8B0F-66132CE31D81}" destId="{9B373459-88D1-4B45-8841-45DF7C9FBA1A}" srcOrd="7" destOrd="0" presId="urn:microsoft.com/office/officeart/2005/8/layout/list1"/>
    <dgm:cxn modelId="{A2769E2C-97A1-4A30-80EF-4760FAB70F12}" type="presParOf" srcId="{6343A567-D417-46A7-8B0F-66132CE31D81}" destId="{5BCFD679-F728-4590-92BA-E157C7319FEC}" srcOrd="8" destOrd="0" presId="urn:microsoft.com/office/officeart/2005/8/layout/list1"/>
    <dgm:cxn modelId="{C036665F-DEDC-4392-B603-29E6A697526B}" type="presParOf" srcId="{5BCFD679-F728-4590-92BA-E157C7319FEC}" destId="{C71D216A-19A5-41FB-ACD3-47DABE87F7BA}" srcOrd="0" destOrd="0" presId="urn:microsoft.com/office/officeart/2005/8/layout/list1"/>
    <dgm:cxn modelId="{19AC1851-381D-476E-94B3-DBECA18497B0}" type="presParOf" srcId="{5BCFD679-F728-4590-92BA-E157C7319FEC}" destId="{4CA0562B-4647-4304-A734-A8DBC0F3143B}" srcOrd="1" destOrd="0" presId="urn:microsoft.com/office/officeart/2005/8/layout/list1"/>
    <dgm:cxn modelId="{77FFC74C-31B7-41A2-BE34-39137055CB3A}" type="presParOf" srcId="{6343A567-D417-46A7-8B0F-66132CE31D81}" destId="{F2CCC01F-A00B-44FD-BF60-DEAC122314F4}" srcOrd="9" destOrd="0" presId="urn:microsoft.com/office/officeart/2005/8/layout/list1"/>
    <dgm:cxn modelId="{CE7993BF-DEED-41C4-9062-B581C790EAC9}" type="presParOf" srcId="{6343A567-D417-46A7-8B0F-66132CE31D81}" destId="{0C79952C-85DB-453E-BECF-0C56AC46E4D6}" srcOrd="10" destOrd="0" presId="urn:microsoft.com/office/officeart/2005/8/layout/list1"/>
    <dgm:cxn modelId="{0F3F1A2B-37E6-472C-8700-2BC68653609D}" type="presParOf" srcId="{6343A567-D417-46A7-8B0F-66132CE31D81}" destId="{81133791-C2A2-4FDE-9ABF-F8488643B608}" srcOrd="11" destOrd="0" presId="urn:microsoft.com/office/officeart/2005/8/layout/list1"/>
    <dgm:cxn modelId="{D68C1BCA-373B-45C9-ADBA-4F7EA92EDD47}" type="presParOf" srcId="{6343A567-D417-46A7-8B0F-66132CE31D81}" destId="{EF3B71EE-42FA-4AB4-A9FF-D1525311487B}" srcOrd="12" destOrd="0" presId="urn:microsoft.com/office/officeart/2005/8/layout/list1"/>
    <dgm:cxn modelId="{126A0E13-0243-4345-BC28-E66A6F8B2380}" type="presParOf" srcId="{EF3B71EE-42FA-4AB4-A9FF-D1525311487B}" destId="{C4528A13-EEC2-4BAF-8A87-AC0CB401675E}" srcOrd="0" destOrd="0" presId="urn:microsoft.com/office/officeart/2005/8/layout/list1"/>
    <dgm:cxn modelId="{B058BC78-9FFC-42D9-8092-82D4280A0D28}" type="presParOf" srcId="{EF3B71EE-42FA-4AB4-A9FF-D1525311487B}" destId="{8469392E-66E1-454F-A87B-195387DB4EC1}" srcOrd="1" destOrd="0" presId="urn:microsoft.com/office/officeart/2005/8/layout/list1"/>
    <dgm:cxn modelId="{DB235D95-042C-4162-8C22-20C97C8CCB86}" type="presParOf" srcId="{6343A567-D417-46A7-8B0F-66132CE31D81}" destId="{05B33493-CCA4-47C3-9F49-B6A2B341C941}" srcOrd="13" destOrd="0" presId="urn:microsoft.com/office/officeart/2005/8/layout/list1"/>
    <dgm:cxn modelId="{0BD334CF-9EC1-4A00-8F1E-749B1569BC0D}" type="presParOf" srcId="{6343A567-D417-46A7-8B0F-66132CE31D81}" destId="{B0CA5864-A00A-4844-B6BA-C7440954B5D2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EA5F60-1F2D-4806-BE7B-ACA8AA3F37DE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6EF21F7-5D02-4077-847E-553C52B6A44E}">
      <dgm:prSet phldrT="[Текст]"/>
      <dgm:spPr/>
      <dgm:t>
        <a:bodyPr/>
        <a:lstStyle/>
        <a:p>
          <a:r>
            <a:rPr lang="ru-RU" b="1" dirty="0" smtClean="0"/>
            <a:t>Толпа – скопление людей, не объединенных общностью целей и единой организационно-ролевой структурой, но связанных между собой общим центром внимания и эмоциональным состоянием.</a:t>
          </a:r>
          <a:endParaRPr lang="ru-RU" b="1" dirty="0"/>
        </a:p>
      </dgm:t>
    </dgm:pt>
    <dgm:pt modelId="{576FEA5E-8515-45AA-93C0-8086D35EEF67}" type="parTrans" cxnId="{148062A1-715B-46FB-8C97-573CD2F8B217}">
      <dgm:prSet/>
      <dgm:spPr/>
      <dgm:t>
        <a:bodyPr/>
        <a:lstStyle/>
        <a:p>
          <a:endParaRPr lang="ru-RU"/>
        </a:p>
      </dgm:t>
    </dgm:pt>
    <dgm:pt modelId="{13B0A131-F7B4-4B73-B500-05495BD79218}" type="sibTrans" cxnId="{148062A1-715B-46FB-8C97-573CD2F8B217}">
      <dgm:prSet/>
      <dgm:spPr/>
      <dgm:t>
        <a:bodyPr/>
        <a:lstStyle/>
        <a:p>
          <a:endParaRPr lang="ru-RU"/>
        </a:p>
      </dgm:t>
    </dgm:pt>
    <dgm:pt modelId="{DD640298-4B2E-49B4-A974-64FAB9871ED4}">
      <dgm:prSet phldrT="[Текст]"/>
      <dgm:spPr/>
      <dgm:t>
        <a:bodyPr/>
        <a:lstStyle/>
        <a:p>
          <a:r>
            <a:rPr lang="ru-RU" b="1" dirty="0" smtClean="0"/>
            <a:t>Массовая паника – состояние ужаса, сопровождающееся резким ослаблением  волевого самоконтроля</a:t>
          </a:r>
          <a:endParaRPr lang="ru-RU" b="1" dirty="0"/>
        </a:p>
      </dgm:t>
    </dgm:pt>
    <dgm:pt modelId="{42D00E6E-5A7F-4692-9DB0-79DE8EE7338A}" type="parTrans" cxnId="{86ED1335-FE9A-4708-9CB1-22CDFFF9C672}">
      <dgm:prSet/>
      <dgm:spPr/>
      <dgm:t>
        <a:bodyPr/>
        <a:lstStyle/>
        <a:p>
          <a:endParaRPr lang="ru-RU"/>
        </a:p>
      </dgm:t>
    </dgm:pt>
    <dgm:pt modelId="{9F77C986-4BD5-408E-A0A9-CC155023ACBC}" type="sibTrans" cxnId="{86ED1335-FE9A-4708-9CB1-22CDFFF9C672}">
      <dgm:prSet/>
      <dgm:spPr/>
      <dgm:t>
        <a:bodyPr/>
        <a:lstStyle/>
        <a:p>
          <a:endParaRPr lang="ru-RU"/>
        </a:p>
      </dgm:t>
    </dgm:pt>
    <dgm:pt modelId="{39F10EBF-A123-4D5F-902A-57118A1AECCF}" type="pres">
      <dgm:prSet presAssocID="{66EA5F60-1F2D-4806-BE7B-ACA8AA3F37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2D0908-837C-484F-9558-293B6B229035}" type="pres">
      <dgm:prSet presAssocID="{A6EF21F7-5D02-4077-847E-553C52B6A44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94746-4C9A-416A-A338-E48F02884EED}" type="pres">
      <dgm:prSet presAssocID="{13B0A131-F7B4-4B73-B500-05495BD79218}" presName="spacer" presStyleCnt="0"/>
      <dgm:spPr/>
    </dgm:pt>
    <dgm:pt modelId="{DA074C23-4D18-41D5-80C2-3BCA41ABB622}" type="pres">
      <dgm:prSet presAssocID="{DD640298-4B2E-49B4-A974-64FAB9871ED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54CC50-3C05-491C-8511-67B477E2CDE2}" type="presOf" srcId="{A6EF21F7-5D02-4077-847E-553C52B6A44E}" destId="{B32D0908-837C-484F-9558-293B6B229035}" srcOrd="0" destOrd="0" presId="urn:microsoft.com/office/officeart/2005/8/layout/vList2"/>
    <dgm:cxn modelId="{86ED1335-FE9A-4708-9CB1-22CDFFF9C672}" srcId="{66EA5F60-1F2D-4806-BE7B-ACA8AA3F37DE}" destId="{DD640298-4B2E-49B4-A974-64FAB9871ED4}" srcOrd="1" destOrd="0" parTransId="{42D00E6E-5A7F-4692-9DB0-79DE8EE7338A}" sibTransId="{9F77C986-4BD5-408E-A0A9-CC155023ACBC}"/>
    <dgm:cxn modelId="{148062A1-715B-46FB-8C97-573CD2F8B217}" srcId="{66EA5F60-1F2D-4806-BE7B-ACA8AA3F37DE}" destId="{A6EF21F7-5D02-4077-847E-553C52B6A44E}" srcOrd="0" destOrd="0" parTransId="{576FEA5E-8515-45AA-93C0-8086D35EEF67}" sibTransId="{13B0A131-F7B4-4B73-B500-05495BD79218}"/>
    <dgm:cxn modelId="{B2A9155B-358B-4767-8AE2-2D15F22C520C}" type="presOf" srcId="{DD640298-4B2E-49B4-A974-64FAB9871ED4}" destId="{DA074C23-4D18-41D5-80C2-3BCA41ABB622}" srcOrd="0" destOrd="0" presId="urn:microsoft.com/office/officeart/2005/8/layout/vList2"/>
    <dgm:cxn modelId="{55C7AD84-19B7-4AE4-9B2D-119446C1B51E}" type="presOf" srcId="{66EA5F60-1F2D-4806-BE7B-ACA8AA3F37DE}" destId="{39F10EBF-A123-4D5F-902A-57118A1AECCF}" srcOrd="0" destOrd="0" presId="urn:microsoft.com/office/officeart/2005/8/layout/vList2"/>
    <dgm:cxn modelId="{46F2BE09-F034-43B0-989B-124A30C9C80D}" type="presParOf" srcId="{39F10EBF-A123-4D5F-902A-57118A1AECCF}" destId="{B32D0908-837C-484F-9558-293B6B229035}" srcOrd="0" destOrd="0" presId="urn:microsoft.com/office/officeart/2005/8/layout/vList2"/>
    <dgm:cxn modelId="{D36D939C-0CD9-4761-B68A-DCE5E83B7DBA}" type="presParOf" srcId="{39F10EBF-A123-4D5F-902A-57118A1AECCF}" destId="{4A494746-4C9A-416A-A338-E48F02884EED}" srcOrd="1" destOrd="0" presId="urn:microsoft.com/office/officeart/2005/8/layout/vList2"/>
    <dgm:cxn modelId="{0AF4421F-0FDF-43E0-A453-BBECB73F4D1A}" type="presParOf" srcId="{39F10EBF-A123-4D5F-902A-57118A1AECCF}" destId="{DA074C23-4D18-41D5-80C2-3BCA41ABB622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33B3C65-B776-41EC-9641-DA4F9391E79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E8FF166-40E2-4AF7-81C3-0D342353C4DA}">
      <dgm:prSet phldrT="[Текст]" custT="1"/>
      <dgm:spPr/>
      <dgm:t>
        <a:bodyPr/>
        <a:lstStyle/>
        <a:p>
          <a:r>
            <a:rPr lang="ru-RU" sz="2400" b="1" dirty="0" smtClean="0"/>
            <a:t>Держаться дальше от сотрудников полиции – на них направлено недовольство толпы</a:t>
          </a:r>
        </a:p>
      </dgm:t>
    </dgm:pt>
    <dgm:pt modelId="{344C2867-099A-425C-8B51-6CD8CAEF7F43}" type="parTrans" cxnId="{20A0570A-A77A-4826-933B-DE34E5A0919E}">
      <dgm:prSet/>
      <dgm:spPr/>
      <dgm:t>
        <a:bodyPr/>
        <a:lstStyle/>
        <a:p>
          <a:endParaRPr lang="ru-RU"/>
        </a:p>
      </dgm:t>
    </dgm:pt>
    <dgm:pt modelId="{FBF2331C-8D25-4949-8A07-B61010C8A443}" type="sibTrans" cxnId="{20A0570A-A77A-4826-933B-DE34E5A0919E}">
      <dgm:prSet/>
      <dgm:spPr/>
      <dgm:t>
        <a:bodyPr/>
        <a:lstStyle/>
        <a:p>
          <a:endParaRPr lang="ru-RU"/>
        </a:p>
      </dgm:t>
    </dgm:pt>
    <dgm:pt modelId="{B89FD1FC-26AA-485A-9257-F9E949C7C9BD}">
      <dgm:prSet phldrT="[Текст]" custT="1"/>
      <dgm:spPr/>
      <dgm:t>
        <a:bodyPr/>
        <a:lstStyle/>
        <a:p>
          <a:r>
            <a:rPr lang="ru-RU" sz="2400" b="1" dirty="0" smtClean="0"/>
            <a:t>Не приближаться к агрессивно настроенным группам</a:t>
          </a:r>
          <a:endParaRPr lang="ru-RU" sz="2400" b="1" dirty="0"/>
        </a:p>
      </dgm:t>
    </dgm:pt>
    <dgm:pt modelId="{2F50372C-C860-4B4F-8A44-9C3EAE63100D}" type="parTrans" cxnId="{78F94C25-FC6C-4B8B-9E3E-A60E280A1180}">
      <dgm:prSet/>
      <dgm:spPr/>
      <dgm:t>
        <a:bodyPr/>
        <a:lstStyle/>
        <a:p>
          <a:endParaRPr lang="ru-RU"/>
        </a:p>
      </dgm:t>
    </dgm:pt>
    <dgm:pt modelId="{4156662C-C723-482D-8F11-F3AEC59D0B5B}" type="sibTrans" cxnId="{78F94C25-FC6C-4B8B-9E3E-A60E280A1180}">
      <dgm:prSet/>
      <dgm:spPr/>
      <dgm:t>
        <a:bodyPr/>
        <a:lstStyle/>
        <a:p>
          <a:endParaRPr lang="ru-RU"/>
        </a:p>
      </dgm:t>
    </dgm:pt>
    <dgm:pt modelId="{75DD8761-3D6A-4360-9B3F-07E4DC2902EB}">
      <dgm:prSet phldrT="[Текст]" custT="1"/>
      <dgm:spPr/>
      <dgm:t>
        <a:bodyPr/>
        <a:lstStyle/>
        <a:p>
          <a:r>
            <a:rPr lang="ru-RU" sz="2400" b="1" dirty="0" smtClean="0"/>
            <a:t>Не стоять возле мусорных контейнеров – возможно наличие взрывных устройств</a:t>
          </a:r>
        </a:p>
      </dgm:t>
    </dgm:pt>
    <dgm:pt modelId="{D21FA325-A745-4CF9-A6E7-35F2EF3F3CC7}" type="parTrans" cxnId="{9DC0F69F-7BAF-4331-A9A9-D5B934C84834}">
      <dgm:prSet/>
      <dgm:spPr/>
      <dgm:t>
        <a:bodyPr/>
        <a:lstStyle/>
        <a:p>
          <a:endParaRPr lang="ru-RU"/>
        </a:p>
      </dgm:t>
    </dgm:pt>
    <dgm:pt modelId="{9EDC20AF-7D3D-406E-8DCE-CF06ED08E9EB}" type="sibTrans" cxnId="{9DC0F69F-7BAF-4331-A9A9-D5B934C84834}">
      <dgm:prSet/>
      <dgm:spPr/>
      <dgm:t>
        <a:bodyPr/>
        <a:lstStyle/>
        <a:p>
          <a:endParaRPr lang="ru-RU"/>
        </a:p>
      </dgm:t>
    </dgm:pt>
    <dgm:pt modelId="{25C52953-1D61-4612-965A-33D8655196B7}">
      <dgm:prSet phldrT="[Текст]" custT="1"/>
      <dgm:spPr/>
      <dgm:t>
        <a:bodyPr/>
        <a:lstStyle/>
        <a:p>
          <a:r>
            <a:rPr lang="ru-RU" sz="2400" b="1" dirty="0" smtClean="0"/>
            <a:t>При задержании не пытаться доказать, что оказались тут случайно</a:t>
          </a:r>
          <a:endParaRPr lang="ru-RU" sz="2400" b="1" dirty="0"/>
        </a:p>
      </dgm:t>
    </dgm:pt>
    <dgm:pt modelId="{2290920C-72C3-44E8-8B12-F94829A813AD}" type="parTrans" cxnId="{81C23F64-3E16-456E-8AE7-9D46584BFBE9}">
      <dgm:prSet/>
      <dgm:spPr/>
      <dgm:t>
        <a:bodyPr/>
        <a:lstStyle/>
        <a:p>
          <a:endParaRPr lang="ru-RU"/>
        </a:p>
      </dgm:t>
    </dgm:pt>
    <dgm:pt modelId="{8A3A2A7E-2335-4CB7-B426-D0BC840A9CF2}" type="sibTrans" cxnId="{81C23F64-3E16-456E-8AE7-9D46584BFBE9}">
      <dgm:prSet/>
      <dgm:spPr/>
      <dgm:t>
        <a:bodyPr/>
        <a:lstStyle/>
        <a:p>
          <a:endParaRPr lang="ru-RU"/>
        </a:p>
      </dgm:t>
    </dgm:pt>
    <dgm:pt modelId="{BB60E26D-8EC0-45CE-8040-7C56AFF71DC1}">
      <dgm:prSet phldrT="[Текст]" custT="1"/>
      <dgm:spPr/>
      <dgm:t>
        <a:bodyPr/>
        <a:lstStyle/>
        <a:p>
          <a:r>
            <a:rPr lang="ru-RU" sz="2400" b="1" dirty="0" smtClean="0"/>
            <a:t>При применение слезоточивых газов защитить рот и нос влажным платком</a:t>
          </a:r>
          <a:endParaRPr lang="ru-RU" sz="2400" b="1" dirty="0"/>
        </a:p>
      </dgm:t>
    </dgm:pt>
    <dgm:pt modelId="{2AD609E9-1754-45E8-B8A9-2E34A032DB01}" type="parTrans" cxnId="{F5295D59-91DB-44A9-B0D9-8894FD4E2FAF}">
      <dgm:prSet/>
      <dgm:spPr/>
      <dgm:t>
        <a:bodyPr/>
        <a:lstStyle/>
        <a:p>
          <a:endParaRPr lang="ru-RU"/>
        </a:p>
      </dgm:t>
    </dgm:pt>
    <dgm:pt modelId="{BDF34A38-210C-461C-834A-B57F0879C61E}" type="sibTrans" cxnId="{F5295D59-91DB-44A9-B0D9-8894FD4E2FAF}">
      <dgm:prSet/>
      <dgm:spPr/>
      <dgm:t>
        <a:bodyPr/>
        <a:lstStyle/>
        <a:p>
          <a:endParaRPr lang="ru-RU"/>
        </a:p>
      </dgm:t>
    </dgm:pt>
    <dgm:pt modelId="{C19372DF-5D0A-4B25-8482-1AC64453E0FB}">
      <dgm:prSet phldrT="[Текст]" custT="1"/>
      <dgm:spPr/>
      <dgm:t>
        <a:bodyPr/>
        <a:lstStyle/>
        <a:p>
          <a:r>
            <a:rPr lang="ru-RU" sz="2400" b="1" dirty="0" smtClean="0"/>
            <a:t>Избегать центра толпы и края, избегать заторов, неподвижного на пути</a:t>
          </a:r>
          <a:endParaRPr lang="ru-RU" sz="2400" b="1" dirty="0"/>
        </a:p>
      </dgm:t>
    </dgm:pt>
    <dgm:pt modelId="{5FF97E35-D2AD-428C-89D4-65C88CB0E211}" type="parTrans" cxnId="{B7366891-04B3-43F0-A107-CC44A24DDBB8}">
      <dgm:prSet/>
      <dgm:spPr/>
      <dgm:t>
        <a:bodyPr/>
        <a:lstStyle/>
        <a:p>
          <a:endParaRPr lang="ru-RU"/>
        </a:p>
      </dgm:t>
    </dgm:pt>
    <dgm:pt modelId="{E809C5AC-9508-4039-BA0D-2BC4033DE7A8}" type="sibTrans" cxnId="{B7366891-04B3-43F0-A107-CC44A24DDBB8}">
      <dgm:prSet/>
      <dgm:spPr/>
      <dgm:t>
        <a:bodyPr/>
        <a:lstStyle/>
        <a:p>
          <a:endParaRPr lang="ru-RU"/>
        </a:p>
      </dgm:t>
    </dgm:pt>
    <dgm:pt modelId="{2012ED67-5BD6-48B3-9D22-A3C128676BFC}" type="pres">
      <dgm:prSet presAssocID="{733B3C65-B776-41EC-9641-DA4F9391E7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8D6543-E196-4964-950D-6E85E0DC043F}" type="pres">
      <dgm:prSet presAssocID="{8E8FF166-40E2-4AF7-81C3-0D342353C4D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FEF96-370B-4320-B0B6-4ECA60228952}" type="pres">
      <dgm:prSet presAssocID="{FBF2331C-8D25-4949-8A07-B61010C8A443}" presName="spacer" presStyleCnt="0"/>
      <dgm:spPr/>
    </dgm:pt>
    <dgm:pt modelId="{9C818294-E675-4A0A-8541-2CF86F30AFE8}" type="pres">
      <dgm:prSet presAssocID="{75DD8761-3D6A-4360-9B3F-07E4DC2902E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DDDEB-74B1-4AEF-B379-5ABB190FD5CC}" type="pres">
      <dgm:prSet presAssocID="{9EDC20AF-7D3D-406E-8DCE-CF06ED08E9EB}" presName="spacer" presStyleCnt="0"/>
      <dgm:spPr/>
    </dgm:pt>
    <dgm:pt modelId="{16DF5C39-F1A1-445E-95EF-07F5C6A6C80D}" type="pres">
      <dgm:prSet presAssocID="{B89FD1FC-26AA-485A-9257-F9E949C7C9B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2704D-E4FC-4EDD-9ED1-BDD092F9DE51}" type="pres">
      <dgm:prSet presAssocID="{4156662C-C723-482D-8F11-F3AEC59D0B5B}" presName="spacer" presStyleCnt="0"/>
      <dgm:spPr/>
    </dgm:pt>
    <dgm:pt modelId="{43BDB6D3-1AEB-49DB-8E86-6DFDBCFC1EF0}" type="pres">
      <dgm:prSet presAssocID="{25C52953-1D61-4612-965A-33D8655196B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A8F19-218A-449F-9EBF-069F12B49632}" type="pres">
      <dgm:prSet presAssocID="{8A3A2A7E-2335-4CB7-B426-D0BC840A9CF2}" presName="spacer" presStyleCnt="0"/>
      <dgm:spPr/>
    </dgm:pt>
    <dgm:pt modelId="{9E78033B-F9E4-4408-9C49-A0989596BB99}" type="pres">
      <dgm:prSet presAssocID="{BB60E26D-8EC0-45CE-8040-7C56AFF71DC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C0D0D-2665-4972-891E-148B35AD8C5A}" type="pres">
      <dgm:prSet presAssocID="{BDF34A38-210C-461C-834A-B57F0879C61E}" presName="spacer" presStyleCnt="0"/>
      <dgm:spPr/>
    </dgm:pt>
    <dgm:pt modelId="{B5B96A5A-553E-4B26-9486-B71C2A644F59}" type="pres">
      <dgm:prSet presAssocID="{C19372DF-5D0A-4B25-8482-1AC64453E0F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F469E9-73C8-419D-946B-68257B672462}" type="presOf" srcId="{25C52953-1D61-4612-965A-33D8655196B7}" destId="{43BDB6D3-1AEB-49DB-8E86-6DFDBCFC1EF0}" srcOrd="0" destOrd="0" presId="urn:microsoft.com/office/officeart/2005/8/layout/vList2"/>
    <dgm:cxn modelId="{E1AEAADE-D62F-4A41-B228-8758F54FB45C}" type="presOf" srcId="{733B3C65-B776-41EC-9641-DA4F9391E798}" destId="{2012ED67-5BD6-48B3-9D22-A3C128676BFC}" srcOrd="0" destOrd="0" presId="urn:microsoft.com/office/officeart/2005/8/layout/vList2"/>
    <dgm:cxn modelId="{223B4757-2243-428D-8983-0CFB7CDD29F0}" type="presOf" srcId="{75DD8761-3D6A-4360-9B3F-07E4DC2902EB}" destId="{9C818294-E675-4A0A-8541-2CF86F30AFE8}" srcOrd="0" destOrd="0" presId="urn:microsoft.com/office/officeart/2005/8/layout/vList2"/>
    <dgm:cxn modelId="{C3B83705-0C60-461B-9A77-D17ACA013E3B}" type="presOf" srcId="{B89FD1FC-26AA-485A-9257-F9E949C7C9BD}" destId="{16DF5C39-F1A1-445E-95EF-07F5C6A6C80D}" srcOrd="0" destOrd="0" presId="urn:microsoft.com/office/officeart/2005/8/layout/vList2"/>
    <dgm:cxn modelId="{9DC0F69F-7BAF-4331-A9A9-D5B934C84834}" srcId="{733B3C65-B776-41EC-9641-DA4F9391E798}" destId="{75DD8761-3D6A-4360-9B3F-07E4DC2902EB}" srcOrd="1" destOrd="0" parTransId="{D21FA325-A745-4CF9-A6E7-35F2EF3F3CC7}" sibTransId="{9EDC20AF-7D3D-406E-8DCE-CF06ED08E9EB}"/>
    <dgm:cxn modelId="{F5295D59-91DB-44A9-B0D9-8894FD4E2FAF}" srcId="{733B3C65-B776-41EC-9641-DA4F9391E798}" destId="{BB60E26D-8EC0-45CE-8040-7C56AFF71DC1}" srcOrd="4" destOrd="0" parTransId="{2AD609E9-1754-45E8-B8A9-2E34A032DB01}" sibTransId="{BDF34A38-210C-461C-834A-B57F0879C61E}"/>
    <dgm:cxn modelId="{B9600EBB-CC1D-4B4B-A760-ACCB3379CBCA}" type="presOf" srcId="{BB60E26D-8EC0-45CE-8040-7C56AFF71DC1}" destId="{9E78033B-F9E4-4408-9C49-A0989596BB99}" srcOrd="0" destOrd="0" presId="urn:microsoft.com/office/officeart/2005/8/layout/vList2"/>
    <dgm:cxn modelId="{1645A3DF-0816-4BA1-BB06-E295401B3C03}" type="presOf" srcId="{C19372DF-5D0A-4B25-8482-1AC64453E0FB}" destId="{B5B96A5A-553E-4B26-9486-B71C2A644F59}" srcOrd="0" destOrd="0" presId="urn:microsoft.com/office/officeart/2005/8/layout/vList2"/>
    <dgm:cxn modelId="{78F94C25-FC6C-4B8B-9E3E-A60E280A1180}" srcId="{733B3C65-B776-41EC-9641-DA4F9391E798}" destId="{B89FD1FC-26AA-485A-9257-F9E949C7C9BD}" srcOrd="2" destOrd="0" parTransId="{2F50372C-C860-4B4F-8A44-9C3EAE63100D}" sibTransId="{4156662C-C723-482D-8F11-F3AEC59D0B5B}"/>
    <dgm:cxn modelId="{86D194D9-1295-4861-BEEF-F7C290143A5C}" type="presOf" srcId="{8E8FF166-40E2-4AF7-81C3-0D342353C4DA}" destId="{338D6543-E196-4964-950D-6E85E0DC043F}" srcOrd="0" destOrd="0" presId="urn:microsoft.com/office/officeart/2005/8/layout/vList2"/>
    <dgm:cxn modelId="{B7366891-04B3-43F0-A107-CC44A24DDBB8}" srcId="{733B3C65-B776-41EC-9641-DA4F9391E798}" destId="{C19372DF-5D0A-4B25-8482-1AC64453E0FB}" srcOrd="5" destOrd="0" parTransId="{5FF97E35-D2AD-428C-89D4-65C88CB0E211}" sibTransId="{E809C5AC-9508-4039-BA0D-2BC4033DE7A8}"/>
    <dgm:cxn modelId="{81C23F64-3E16-456E-8AE7-9D46584BFBE9}" srcId="{733B3C65-B776-41EC-9641-DA4F9391E798}" destId="{25C52953-1D61-4612-965A-33D8655196B7}" srcOrd="3" destOrd="0" parTransId="{2290920C-72C3-44E8-8B12-F94829A813AD}" sibTransId="{8A3A2A7E-2335-4CB7-B426-D0BC840A9CF2}"/>
    <dgm:cxn modelId="{20A0570A-A77A-4826-933B-DE34E5A0919E}" srcId="{733B3C65-B776-41EC-9641-DA4F9391E798}" destId="{8E8FF166-40E2-4AF7-81C3-0D342353C4DA}" srcOrd="0" destOrd="0" parTransId="{344C2867-099A-425C-8B51-6CD8CAEF7F43}" sibTransId="{FBF2331C-8D25-4949-8A07-B61010C8A443}"/>
    <dgm:cxn modelId="{E2812FD2-1248-40F2-BBA3-B6A03F25B442}" type="presParOf" srcId="{2012ED67-5BD6-48B3-9D22-A3C128676BFC}" destId="{338D6543-E196-4964-950D-6E85E0DC043F}" srcOrd="0" destOrd="0" presId="urn:microsoft.com/office/officeart/2005/8/layout/vList2"/>
    <dgm:cxn modelId="{927C3851-FEA7-4E9C-9C49-D313D48429E1}" type="presParOf" srcId="{2012ED67-5BD6-48B3-9D22-A3C128676BFC}" destId="{D7BFEF96-370B-4320-B0B6-4ECA60228952}" srcOrd="1" destOrd="0" presId="urn:microsoft.com/office/officeart/2005/8/layout/vList2"/>
    <dgm:cxn modelId="{86DBBF30-A192-4415-9704-D3A2A2B0E735}" type="presParOf" srcId="{2012ED67-5BD6-48B3-9D22-A3C128676BFC}" destId="{9C818294-E675-4A0A-8541-2CF86F30AFE8}" srcOrd="2" destOrd="0" presId="urn:microsoft.com/office/officeart/2005/8/layout/vList2"/>
    <dgm:cxn modelId="{21B175E0-83F7-4E1E-AF16-E7A1B82CA770}" type="presParOf" srcId="{2012ED67-5BD6-48B3-9D22-A3C128676BFC}" destId="{110DDDEB-74B1-4AEF-B379-5ABB190FD5CC}" srcOrd="3" destOrd="0" presId="urn:microsoft.com/office/officeart/2005/8/layout/vList2"/>
    <dgm:cxn modelId="{42D6ECE7-5837-4B19-9086-D0AA78CB16B7}" type="presParOf" srcId="{2012ED67-5BD6-48B3-9D22-A3C128676BFC}" destId="{16DF5C39-F1A1-445E-95EF-07F5C6A6C80D}" srcOrd="4" destOrd="0" presId="urn:microsoft.com/office/officeart/2005/8/layout/vList2"/>
    <dgm:cxn modelId="{760151DD-3CCA-46F9-9814-3934BD3A02C5}" type="presParOf" srcId="{2012ED67-5BD6-48B3-9D22-A3C128676BFC}" destId="{BE12704D-E4FC-4EDD-9ED1-BDD092F9DE51}" srcOrd="5" destOrd="0" presId="urn:microsoft.com/office/officeart/2005/8/layout/vList2"/>
    <dgm:cxn modelId="{B8344DFA-E03D-46D2-B634-4B57880F4313}" type="presParOf" srcId="{2012ED67-5BD6-48B3-9D22-A3C128676BFC}" destId="{43BDB6D3-1AEB-49DB-8E86-6DFDBCFC1EF0}" srcOrd="6" destOrd="0" presId="urn:microsoft.com/office/officeart/2005/8/layout/vList2"/>
    <dgm:cxn modelId="{D7D61D91-E587-428B-A534-F00DB1E7B2F0}" type="presParOf" srcId="{2012ED67-5BD6-48B3-9D22-A3C128676BFC}" destId="{FD3A8F19-218A-449F-9EBF-069F12B49632}" srcOrd="7" destOrd="0" presId="urn:microsoft.com/office/officeart/2005/8/layout/vList2"/>
    <dgm:cxn modelId="{96E7CF98-AFAB-4693-B511-93198AF89F00}" type="presParOf" srcId="{2012ED67-5BD6-48B3-9D22-A3C128676BFC}" destId="{9E78033B-F9E4-4408-9C49-A0989596BB99}" srcOrd="8" destOrd="0" presId="urn:microsoft.com/office/officeart/2005/8/layout/vList2"/>
    <dgm:cxn modelId="{F73C23DD-9F23-4043-8AC7-FE38218702E8}" type="presParOf" srcId="{2012ED67-5BD6-48B3-9D22-A3C128676BFC}" destId="{0DCC0D0D-2665-4972-891E-148B35AD8C5A}" srcOrd="9" destOrd="0" presId="urn:microsoft.com/office/officeart/2005/8/layout/vList2"/>
    <dgm:cxn modelId="{34B6C9A6-50C5-41B6-A77D-20A0DA8514AD}" type="presParOf" srcId="{2012ED67-5BD6-48B3-9D22-A3C128676BFC}" destId="{B5B96A5A-553E-4B26-9486-B71C2A644F59}" srcOrd="1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48AC18A-2072-4FF2-99B8-B94DFFB2D06C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2030823-5596-42F3-99B0-4C0347EE370A}">
      <dgm:prSet phldrT="[Текст]"/>
      <dgm:spPr/>
      <dgm:t>
        <a:bodyPr/>
        <a:lstStyle/>
        <a:p>
          <a:pPr algn="ctr"/>
          <a:r>
            <a:rPr lang="ru-RU" b="1" dirty="0" smtClean="0"/>
            <a:t>Избавиться от колющих, режущих предметов, шнурков, цепочек, галстуков, рюкзаков, сумок</a:t>
          </a:r>
          <a:endParaRPr lang="ru-RU" b="1" dirty="0"/>
        </a:p>
      </dgm:t>
    </dgm:pt>
    <dgm:pt modelId="{EE7F3306-973F-4FD1-9158-AC9AC3637AAF}" type="parTrans" cxnId="{CFD8CC18-2920-4246-9C98-61652BEF76EA}">
      <dgm:prSet/>
      <dgm:spPr/>
      <dgm:t>
        <a:bodyPr/>
        <a:lstStyle/>
        <a:p>
          <a:endParaRPr lang="ru-RU"/>
        </a:p>
      </dgm:t>
    </dgm:pt>
    <dgm:pt modelId="{631296F2-177F-48CB-ACFB-A89E9A1270F1}" type="sibTrans" cxnId="{CFD8CC18-2920-4246-9C98-61652BEF76EA}">
      <dgm:prSet/>
      <dgm:spPr/>
      <dgm:t>
        <a:bodyPr/>
        <a:lstStyle/>
        <a:p>
          <a:endParaRPr lang="ru-RU"/>
        </a:p>
      </dgm:t>
    </dgm:pt>
    <dgm:pt modelId="{5A3D3094-25F3-4D2A-9F4B-454DC75C0133}">
      <dgm:prSet phldrT="[Текст]"/>
      <dgm:spPr/>
      <dgm:t>
        <a:bodyPr/>
        <a:lstStyle/>
        <a:p>
          <a:pPr algn="ctr"/>
          <a:r>
            <a:rPr lang="ru-RU" b="1" dirty="0" smtClean="0"/>
            <a:t>Не стоять близко </a:t>
          </a:r>
          <a:r>
            <a:rPr lang="ru-RU" b="1" smtClean="0"/>
            <a:t>к </a:t>
          </a:r>
          <a:r>
            <a:rPr lang="ru-RU" b="1" smtClean="0"/>
            <a:t>краю </a:t>
          </a:r>
          <a:r>
            <a:rPr lang="ru-RU" b="1" dirty="0" smtClean="0"/>
            <a:t>двери, рядом с розетками, выключателями</a:t>
          </a:r>
        </a:p>
      </dgm:t>
    </dgm:pt>
    <dgm:pt modelId="{5272F3E9-E7AA-4F2B-B874-8C4E893F542B}" type="parTrans" cxnId="{1FFA9C44-DCFD-4C46-87F5-78AE54EB3D84}">
      <dgm:prSet/>
      <dgm:spPr/>
      <dgm:t>
        <a:bodyPr/>
        <a:lstStyle/>
        <a:p>
          <a:endParaRPr lang="ru-RU"/>
        </a:p>
      </dgm:t>
    </dgm:pt>
    <dgm:pt modelId="{5C0AE2DE-AD72-44E5-B7E1-F841C04E1986}" type="sibTrans" cxnId="{1FFA9C44-DCFD-4C46-87F5-78AE54EB3D84}">
      <dgm:prSet/>
      <dgm:spPr/>
      <dgm:t>
        <a:bodyPr/>
        <a:lstStyle/>
        <a:p>
          <a:endParaRPr lang="ru-RU"/>
        </a:p>
      </dgm:t>
    </dgm:pt>
    <dgm:pt modelId="{0FE50A5D-6931-4FA1-9D22-0C7285AF53B6}">
      <dgm:prSet phldrT="[Текст]"/>
      <dgm:spPr/>
      <dgm:t>
        <a:bodyPr/>
        <a:lstStyle/>
        <a:p>
          <a:pPr algn="ctr"/>
          <a:r>
            <a:rPr lang="ru-RU" b="1" dirty="0" smtClean="0"/>
            <a:t>Родители становятся лицом друг к другу, согнув руки в локтях помещая между собой ребенка</a:t>
          </a:r>
        </a:p>
      </dgm:t>
    </dgm:pt>
    <dgm:pt modelId="{7707338C-3590-48D6-8A66-75D66014149C}" type="parTrans" cxnId="{9B6EF421-1A85-42F5-96BB-951E0AABF524}">
      <dgm:prSet/>
      <dgm:spPr/>
      <dgm:t>
        <a:bodyPr/>
        <a:lstStyle/>
        <a:p>
          <a:endParaRPr lang="ru-RU"/>
        </a:p>
      </dgm:t>
    </dgm:pt>
    <dgm:pt modelId="{D113686F-F7B6-45A1-B365-B8AF19A266BC}" type="sibTrans" cxnId="{9B6EF421-1A85-42F5-96BB-951E0AABF524}">
      <dgm:prSet/>
      <dgm:spPr/>
      <dgm:t>
        <a:bodyPr/>
        <a:lstStyle/>
        <a:p>
          <a:endParaRPr lang="ru-RU"/>
        </a:p>
      </dgm:t>
    </dgm:pt>
    <dgm:pt modelId="{986D9F88-C7D4-4BA4-97BE-2A1D350BCB07}">
      <dgm:prSet phldrT="[Текст]"/>
      <dgm:spPr/>
      <dgm:t>
        <a:bodyPr/>
        <a:lstStyle/>
        <a:p>
          <a:pPr algn="ctr"/>
          <a:r>
            <a:rPr lang="ru-RU" b="1" dirty="0" smtClean="0"/>
            <a:t>Заранее посмотреть где запасные выходы</a:t>
          </a:r>
        </a:p>
      </dgm:t>
    </dgm:pt>
    <dgm:pt modelId="{D891EEE5-198D-4FCC-9646-1E4E9988B382}" type="parTrans" cxnId="{2174BE31-C246-4BD9-8520-903A1E59A80C}">
      <dgm:prSet/>
      <dgm:spPr/>
      <dgm:t>
        <a:bodyPr/>
        <a:lstStyle/>
        <a:p>
          <a:endParaRPr lang="ru-RU"/>
        </a:p>
      </dgm:t>
    </dgm:pt>
    <dgm:pt modelId="{95093D25-A2E7-4D1B-9258-C949A5EE6299}" type="sibTrans" cxnId="{2174BE31-C246-4BD9-8520-903A1E59A80C}">
      <dgm:prSet/>
      <dgm:spPr/>
      <dgm:t>
        <a:bodyPr/>
        <a:lstStyle/>
        <a:p>
          <a:endParaRPr lang="ru-RU"/>
        </a:p>
      </dgm:t>
    </dgm:pt>
    <dgm:pt modelId="{7C9FEA90-8557-453D-A9AF-41709CBD493E}">
      <dgm:prSet phldrT="[Текст]"/>
      <dgm:spPr/>
      <dgm:t>
        <a:bodyPr/>
        <a:lstStyle/>
        <a:p>
          <a:pPr algn="ctr"/>
          <a:r>
            <a:rPr lang="ru-RU" b="1" dirty="0" smtClean="0"/>
            <a:t>Избегать пространств возле сцены, где фанаты устраивают давку</a:t>
          </a:r>
        </a:p>
      </dgm:t>
    </dgm:pt>
    <dgm:pt modelId="{F40374EC-425A-4A07-B74A-EA3941B19FDC}" type="parTrans" cxnId="{F04F4849-427B-4612-B791-9511216D409A}">
      <dgm:prSet/>
      <dgm:spPr/>
      <dgm:t>
        <a:bodyPr/>
        <a:lstStyle/>
        <a:p>
          <a:endParaRPr lang="ru-RU"/>
        </a:p>
      </dgm:t>
    </dgm:pt>
    <dgm:pt modelId="{F7FB6A7D-0941-478F-83EA-355BF7F63A12}" type="sibTrans" cxnId="{F04F4849-427B-4612-B791-9511216D409A}">
      <dgm:prSet/>
      <dgm:spPr/>
      <dgm:t>
        <a:bodyPr/>
        <a:lstStyle/>
        <a:p>
          <a:endParaRPr lang="ru-RU"/>
        </a:p>
      </dgm:t>
    </dgm:pt>
    <dgm:pt modelId="{A392D433-F393-48DD-9DBE-7C5FC550F42B}" type="pres">
      <dgm:prSet presAssocID="{A48AC18A-2072-4FF2-99B8-B94DFFB2D0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8F8A96-A086-4135-AFE4-F7C95A09F5E0}" type="pres">
      <dgm:prSet presAssocID="{22030823-5596-42F3-99B0-4C0347EE370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06DC9-EA60-47F8-85CE-3E2A5513F4D7}" type="pres">
      <dgm:prSet presAssocID="{631296F2-177F-48CB-ACFB-A89E9A1270F1}" presName="spacer" presStyleCnt="0"/>
      <dgm:spPr/>
    </dgm:pt>
    <dgm:pt modelId="{BBF30BFD-7FCA-4E12-9BA4-C563976926B5}" type="pres">
      <dgm:prSet presAssocID="{5A3D3094-25F3-4D2A-9F4B-454DC75C013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F0462-EEE8-4413-838F-FE81CE527D83}" type="pres">
      <dgm:prSet presAssocID="{5C0AE2DE-AD72-44E5-B7E1-F841C04E1986}" presName="spacer" presStyleCnt="0"/>
      <dgm:spPr/>
    </dgm:pt>
    <dgm:pt modelId="{A3D6FF8D-7BB0-44F6-AE1D-6DED1C31BC99}" type="pres">
      <dgm:prSet presAssocID="{0FE50A5D-6931-4FA1-9D22-0C7285AF53B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3E335-7B99-4012-B412-B50EB40B9E72}" type="pres">
      <dgm:prSet presAssocID="{D113686F-F7B6-45A1-B365-B8AF19A266BC}" presName="spacer" presStyleCnt="0"/>
      <dgm:spPr/>
    </dgm:pt>
    <dgm:pt modelId="{D8954AC2-BD8E-4366-AE5E-1359A97D8898}" type="pres">
      <dgm:prSet presAssocID="{986D9F88-C7D4-4BA4-97BE-2A1D350BCB0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B0E71-3B9B-42D6-88B8-5F31E904AB2C}" type="pres">
      <dgm:prSet presAssocID="{95093D25-A2E7-4D1B-9258-C949A5EE6299}" presName="spacer" presStyleCnt="0"/>
      <dgm:spPr/>
    </dgm:pt>
    <dgm:pt modelId="{0C6E6D02-3F46-4623-9FD1-9AF2E46F4903}" type="pres">
      <dgm:prSet presAssocID="{7C9FEA90-8557-453D-A9AF-41709CBD493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74BE31-C246-4BD9-8520-903A1E59A80C}" srcId="{A48AC18A-2072-4FF2-99B8-B94DFFB2D06C}" destId="{986D9F88-C7D4-4BA4-97BE-2A1D350BCB07}" srcOrd="3" destOrd="0" parTransId="{D891EEE5-198D-4FCC-9646-1E4E9988B382}" sibTransId="{95093D25-A2E7-4D1B-9258-C949A5EE6299}"/>
    <dgm:cxn modelId="{CFD8CC18-2920-4246-9C98-61652BEF76EA}" srcId="{A48AC18A-2072-4FF2-99B8-B94DFFB2D06C}" destId="{22030823-5596-42F3-99B0-4C0347EE370A}" srcOrd="0" destOrd="0" parTransId="{EE7F3306-973F-4FD1-9158-AC9AC3637AAF}" sibTransId="{631296F2-177F-48CB-ACFB-A89E9A1270F1}"/>
    <dgm:cxn modelId="{F04F4849-427B-4612-B791-9511216D409A}" srcId="{A48AC18A-2072-4FF2-99B8-B94DFFB2D06C}" destId="{7C9FEA90-8557-453D-A9AF-41709CBD493E}" srcOrd="4" destOrd="0" parTransId="{F40374EC-425A-4A07-B74A-EA3941B19FDC}" sibTransId="{F7FB6A7D-0941-478F-83EA-355BF7F63A12}"/>
    <dgm:cxn modelId="{9B6EF421-1A85-42F5-96BB-951E0AABF524}" srcId="{A48AC18A-2072-4FF2-99B8-B94DFFB2D06C}" destId="{0FE50A5D-6931-4FA1-9D22-0C7285AF53B6}" srcOrd="2" destOrd="0" parTransId="{7707338C-3590-48D6-8A66-75D66014149C}" sibTransId="{D113686F-F7B6-45A1-B365-B8AF19A266BC}"/>
    <dgm:cxn modelId="{4E9AE9D2-9CDE-4DE9-A9B3-1E37BA81BC77}" type="presOf" srcId="{A48AC18A-2072-4FF2-99B8-B94DFFB2D06C}" destId="{A392D433-F393-48DD-9DBE-7C5FC550F42B}" srcOrd="0" destOrd="0" presId="urn:microsoft.com/office/officeart/2005/8/layout/vList2"/>
    <dgm:cxn modelId="{AC13D814-E7BE-4098-98F0-2089E002410C}" type="presOf" srcId="{5A3D3094-25F3-4D2A-9F4B-454DC75C0133}" destId="{BBF30BFD-7FCA-4E12-9BA4-C563976926B5}" srcOrd="0" destOrd="0" presId="urn:microsoft.com/office/officeart/2005/8/layout/vList2"/>
    <dgm:cxn modelId="{1FFA9C44-DCFD-4C46-87F5-78AE54EB3D84}" srcId="{A48AC18A-2072-4FF2-99B8-B94DFFB2D06C}" destId="{5A3D3094-25F3-4D2A-9F4B-454DC75C0133}" srcOrd="1" destOrd="0" parTransId="{5272F3E9-E7AA-4F2B-B874-8C4E893F542B}" sibTransId="{5C0AE2DE-AD72-44E5-B7E1-F841C04E1986}"/>
    <dgm:cxn modelId="{584BDF9D-EEA9-4CB1-8B75-2F9393F547ED}" type="presOf" srcId="{0FE50A5D-6931-4FA1-9D22-0C7285AF53B6}" destId="{A3D6FF8D-7BB0-44F6-AE1D-6DED1C31BC99}" srcOrd="0" destOrd="0" presId="urn:microsoft.com/office/officeart/2005/8/layout/vList2"/>
    <dgm:cxn modelId="{E076474A-450C-473F-B4AB-C2FF5A6ABC22}" type="presOf" srcId="{986D9F88-C7D4-4BA4-97BE-2A1D350BCB07}" destId="{D8954AC2-BD8E-4366-AE5E-1359A97D8898}" srcOrd="0" destOrd="0" presId="urn:microsoft.com/office/officeart/2005/8/layout/vList2"/>
    <dgm:cxn modelId="{C0D3560D-6F1D-44CE-95BB-F3B734BAA931}" type="presOf" srcId="{22030823-5596-42F3-99B0-4C0347EE370A}" destId="{198F8A96-A086-4135-AFE4-F7C95A09F5E0}" srcOrd="0" destOrd="0" presId="urn:microsoft.com/office/officeart/2005/8/layout/vList2"/>
    <dgm:cxn modelId="{00800E59-FF97-47A8-BF89-4399265A6DBC}" type="presOf" srcId="{7C9FEA90-8557-453D-A9AF-41709CBD493E}" destId="{0C6E6D02-3F46-4623-9FD1-9AF2E46F4903}" srcOrd="0" destOrd="0" presId="urn:microsoft.com/office/officeart/2005/8/layout/vList2"/>
    <dgm:cxn modelId="{D591D6C0-B914-4098-86E8-C2EC1AE99C58}" type="presParOf" srcId="{A392D433-F393-48DD-9DBE-7C5FC550F42B}" destId="{198F8A96-A086-4135-AFE4-F7C95A09F5E0}" srcOrd="0" destOrd="0" presId="urn:microsoft.com/office/officeart/2005/8/layout/vList2"/>
    <dgm:cxn modelId="{06D4101D-9C66-478E-A204-0A2650434E87}" type="presParOf" srcId="{A392D433-F393-48DD-9DBE-7C5FC550F42B}" destId="{17006DC9-EA60-47F8-85CE-3E2A5513F4D7}" srcOrd="1" destOrd="0" presId="urn:microsoft.com/office/officeart/2005/8/layout/vList2"/>
    <dgm:cxn modelId="{350C29BB-428C-4DD1-B649-16D374D95768}" type="presParOf" srcId="{A392D433-F393-48DD-9DBE-7C5FC550F42B}" destId="{BBF30BFD-7FCA-4E12-9BA4-C563976926B5}" srcOrd="2" destOrd="0" presId="urn:microsoft.com/office/officeart/2005/8/layout/vList2"/>
    <dgm:cxn modelId="{883D860A-336A-4786-8B4D-E2B3F11FD471}" type="presParOf" srcId="{A392D433-F393-48DD-9DBE-7C5FC550F42B}" destId="{975F0462-EEE8-4413-838F-FE81CE527D83}" srcOrd="3" destOrd="0" presId="urn:microsoft.com/office/officeart/2005/8/layout/vList2"/>
    <dgm:cxn modelId="{AEEA9C01-6302-4830-A657-755BA6BC8155}" type="presParOf" srcId="{A392D433-F393-48DD-9DBE-7C5FC550F42B}" destId="{A3D6FF8D-7BB0-44F6-AE1D-6DED1C31BC99}" srcOrd="4" destOrd="0" presId="urn:microsoft.com/office/officeart/2005/8/layout/vList2"/>
    <dgm:cxn modelId="{6F1CB141-7A14-4899-98A6-B2EDA5E93BD3}" type="presParOf" srcId="{A392D433-F393-48DD-9DBE-7C5FC550F42B}" destId="{9853E335-7B99-4012-B412-B50EB40B9E72}" srcOrd="5" destOrd="0" presId="urn:microsoft.com/office/officeart/2005/8/layout/vList2"/>
    <dgm:cxn modelId="{B2B02ECF-FCF0-4706-92F1-1CF69EF93394}" type="presParOf" srcId="{A392D433-F393-48DD-9DBE-7C5FC550F42B}" destId="{D8954AC2-BD8E-4366-AE5E-1359A97D8898}" srcOrd="6" destOrd="0" presId="urn:microsoft.com/office/officeart/2005/8/layout/vList2"/>
    <dgm:cxn modelId="{1F1977E9-1D02-4E63-8C57-5AD5200E4ED5}" type="presParOf" srcId="{A392D433-F393-48DD-9DBE-7C5FC550F42B}" destId="{7EAB0E71-3B9B-42D6-88B8-5F31E904AB2C}" srcOrd="7" destOrd="0" presId="urn:microsoft.com/office/officeart/2005/8/layout/vList2"/>
    <dgm:cxn modelId="{AD91CFC3-EFC1-4F98-BA70-E5E8F3AE38E0}" type="presParOf" srcId="{A392D433-F393-48DD-9DBE-7C5FC550F42B}" destId="{0C6E6D02-3F46-4623-9FD1-9AF2E46F4903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98C0652-1F56-4CE2-9EFA-9940978D451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C45374-E176-4276-915F-FB17B14BDA6D}">
      <dgm:prSet phldrT="[Текст]"/>
      <dgm:spPr/>
      <dgm:t>
        <a:bodyPr/>
        <a:lstStyle/>
        <a:p>
          <a:r>
            <a:rPr lang="ru-RU" dirty="0" smtClean="0"/>
            <a:t>Идеология насилия и практика воздействия на принятие решения органами государственной власти, местного самоуправления и международными организациями, связанные с устранением населениями или иными формами противоправных насильственных действий</a:t>
          </a:r>
          <a:endParaRPr lang="ru-RU" dirty="0"/>
        </a:p>
      </dgm:t>
    </dgm:pt>
    <dgm:pt modelId="{71B6BF45-FDBC-44B9-BD8D-9DE48A380601}" type="parTrans" cxnId="{DE9D20D6-1A37-412D-A0F9-FF9AD4D92019}">
      <dgm:prSet/>
      <dgm:spPr/>
      <dgm:t>
        <a:bodyPr/>
        <a:lstStyle/>
        <a:p>
          <a:endParaRPr lang="ru-RU"/>
        </a:p>
      </dgm:t>
    </dgm:pt>
    <dgm:pt modelId="{E642FBFC-2405-41BD-A6A6-254339C5DF83}" type="sibTrans" cxnId="{DE9D20D6-1A37-412D-A0F9-FF9AD4D92019}">
      <dgm:prSet/>
      <dgm:spPr/>
      <dgm:t>
        <a:bodyPr/>
        <a:lstStyle/>
        <a:p>
          <a:endParaRPr lang="ru-RU"/>
        </a:p>
      </dgm:t>
    </dgm:pt>
    <dgm:pt modelId="{D6E4FFA3-4A8D-4CDB-8F77-7CC1390A691C}" type="pres">
      <dgm:prSet presAssocID="{C98C0652-1F56-4CE2-9EFA-9940978D45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C1A890-AC71-4AF9-A295-95BF1A764581}" type="pres">
      <dgm:prSet presAssocID="{73C45374-E176-4276-915F-FB17B14BDA6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1EFE02-BD38-48CB-8395-7EC565135AC7}" type="presOf" srcId="{C98C0652-1F56-4CE2-9EFA-9940978D451D}" destId="{D6E4FFA3-4A8D-4CDB-8F77-7CC1390A691C}" srcOrd="0" destOrd="0" presId="urn:microsoft.com/office/officeart/2005/8/layout/default"/>
    <dgm:cxn modelId="{DE9D20D6-1A37-412D-A0F9-FF9AD4D92019}" srcId="{C98C0652-1F56-4CE2-9EFA-9940978D451D}" destId="{73C45374-E176-4276-915F-FB17B14BDA6D}" srcOrd="0" destOrd="0" parTransId="{71B6BF45-FDBC-44B9-BD8D-9DE48A380601}" sibTransId="{E642FBFC-2405-41BD-A6A6-254339C5DF83}"/>
    <dgm:cxn modelId="{8EF01367-24EC-4D97-AB4C-C626F3AB826B}" type="presOf" srcId="{73C45374-E176-4276-915F-FB17B14BDA6D}" destId="{7CC1A890-AC71-4AF9-A295-95BF1A764581}" srcOrd="0" destOrd="0" presId="urn:microsoft.com/office/officeart/2005/8/layout/default"/>
    <dgm:cxn modelId="{7C4B1975-BC49-4D50-A653-E5A3D2EACB7E}" type="presParOf" srcId="{D6E4FFA3-4A8D-4CDB-8F77-7CC1390A691C}" destId="{7CC1A890-AC71-4AF9-A295-95BF1A764581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329EFFD-DD83-4A34-BA93-52BAEF7EA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7DB31C-A194-443F-A746-FDADA1290A07}">
      <dgm:prSet phldrT="[Текст]" custT="1"/>
      <dgm:spPr/>
      <dgm:t>
        <a:bodyPr/>
        <a:lstStyle/>
        <a:p>
          <a:r>
            <a:rPr lang="ru-RU" sz="2400" b="1" dirty="0" smtClean="0"/>
            <a:t>Терроризм</a:t>
          </a:r>
          <a:endParaRPr lang="ru-RU" sz="2400" b="1" dirty="0"/>
        </a:p>
      </dgm:t>
    </dgm:pt>
    <dgm:pt modelId="{6A2640FB-E25B-4F81-9B11-9D8E21ABA848}" type="parTrans" cxnId="{296A5DD6-556E-4929-A07F-8FCEB4AEBE4D}">
      <dgm:prSet/>
      <dgm:spPr/>
      <dgm:t>
        <a:bodyPr/>
        <a:lstStyle/>
        <a:p>
          <a:endParaRPr lang="ru-RU"/>
        </a:p>
      </dgm:t>
    </dgm:pt>
    <dgm:pt modelId="{EBC44514-B5A0-4E5B-9F1A-B3390253964A}" type="sibTrans" cxnId="{296A5DD6-556E-4929-A07F-8FCEB4AEBE4D}">
      <dgm:prSet/>
      <dgm:spPr/>
      <dgm:t>
        <a:bodyPr/>
        <a:lstStyle/>
        <a:p>
          <a:endParaRPr lang="ru-RU"/>
        </a:p>
      </dgm:t>
    </dgm:pt>
    <dgm:pt modelId="{54D9AE9E-964A-4E36-A441-B5FB1564B826}">
      <dgm:prSet phldrT="[Текст]" custT="1"/>
      <dgm:spPr/>
      <dgm:t>
        <a:bodyPr/>
        <a:lstStyle/>
        <a:p>
          <a:r>
            <a:rPr lang="ru-RU" sz="2800" b="1" dirty="0" smtClean="0"/>
            <a:t>От 8 до 15 лет, пожизненное заключение (ст.205 УК РФ)</a:t>
          </a:r>
          <a:endParaRPr lang="ru-RU" sz="2800" b="1" dirty="0"/>
        </a:p>
      </dgm:t>
    </dgm:pt>
    <dgm:pt modelId="{A3CCA696-570C-4B0E-BF6F-A1DE92C2344B}" type="parTrans" cxnId="{EC4F03A3-5B19-46E8-959B-BE559230510A}">
      <dgm:prSet/>
      <dgm:spPr/>
      <dgm:t>
        <a:bodyPr/>
        <a:lstStyle/>
        <a:p>
          <a:endParaRPr lang="ru-RU"/>
        </a:p>
      </dgm:t>
    </dgm:pt>
    <dgm:pt modelId="{6DC96FEB-FDA5-40F2-BB91-8825813BBDED}" type="sibTrans" cxnId="{EC4F03A3-5B19-46E8-959B-BE559230510A}">
      <dgm:prSet/>
      <dgm:spPr/>
      <dgm:t>
        <a:bodyPr/>
        <a:lstStyle/>
        <a:p>
          <a:endParaRPr lang="ru-RU"/>
        </a:p>
      </dgm:t>
    </dgm:pt>
    <dgm:pt modelId="{B205BA7A-0E3B-40E9-8E1D-DF735F88F929}">
      <dgm:prSet phldrT="[Текст]" custT="1"/>
      <dgm:spPr/>
      <dgm:t>
        <a:bodyPr/>
        <a:lstStyle/>
        <a:p>
          <a:r>
            <a:rPr lang="ru-RU" sz="2400" b="1" dirty="0" smtClean="0"/>
            <a:t>Захват заложника</a:t>
          </a:r>
          <a:endParaRPr lang="ru-RU" sz="2400" b="1" dirty="0"/>
        </a:p>
      </dgm:t>
    </dgm:pt>
    <dgm:pt modelId="{2D2A4048-E314-47B6-AEFA-77E01F31B972}" type="parTrans" cxnId="{6AB66AA4-18ED-4DFA-A8E9-EC2E9B60C944}">
      <dgm:prSet/>
      <dgm:spPr/>
      <dgm:t>
        <a:bodyPr/>
        <a:lstStyle/>
        <a:p>
          <a:endParaRPr lang="ru-RU"/>
        </a:p>
      </dgm:t>
    </dgm:pt>
    <dgm:pt modelId="{7CAC0B9C-0B15-4867-B39E-E23C030A6AA8}" type="sibTrans" cxnId="{6AB66AA4-18ED-4DFA-A8E9-EC2E9B60C944}">
      <dgm:prSet/>
      <dgm:spPr/>
      <dgm:t>
        <a:bodyPr/>
        <a:lstStyle/>
        <a:p>
          <a:endParaRPr lang="ru-RU"/>
        </a:p>
      </dgm:t>
    </dgm:pt>
    <dgm:pt modelId="{C8F2586E-78FA-42A4-BBDE-DB1B86F610DA}">
      <dgm:prSet phldrT="[Текст]" custT="1"/>
      <dgm:spPr/>
      <dgm:t>
        <a:bodyPr/>
        <a:lstStyle/>
        <a:p>
          <a:r>
            <a:rPr lang="ru-RU" sz="2800" b="1" dirty="0" smtClean="0"/>
            <a:t>От 5 до 10 лет (ст. 206 УК РФ)</a:t>
          </a:r>
          <a:endParaRPr lang="ru-RU" sz="2800" b="1" dirty="0"/>
        </a:p>
      </dgm:t>
    </dgm:pt>
    <dgm:pt modelId="{5E91C0E0-6D86-4BF9-82AF-865740822D5B}" type="parTrans" cxnId="{2F70A065-B616-43C3-B691-023760450CAC}">
      <dgm:prSet/>
      <dgm:spPr/>
      <dgm:t>
        <a:bodyPr/>
        <a:lstStyle/>
        <a:p>
          <a:endParaRPr lang="ru-RU"/>
        </a:p>
      </dgm:t>
    </dgm:pt>
    <dgm:pt modelId="{857112C8-4368-4A27-99DF-0DAA56AD3443}" type="sibTrans" cxnId="{2F70A065-B616-43C3-B691-023760450CAC}">
      <dgm:prSet/>
      <dgm:spPr/>
      <dgm:t>
        <a:bodyPr/>
        <a:lstStyle/>
        <a:p>
          <a:endParaRPr lang="ru-RU"/>
        </a:p>
      </dgm:t>
    </dgm:pt>
    <dgm:pt modelId="{A612FECC-8DC5-4222-A79F-652C5AA8E2BD}">
      <dgm:prSet phldrT="[Текст]" custT="1"/>
      <dgm:spPr/>
      <dgm:t>
        <a:bodyPr/>
        <a:lstStyle/>
        <a:p>
          <a:r>
            <a:rPr lang="ru-RU" sz="2400" b="1" dirty="0" smtClean="0"/>
            <a:t>То же деяние, совершенное группой, неоднократно, с применением оружия</a:t>
          </a:r>
          <a:endParaRPr lang="ru-RU" sz="2400" b="1" dirty="0"/>
        </a:p>
      </dgm:t>
    </dgm:pt>
    <dgm:pt modelId="{CCFBBD16-E15D-4C3E-8C0A-FE3FADB44E60}" type="parTrans" cxnId="{BDDCB486-3D6A-4BF9-9C7A-E1D155B7AF8E}">
      <dgm:prSet/>
      <dgm:spPr/>
      <dgm:t>
        <a:bodyPr/>
        <a:lstStyle/>
        <a:p>
          <a:endParaRPr lang="ru-RU"/>
        </a:p>
      </dgm:t>
    </dgm:pt>
    <dgm:pt modelId="{003FF997-7FAD-4B40-9554-2F42674BB5C5}" type="sibTrans" cxnId="{BDDCB486-3D6A-4BF9-9C7A-E1D155B7AF8E}">
      <dgm:prSet/>
      <dgm:spPr/>
      <dgm:t>
        <a:bodyPr/>
        <a:lstStyle/>
        <a:p>
          <a:endParaRPr lang="ru-RU"/>
        </a:p>
      </dgm:t>
    </dgm:pt>
    <dgm:pt modelId="{1BE9D55C-EFEA-48D3-97CF-8F7C42F25405}">
      <dgm:prSet phldrT="[Текст]" custT="1"/>
      <dgm:spPr/>
      <dgm:t>
        <a:bodyPr/>
        <a:lstStyle/>
        <a:p>
          <a:r>
            <a:rPr lang="ru-RU" sz="2800" b="1" dirty="0" smtClean="0"/>
            <a:t>От 6 до 15 лет, пожизненное заключение (ст. 206 УК РФ)</a:t>
          </a:r>
          <a:endParaRPr lang="ru-RU" sz="2800" b="1" dirty="0"/>
        </a:p>
      </dgm:t>
    </dgm:pt>
    <dgm:pt modelId="{C5602F16-718D-4420-B127-0A19F4F621CD}" type="parTrans" cxnId="{DD13373A-CBCD-404A-90B5-4F393326872D}">
      <dgm:prSet/>
      <dgm:spPr/>
      <dgm:t>
        <a:bodyPr/>
        <a:lstStyle/>
        <a:p>
          <a:endParaRPr lang="ru-RU"/>
        </a:p>
      </dgm:t>
    </dgm:pt>
    <dgm:pt modelId="{B7116E49-343D-41B9-900F-A13E064B6249}" type="sibTrans" cxnId="{DD13373A-CBCD-404A-90B5-4F393326872D}">
      <dgm:prSet/>
      <dgm:spPr/>
      <dgm:t>
        <a:bodyPr/>
        <a:lstStyle/>
        <a:p>
          <a:endParaRPr lang="ru-RU"/>
        </a:p>
      </dgm:t>
    </dgm:pt>
    <dgm:pt modelId="{B36DA640-3D1C-4C8F-A67F-15C2A9465939}" type="pres">
      <dgm:prSet presAssocID="{1329EFFD-DD83-4A34-BA93-52BAEF7EA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77635-617B-4B46-B300-5ED5E01607CB}" type="pres">
      <dgm:prSet presAssocID="{9E7DB31C-A194-443F-A746-FDADA1290A07}" presName="linNode" presStyleCnt="0"/>
      <dgm:spPr/>
    </dgm:pt>
    <dgm:pt modelId="{EDE6C584-9DFE-4C17-9AA8-9506CA0B8C1B}" type="pres">
      <dgm:prSet presAssocID="{9E7DB31C-A194-443F-A746-FDADA1290A07}" presName="parentText" presStyleLbl="node1" presStyleIdx="0" presStyleCnt="3" custScaleX="1123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EE5ED-1EE1-49CD-B91B-0E5B38C2DBDE}" type="pres">
      <dgm:prSet presAssocID="{9E7DB31C-A194-443F-A746-FDADA1290A0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482D4-F4AA-4CEB-A727-B1775D69B158}" type="pres">
      <dgm:prSet presAssocID="{EBC44514-B5A0-4E5B-9F1A-B3390253964A}" presName="sp" presStyleCnt="0"/>
      <dgm:spPr/>
    </dgm:pt>
    <dgm:pt modelId="{D5810284-9CC3-48F0-8938-06CA7968227A}" type="pres">
      <dgm:prSet presAssocID="{B205BA7A-0E3B-40E9-8E1D-DF735F88F929}" presName="linNode" presStyleCnt="0"/>
      <dgm:spPr/>
    </dgm:pt>
    <dgm:pt modelId="{C6B0F9AF-771D-4A6D-A3A2-6847E4773CC8}" type="pres">
      <dgm:prSet presAssocID="{B205BA7A-0E3B-40E9-8E1D-DF735F88F929}" presName="parentText" presStyleLbl="node1" presStyleIdx="1" presStyleCnt="3" custScaleX="1123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B6137-98C5-4A8D-81B9-3475C69909DB}" type="pres">
      <dgm:prSet presAssocID="{B205BA7A-0E3B-40E9-8E1D-DF735F88F92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4798A-DCAC-4123-B093-72533D0F68F5}" type="pres">
      <dgm:prSet presAssocID="{7CAC0B9C-0B15-4867-B39E-E23C030A6AA8}" presName="sp" presStyleCnt="0"/>
      <dgm:spPr/>
    </dgm:pt>
    <dgm:pt modelId="{623A5DCA-E152-4C81-B130-FD169123589D}" type="pres">
      <dgm:prSet presAssocID="{A612FECC-8DC5-4222-A79F-652C5AA8E2BD}" presName="linNode" presStyleCnt="0"/>
      <dgm:spPr/>
    </dgm:pt>
    <dgm:pt modelId="{F4D1BE4D-A8B7-4F8A-AB9F-E515FFB7B05F}" type="pres">
      <dgm:prSet presAssocID="{A612FECC-8DC5-4222-A79F-652C5AA8E2BD}" presName="parentText" presStyleLbl="node1" presStyleIdx="2" presStyleCnt="3" custScaleX="1123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84B9F-6ECB-4935-B789-BFB8BE8B3BF9}" type="pres">
      <dgm:prSet presAssocID="{A612FECC-8DC5-4222-A79F-652C5AA8E2B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AD29AB-1196-4458-B9F4-2F61CCFACDB0}" type="presOf" srcId="{1329EFFD-DD83-4A34-BA93-52BAEF7EA35B}" destId="{B36DA640-3D1C-4C8F-A67F-15C2A9465939}" srcOrd="0" destOrd="0" presId="urn:microsoft.com/office/officeart/2005/8/layout/vList5"/>
    <dgm:cxn modelId="{296A5DD6-556E-4929-A07F-8FCEB4AEBE4D}" srcId="{1329EFFD-DD83-4A34-BA93-52BAEF7EA35B}" destId="{9E7DB31C-A194-443F-A746-FDADA1290A07}" srcOrd="0" destOrd="0" parTransId="{6A2640FB-E25B-4F81-9B11-9D8E21ABA848}" sibTransId="{EBC44514-B5A0-4E5B-9F1A-B3390253964A}"/>
    <dgm:cxn modelId="{282332E4-46AE-4EAF-9A95-CBB166DC3FB8}" type="presOf" srcId="{B205BA7A-0E3B-40E9-8E1D-DF735F88F929}" destId="{C6B0F9AF-771D-4A6D-A3A2-6847E4773CC8}" srcOrd="0" destOrd="0" presId="urn:microsoft.com/office/officeart/2005/8/layout/vList5"/>
    <dgm:cxn modelId="{D4B1455D-9FAA-48DE-92EE-470B7FD9C64E}" type="presOf" srcId="{A612FECC-8DC5-4222-A79F-652C5AA8E2BD}" destId="{F4D1BE4D-A8B7-4F8A-AB9F-E515FFB7B05F}" srcOrd="0" destOrd="0" presId="urn:microsoft.com/office/officeart/2005/8/layout/vList5"/>
    <dgm:cxn modelId="{BDDCB486-3D6A-4BF9-9C7A-E1D155B7AF8E}" srcId="{1329EFFD-DD83-4A34-BA93-52BAEF7EA35B}" destId="{A612FECC-8DC5-4222-A79F-652C5AA8E2BD}" srcOrd="2" destOrd="0" parTransId="{CCFBBD16-E15D-4C3E-8C0A-FE3FADB44E60}" sibTransId="{003FF997-7FAD-4B40-9554-2F42674BB5C5}"/>
    <dgm:cxn modelId="{2F70A065-B616-43C3-B691-023760450CAC}" srcId="{B205BA7A-0E3B-40E9-8E1D-DF735F88F929}" destId="{C8F2586E-78FA-42A4-BBDE-DB1B86F610DA}" srcOrd="0" destOrd="0" parTransId="{5E91C0E0-6D86-4BF9-82AF-865740822D5B}" sibTransId="{857112C8-4368-4A27-99DF-0DAA56AD3443}"/>
    <dgm:cxn modelId="{EC4F03A3-5B19-46E8-959B-BE559230510A}" srcId="{9E7DB31C-A194-443F-A746-FDADA1290A07}" destId="{54D9AE9E-964A-4E36-A441-B5FB1564B826}" srcOrd="0" destOrd="0" parTransId="{A3CCA696-570C-4B0E-BF6F-A1DE92C2344B}" sibTransId="{6DC96FEB-FDA5-40F2-BB91-8825813BBDED}"/>
    <dgm:cxn modelId="{ED8BEA65-10E0-4E59-96D8-C351FA467B32}" type="presOf" srcId="{1BE9D55C-EFEA-48D3-97CF-8F7C42F25405}" destId="{08184B9F-6ECB-4935-B789-BFB8BE8B3BF9}" srcOrd="0" destOrd="0" presId="urn:microsoft.com/office/officeart/2005/8/layout/vList5"/>
    <dgm:cxn modelId="{DD13373A-CBCD-404A-90B5-4F393326872D}" srcId="{A612FECC-8DC5-4222-A79F-652C5AA8E2BD}" destId="{1BE9D55C-EFEA-48D3-97CF-8F7C42F25405}" srcOrd="0" destOrd="0" parTransId="{C5602F16-718D-4420-B127-0A19F4F621CD}" sibTransId="{B7116E49-343D-41B9-900F-A13E064B6249}"/>
    <dgm:cxn modelId="{6AB66AA4-18ED-4DFA-A8E9-EC2E9B60C944}" srcId="{1329EFFD-DD83-4A34-BA93-52BAEF7EA35B}" destId="{B205BA7A-0E3B-40E9-8E1D-DF735F88F929}" srcOrd="1" destOrd="0" parTransId="{2D2A4048-E314-47B6-AEFA-77E01F31B972}" sibTransId="{7CAC0B9C-0B15-4867-B39E-E23C030A6AA8}"/>
    <dgm:cxn modelId="{E77C5E2B-8A64-44A2-A145-1C56DE6EC248}" type="presOf" srcId="{54D9AE9E-964A-4E36-A441-B5FB1564B826}" destId="{6ADEE5ED-1EE1-49CD-B91B-0E5B38C2DBDE}" srcOrd="0" destOrd="0" presId="urn:microsoft.com/office/officeart/2005/8/layout/vList5"/>
    <dgm:cxn modelId="{6764C96C-C15E-4F87-834A-964C221DCE3B}" type="presOf" srcId="{9E7DB31C-A194-443F-A746-FDADA1290A07}" destId="{EDE6C584-9DFE-4C17-9AA8-9506CA0B8C1B}" srcOrd="0" destOrd="0" presId="urn:microsoft.com/office/officeart/2005/8/layout/vList5"/>
    <dgm:cxn modelId="{A5C361BF-8C09-45D0-AF42-7B714D309766}" type="presOf" srcId="{C8F2586E-78FA-42A4-BBDE-DB1B86F610DA}" destId="{2B7B6137-98C5-4A8D-81B9-3475C69909DB}" srcOrd="0" destOrd="0" presId="urn:microsoft.com/office/officeart/2005/8/layout/vList5"/>
    <dgm:cxn modelId="{B460D8BD-8B99-4D99-8387-D4B48E9E145F}" type="presParOf" srcId="{B36DA640-3D1C-4C8F-A67F-15C2A9465939}" destId="{64B77635-617B-4B46-B300-5ED5E01607CB}" srcOrd="0" destOrd="0" presId="urn:microsoft.com/office/officeart/2005/8/layout/vList5"/>
    <dgm:cxn modelId="{A951FF29-3D9B-46EB-B790-B9A5E09EE9EB}" type="presParOf" srcId="{64B77635-617B-4B46-B300-5ED5E01607CB}" destId="{EDE6C584-9DFE-4C17-9AA8-9506CA0B8C1B}" srcOrd="0" destOrd="0" presId="urn:microsoft.com/office/officeart/2005/8/layout/vList5"/>
    <dgm:cxn modelId="{9EDD76C8-BDA0-41BA-9CFE-1A3D5EB217AA}" type="presParOf" srcId="{64B77635-617B-4B46-B300-5ED5E01607CB}" destId="{6ADEE5ED-1EE1-49CD-B91B-0E5B38C2DBDE}" srcOrd="1" destOrd="0" presId="urn:microsoft.com/office/officeart/2005/8/layout/vList5"/>
    <dgm:cxn modelId="{DF517655-1A7B-4C4B-B139-AB8C9B4D1AB9}" type="presParOf" srcId="{B36DA640-3D1C-4C8F-A67F-15C2A9465939}" destId="{EA9482D4-F4AA-4CEB-A727-B1775D69B158}" srcOrd="1" destOrd="0" presId="urn:microsoft.com/office/officeart/2005/8/layout/vList5"/>
    <dgm:cxn modelId="{4CDDAE53-4727-408F-87E3-EAA593E02339}" type="presParOf" srcId="{B36DA640-3D1C-4C8F-A67F-15C2A9465939}" destId="{D5810284-9CC3-48F0-8938-06CA7968227A}" srcOrd="2" destOrd="0" presId="urn:microsoft.com/office/officeart/2005/8/layout/vList5"/>
    <dgm:cxn modelId="{C5F3C89F-5686-46FC-85DA-DAEC2242DBFC}" type="presParOf" srcId="{D5810284-9CC3-48F0-8938-06CA7968227A}" destId="{C6B0F9AF-771D-4A6D-A3A2-6847E4773CC8}" srcOrd="0" destOrd="0" presId="urn:microsoft.com/office/officeart/2005/8/layout/vList5"/>
    <dgm:cxn modelId="{EE0FBAC9-BB2E-40B1-84F0-863819404F6D}" type="presParOf" srcId="{D5810284-9CC3-48F0-8938-06CA7968227A}" destId="{2B7B6137-98C5-4A8D-81B9-3475C69909DB}" srcOrd="1" destOrd="0" presId="urn:microsoft.com/office/officeart/2005/8/layout/vList5"/>
    <dgm:cxn modelId="{21287F55-C04A-42DC-A29A-44D1532D2406}" type="presParOf" srcId="{B36DA640-3D1C-4C8F-A67F-15C2A9465939}" destId="{E944798A-DCAC-4123-B093-72533D0F68F5}" srcOrd="3" destOrd="0" presId="urn:microsoft.com/office/officeart/2005/8/layout/vList5"/>
    <dgm:cxn modelId="{9DB4FB67-4EA3-4C81-BA1F-0C3D46B42813}" type="presParOf" srcId="{B36DA640-3D1C-4C8F-A67F-15C2A9465939}" destId="{623A5DCA-E152-4C81-B130-FD169123589D}" srcOrd="4" destOrd="0" presId="urn:microsoft.com/office/officeart/2005/8/layout/vList5"/>
    <dgm:cxn modelId="{2364096E-701D-424B-AC7E-DFB3971871FD}" type="presParOf" srcId="{623A5DCA-E152-4C81-B130-FD169123589D}" destId="{F4D1BE4D-A8B7-4F8A-AB9F-E515FFB7B05F}" srcOrd="0" destOrd="0" presId="urn:microsoft.com/office/officeart/2005/8/layout/vList5"/>
    <dgm:cxn modelId="{4652DC97-F90B-49DF-B4EF-E781B365EBDA}" type="presParOf" srcId="{623A5DCA-E152-4C81-B130-FD169123589D}" destId="{08184B9F-6ECB-4935-B789-BFB8BE8B3BF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6F0D9B1-6F82-48B2-AAB2-A1929EFD60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D0C84E-8053-4EF3-B287-B189E2CA2902}">
      <dgm:prSet phldrT="[Текст]"/>
      <dgm:spPr/>
      <dgm:t>
        <a:bodyPr/>
        <a:lstStyle/>
        <a:p>
          <a:r>
            <a:rPr lang="ru-RU" b="1" dirty="0" smtClean="0"/>
            <a:t>Прекратить все работы, немедленно сообщить в полицию</a:t>
          </a:r>
          <a:endParaRPr lang="ru-RU" b="1" dirty="0"/>
        </a:p>
      </dgm:t>
    </dgm:pt>
    <dgm:pt modelId="{7A60727A-26B8-4A81-8C8B-6F16E7748D2A}" type="parTrans" cxnId="{539FDF91-26E4-4086-94B3-DE7689D1BEDE}">
      <dgm:prSet/>
      <dgm:spPr/>
      <dgm:t>
        <a:bodyPr/>
        <a:lstStyle/>
        <a:p>
          <a:endParaRPr lang="ru-RU"/>
        </a:p>
      </dgm:t>
    </dgm:pt>
    <dgm:pt modelId="{1A9594D6-778C-4B31-8514-D9E00A104949}" type="sibTrans" cxnId="{539FDF91-26E4-4086-94B3-DE7689D1BEDE}">
      <dgm:prSet/>
      <dgm:spPr/>
      <dgm:t>
        <a:bodyPr/>
        <a:lstStyle/>
        <a:p>
          <a:endParaRPr lang="ru-RU"/>
        </a:p>
      </dgm:t>
    </dgm:pt>
    <dgm:pt modelId="{A8BF418F-1751-46EE-B5ED-6030893936C3}">
      <dgm:prSet phldrT="[Текст]"/>
      <dgm:spPr/>
      <dgm:t>
        <a:bodyPr/>
        <a:lstStyle/>
        <a:p>
          <a:r>
            <a:rPr lang="ru-RU" b="1" dirty="0" smtClean="0"/>
            <a:t>Не звонить вблизи, освободить от людей зону в радиусе не менее 100 м.</a:t>
          </a:r>
          <a:endParaRPr lang="ru-RU" b="1" dirty="0"/>
        </a:p>
      </dgm:t>
    </dgm:pt>
    <dgm:pt modelId="{9BE10578-3C71-43C7-90E0-DD054F13D696}" type="parTrans" cxnId="{B6DD54D8-0E3F-48EE-B066-BADCBBEE2383}">
      <dgm:prSet/>
      <dgm:spPr/>
    </dgm:pt>
    <dgm:pt modelId="{DB721D63-9C11-44B2-A760-BE0970DB9DD9}" type="sibTrans" cxnId="{B6DD54D8-0E3F-48EE-B066-BADCBBEE2383}">
      <dgm:prSet/>
      <dgm:spPr/>
    </dgm:pt>
    <dgm:pt modelId="{E745E918-DD70-42F0-8103-35B43856FC19}">
      <dgm:prSet phldrT="[Текст]"/>
      <dgm:spPr/>
      <dgm:t>
        <a:bodyPr/>
        <a:lstStyle/>
        <a:p>
          <a:r>
            <a:rPr lang="ru-RU" b="1" dirty="0" smtClean="0"/>
            <a:t>В помещении открыть окна, двери, эвакуировать людей, вести наблюдение за предметом и вокруг него</a:t>
          </a:r>
          <a:endParaRPr lang="ru-RU" b="1" dirty="0"/>
        </a:p>
      </dgm:t>
    </dgm:pt>
    <dgm:pt modelId="{5E246D1B-CBDB-458F-A742-DC8200156F3F}" type="parTrans" cxnId="{23F7C1D4-DC0C-4620-9947-B21B34D71EE4}">
      <dgm:prSet/>
      <dgm:spPr/>
    </dgm:pt>
    <dgm:pt modelId="{D7EC383B-C3CA-4419-BE6A-38B3BEE6CED1}" type="sibTrans" cxnId="{23F7C1D4-DC0C-4620-9947-B21B34D71EE4}">
      <dgm:prSet/>
      <dgm:spPr/>
    </dgm:pt>
    <dgm:pt modelId="{1FE8B2C6-6180-4F17-86F1-E819D7B117BD}">
      <dgm:prSet phldrT="[Текст]"/>
      <dgm:spPr/>
      <dgm:t>
        <a:bodyPr/>
        <a:lstStyle/>
        <a:p>
          <a:r>
            <a:rPr lang="ru-RU" b="1" dirty="0" smtClean="0"/>
            <a:t>Не подходить, не прикасаться, не передвигать, воздержаться от курения</a:t>
          </a:r>
          <a:endParaRPr lang="ru-RU" b="1" dirty="0"/>
        </a:p>
      </dgm:t>
    </dgm:pt>
    <dgm:pt modelId="{4932284F-77C3-4A06-BB09-8B5F186402CE}" type="parTrans" cxnId="{BF1CE659-30AF-416E-B17A-5AF91E0ED59A}">
      <dgm:prSet/>
      <dgm:spPr/>
    </dgm:pt>
    <dgm:pt modelId="{65857FDD-B51E-42F5-8F55-9081799EE438}" type="sibTrans" cxnId="{BF1CE659-30AF-416E-B17A-5AF91E0ED59A}">
      <dgm:prSet/>
      <dgm:spPr/>
    </dgm:pt>
    <dgm:pt modelId="{A45607D1-C2A2-4543-9915-D3E2B44EC3A8}" type="pres">
      <dgm:prSet presAssocID="{D6F0D9B1-6F82-48B2-AAB2-A1929EFD60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04E049-A55A-4DFC-AD15-D31C07323FB6}" type="pres">
      <dgm:prSet presAssocID="{09D0C84E-8053-4EF3-B287-B189E2CA29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E1BE5-E596-49E2-844A-31C3B121BF76}" type="pres">
      <dgm:prSet presAssocID="{1A9594D6-778C-4B31-8514-D9E00A104949}" presName="spacer" presStyleCnt="0"/>
      <dgm:spPr/>
    </dgm:pt>
    <dgm:pt modelId="{9EA64937-2EC1-43B4-9D74-8DFE50CF9E28}" type="pres">
      <dgm:prSet presAssocID="{1FE8B2C6-6180-4F17-86F1-E819D7B117B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9FA13-3E58-4D0B-BFDD-324FA5AEF343}" type="pres">
      <dgm:prSet presAssocID="{65857FDD-B51E-42F5-8F55-9081799EE438}" presName="spacer" presStyleCnt="0"/>
      <dgm:spPr/>
    </dgm:pt>
    <dgm:pt modelId="{5B853FF9-3A47-452A-8DE2-A1F49CC7F10C}" type="pres">
      <dgm:prSet presAssocID="{A8BF418F-1751-46EE-B5ED-6030893936C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27A55-2DEC-4DD4-85A9-7837B30338F1}" type="pres">
      <dgm:prSet presAssocID="{DB721D63-9C11-44B2-A760-BE0970DB9DD9}" presName="spacer" presStyleCnt="0"/>
      <dgm:spPr/>
    </dgm:pt>
    <dgm:pt modelId="{6C321A7C-BB86-4F03-8169-DA53958D8EBF}" type="pres">
      <dgm:prSet presAssocID="{E745E918-DD70-42F0-8103-35B43856FC1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9FDF91-26E4-4086-94B3-DE7689D1BEDE}" srcId="{D6F0D9B1-6F82-48B2-AAB2-A1929EFD608D}" destId="{09D0C84E-8053-4EF3-B287-B189E2CA2902}" srcOrd="0" destOrd="0" parTransId="{7A60727A-26B8-4A81-8C8B-6F16E7748D2A}" sibTransId="{1A9594D6-778C-4B31-8514-D9E00A104949}"/>
    <dgm:cxn modelId="{BF1CE659-30AF-416E-B17A-5AF91E0ED59A}" srcId="{D6F0D9B1-6F82-48B2-AAB2-A1929EFD608D}" destId="{1FE8B2C6-6180-4F17-86F1-E819D7B117BD}" srcOrd="1" destOrd="0" parTransId="{4932284F-77C3-4A06-BB09-8B5F186402CE}" sibTransId="{65857FDD-B51E-42F5-8F55-9081799EE438}"/>
    <dgm:cxn modelId="{23F7C1D4-DC0C-4620-9947-B21B34D71EE4}" srcId="{D6F0D9B1-6F82-48B2-AAB2-A1929EFD608D}" destId="{E745E918-DD70-42F0-8103-35B43856FC19}" srcOrd="3" destOrd="0" parTransId="{5E246D1B-CBDB-458F-A742-DC8200156F3F}" sibTransId="{D7EC383B-C3CA-4419-BE6A-38B3BEE6CED1}"/>
    <dgm:cxn modelId="{B6DD54D8-0E3F-48EE-B066-BADCBBEE2383}" srcId="{D6F0D9B1-6F82-48B2-AAB2-A1929EFD608D}" destId="{A8BF418F-1751-46EE-B5ED-6030893936C3}" srcOrd="2" destOrd="0" parTransId="{9BE10578-3C71-43C7-90E0-DD054F13D696}" sibTransId="{DB721D63-9C11-44B2-A760-BE0970DB9DD9}"/>
    <dgm:cxn modelId="{9EDE167E-9ED0-46FD-B555-CE2BFE3B84C2}" type="presOf" srcId="{1FE8B2C6-6180-4F17-86F1-E819D7B117BD}" destId="{9EA64937-2EC1-43B4-9D74-8DFE50CF9E28}" srcOrd="0" destOrd="0" presId="urn:microsoft.com/office/officeart/2005/8/layout/vList2"/>
    <dgm:cxn modelId="{987F0E2B-0A2A-4EDA-B496-8E33008AB82A}" type="presOf" srcId="{09D0C84E-8053-4EF3-B287-B189E2CA2902}" destId="{3704E049-A55A-4DFC-AD15-D31C07323FB6}" srcOrd="0" destOrd="0" presId="urn:microsoft.com/office/officeart/2005/8/layout/vList2"/>
    <dgm:cxn modelId="{55DC4A92-A95F-4871-A5E6-96B58E74C6FB}" type="presOf" srcId="{D6F0D9B1-6F82-48B2-AAB2-A1929EFD608D}" destId="{A45607D1-C2A2-4543-9915-D3E2B44EC3A8}" srcOrd="0" destOrd="0" presId="urn:microsoft.com/office/officeart/2005/8/layout/vList2"/>
    <dgm:cxn modelId="{BBD65174-5379-4B04-9243-9F6CBE490178}" type="presOf" srcId="{A8BF418F-1751-46EE-B5ED-6030893936C3}" destId="{5B853FF9-3A47-452A-8DE2-A1F49CC7F10C}" srcOrd="0" destOrd="0" presId="urn:microsoft.com/office/officeart/2005/8/layout/vList2"/>
    <dgm:cxn modelId="{31E5BDBC-FEA4-4908-A797-32B6A33FFD4B}" type="presOf" srcId="{E745E918-DD70-42F0-8103-35B43856FC19}" destId="{6C321A7C-BB86-4F03-8169-DA53958D8EBF}" srcOrd="0" destOrd="0" presId="urn:microsoft.com/office/officeart/2005/8/layout/vList2"/>
    <dgm:cxn modelId="{AA94B838-A397-4BCB-9076-1A2F30AA648A}" type="presParOf" srcId="{A45607D1-C2A2-4543-9915-D3E2B44EC3A8}" destId="{3704E049-A55A-4DFC-AD15-D31C07323FB6}" srcOrd="0" destOrd="0" presId="urn:microsoft.com/office/officeart/2005/8/layout/vList2"/>
    <dgm:cxn modelId="{585747D1-DE77-4463-AC76-FEE3344D81D9}" type="presParOf" srcId="{A45607D1-C2A2-4543-9915-D3E2B44EC3A8}" destId="{B6FE1BE5-E596-49E2-844A-31C3B121BF76}" srcOrd="1" destOrd="0" presId="urn:microsoft.com/office/officeart/2005/8/layout/vList2"/>
    <dgm:cxn modelId="{430F03FD-CC1B-4A62-AA43-895AD68895C4}" type="presParOf" srcId="{A45607D1-C2A2-4543-9915-D3E2B44EC3A8}" destId="{9EA64937-2EC1-43B4-9D74-8DFE50CF9E28}" srcOrd="2" destOrd="0" presId="urn:microsoft.com/office/officeart/2005/8/layout/vList2"/>
    <dgm:cxn modelId="{2ED149F2-105E-4EF3-AB78-5A381AE08DCD}" type="presParOf" srcId="{A45607D1-C2A2-4543-9915-D3E2B44EC3A8}" destId="{CF79FA13-3E58-4D0B-BFDD-324FA5AEF343}" srcOrd="3" destOrd="0" presId="urn:microsoft.com/office/officeart/2005/8/layout/vList2"/>
    <dgm:cxn modelId="{A57ECA1D-62F0-4752-87C7-074299A7EA25}" type="presParOf" srcId="{A45607D1-C2A2-4543-9915-D3E2B44EC3A8}" destId="{5B853FF9-3A47-452A-8DE2-A1F49CC7F10C}" srcOrd="4" destOrd="0" presId="urn:microsoft.com/office/officeart/2005/8/layout/vList2"/>
    <dgm:cxn modelId="{5487E3E3-240D-4B53-AE4C-6C9AA419D1F9}" type="presParOf" srcId="{A45607D1-C2A2-4543-9915-D3E2B44EC3A8}" destId="{E7D27A55-2DEC-4DD4-85A9-7837B30338F1}" srcOrd="5" destOrd="0" presId="urn:microsoft.com/office/officeart/2005/8/layout/vList2"/>
    <dgm:cxn modelId="{19E8B29C-C9D3-46A0-899F-8DE997D6D7C5}" type="presParOf" srcId="{A45607D1-C2A2-4543-9915-D3E2B44EC3A8}" destId="{6C321A7C-BB86-4F03-8169-DA53958D8EBF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E721F-5E9E-485C-9196-EB4764C1C610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11E7764-AE90-48EB-A41D-731F97E6F3C1}">
      <dgm:prSet phldrT="[Текст]"/>
      <dgm:spPr/>
      <dgm:t>
        <a:bodyPr/>
        <a:lstStyle/>
        <a:p>
          <a:r>
            <a:rPr lang="ru-RU" b="1" dirty="0" smtClean="0"/>
            <a:t>Неблагоприятная обстановка на определенной территории, сложившаяся в результате противоречий и конфликтов в сфере социальных отношений, влекущая за собой человеческие жертвы, ущерб здоровью людей и окружающей природной среде, значительные материальные потери</a:t>
          </a:r>
          <a:endParaRPr lang="ru-RU" b="1" dirty="0"/>
        </a:p>
      </dgm:t>
    </dgm:pt>
    <dgm:pt modelId="{10B5729E-DC80-458B-AA3E-F7E444FA11E5}" type="parTrans" cxnId="{872E3775-808D-42F3-B5B1-B4C1C898FB55}">
      <dgm:prSet/>
      <dgm:spPr/>
      <dgm:t>
        <a:bodyPr/>
        <a:lstStyle/>
        <a:p>
          <a:endParaRPr lang="ru-RU"/>
        </a:p>
      </dgm:t>
    </dgm:pt>
    <dgm:pt modelId="{7A56141A-E23A-425A-8D6E-5C3B04B03A82}" type="sibTrans" cxnId="{872E3775-808D-42F3-B5B1-B4C1C898FB55}">
      <dgm:prSet/>
      <dgm:spPr/>
      <dgm:t>
        <a:bodyPr/>
        <a:lstStyle/>
        <a:p>
          <a:endParaRPr lang="ru-RU"/>
        </a:p>
      </dgm:t>
    </dgm:pt>
    <dgm:pt modelId="{ADF89293-6521-4D5D-BC82-888487ECC724}" type="pres">
      <dgm:prSet presAssocID="{EB0E721F-5E9E-485C-9196-EB4764C1C6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5DBC9D-C135-450A-9235-DD1736499D19}" type="pres">
      <dgm:prSet presAssocID="{911E7764-AE90-48EB-A41D-731F97E6F3C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DC5EA-2A99-4703-ADE9-D8C3496BDEAC}" type="presOf" srcId="{EB0E721F-5E9E-485C-9196-EB4764C1C610}" destId="{ADF89293-6521-4D5D-BC82-888487ECC724}" srcOrd="0" destOrd="0" presId="urn:microsoft.com/office/officeart/2005/8/layout/default"/>
    <dgm:cxn modelId="{3531226A-029B-4E4B-A8FC-C49BCE244F71}" type="presOf" srcId="{911E7764-AE90-48EB-A41D-731F97E6F3C1}" destId="{4F5DBC9D-C135-450A-9235-DD1736499D19}" srcOrd="0" destOrd="0" presId="urn:microsoft.com/office/officeart/2005/8/layout/default"/>
    <dgm:cxn modelId="{872E3775-808D-42F3-B5B1-B4C1C898FB55}" srcId="{EB0E721F-5E9E-485C-9196-EB4764C1C610}" destId="{911E7764-AE90-48EB-A41D-731F97E6F3C1}" srcOrd="0" destOrd="0" parTransId="{10B5729E-DC80-458B-AA3E-F7E444FA11E5}" sibTransId="{7A56141A-E23A-425A-8D6E-5C3B04B03A82}"/>
    <dgm:cxn modelId="{89FD1D4D-0C3B-45C2-8D92-8BBF5082F258}" type="presParOf" srcId="{ADF89293-6521-4D5D-BC82-888487ECC724}" destId="{4F5DBC9D-C135-450A-9235-DD1736499D19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6F0D9B1-6F82-48B2-AAB2-A1929EFD60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D0C84E-8053-4EF3-B287-B189E2CA2902}">
      <dgm:prSet phldrT="[Текст]"/>
      <dgm:spPr/>
      <dgm:t>
        <a:bodyPr/>
        <a:lstStyle/>
        <a:p>
          <a:r>
            <a:rPr lang="ru-RU" b="1" dirty="0" smtClean="0"/>
            <a:t>Успокоиться, не допускать скопления людей на месте взрыва</a:t>
          </a:r>
          <a:endParaRPr lang="ru-RU" b="1" dirty="0"/>
        </a:p>
      </dgm:t>
    </dgm:pt>
    <dgm:pt modelId="{7A60727A-26B8-4A81-8C8B-6F16E7748D2A}" type="parTrans" cxnId="{539FDF91-26E4-4086-94B3-DE7689D1BEDE}">
      <dgm:prSet/>
      <dgm:spPr/>
      <dgm:t>
        <a:bodyPr/>
        <a:lstStyle/>
        <a:p>
          <a:endParaRPr lang="ru-RU"/>
        </a:p>
      </dgm:t>
    </dgm:pt>
    <dgm:pt modelId="{1A9594D6-778C-4B31-8514-D9E00A104949}" type="sibTrans" cxnId="{539FDF91-26E4-4086-94B3-DE7689D1BEDE}">
      <dgm:prSet/>
      <dgm:spPr/>
      <dgm:t>
        <a:bodyPr/>
        <a:lstStyle/>
        <a:p>
          <a:endParaRPr lang="ru-RU"/>
        </a:p>
      </dgm:t>
    </dgm:pt>
    <dgm:pt modelId="{A8BF418F-1751-46EE-B5ED-6030893936C3}">
      <dgm:prSet phldrT="[Текст]"/>
      <dgm:spPr/>
      <dgm:t>
        <a:bodyPr/>
        <a:lstStyle/>
        <a:p>
          <a:r>
            <a:rPr lang="ru-RU" b="1" dirty="0" smtClean="0"/>
            <a:t>Не пользоваться открытым пламенем, не трогать поврежденные конструкции</a:t>
          </a:r>
          <a:endParaRPr lang="ru-RU" b="1" dirty="0"/>
        </a:p>
      </dgm:t>
    </dgm:pt>
    <dgm:pt modelId="{9BE10578-3C71-43C7-90E0-DD054F13D696}" type="parTrans" cxnId="{B6DD54D8-0E3F-48EE-B066-BADCBBEE2383}">
      <dgm:prSet/>
      <dgm:spPr/>
    </dgm:pt>
    <dgm:pt modelId="{DB721D63-9C11-44B2-A760-BE0970DB9DD9}" type="sibTrans" cxnId="{B6DD54D8-0E3F-48EE-B066-BADCBBEE2383}">
      <dgm:prSet/>
      <dgm:spPr/>
    </dgm:pt>
    <dgm:pt modelId="{E745E918-DD70-42F0-8103-35B43856FC19}">
      <dgm:prSet phldrT="[Текст]"/>
      <dgm:spPr/>
      <dgm:t>
        <a:bodyPr/>
        <a:lstStyle/>
        <a:p>
          <a:r>
            <a:rPr lang="ru-RU" b="1" dirty="0" smtClean="0"/>
            <a:t>Защитить при задымлении органы дыхания влажным носовым платком</a:t>
          </a:r>
          <a:endParaRPr lang="ru-RU" b="1" dirty="0"/>
        </a:p>
      </dgm:t>
    </dgm:pt>
    <dgm:pt modelId="{5E246D1B-CBDB-458F-A742-DC8200156F3F}" type="parTrans" cxnId="{23F7C1D4-DC0C-4620-9947-B21B34D71EE4}">
      <dgm:prSet/>
      <dgm:spPr/>
    </dgm:pt>
    <dgm:pt modelId="{D7EC383B-C3CA-4419-BE6A-38B3BEE6CED1}" type="sibTrans" cxnId="{23F7C1D4-DC0C-4620-9947-B21B34D71EE4}">
      <dgm:prSet/>
      <dgm:spPr/>
    </dgm:pt>
    <dgm:pt modelId="{1FE8B2C6-6180-4F17-86F1-E819D7B117BD}">
      <dgm:prSet phldrT="[Текст]"/>
      <dgm:spPr/>
      <dgm:t>
        <a:bodyPr/>
        <a:lstStyle/>
        <a:p>
          <a:r>
            <a:rPr lang="ru-RU" b="1" dirty="0" smtClean="0"/>
            <a:t>Оказать первую неотложную помощь, не перемещать пострадавших без необходимости</a:t>
          </a:r>
          <a:endParaRPr lang="ru-RU" b="1" dirty="0"/>
        </a:p>
      </dgm:t>
    </dgm:pt>
    <dgm:pt modelId="{4932284F-77C3-4A06-BB09-8B5F186402CE}" type="parTrans" cxnId="{BF1CE659-30AF-416E-B17A-5AF91E0ED59A}">
      <dgm:prSet/>
      <dgm:spPr/>
    </dgm:pt>
    <dgm:pt modelId="{65857FDD-B51E-42F5-8F55-9081799EE438}" type="sibTrans" cxnId="{BF1CE659-30AF-416E-B17A-5AF91E0ED59A}">
      <dgm:prSet/>
      <dgm:spPr/>
    </dgm:pt>
    <dgm:pt modelId="{A45607D1-C2A2-4543-9915-D3E2B44EC3A8}" type="pres">
      <dgm:prSet presAssocID="{D6F0D9B1-6F82-48B2-AAB2-A1929EFD60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04E049-A55A-4DFC-AD15-D31C07323FB6}" type="pres">
      <dgm:prSet presAssocID="{09D0C84E-8053-4EF3-B287-B189E2CA29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E1BE5-E596-49E2-844A-31C3B121BF76}" type="pres">
      <dgm:prSet presAssocID="{1A9594D6-778C-4B31-8514-D9E00A104949}" presName="spacer" presStyleCnt="0"/>
      <dgm:spPr/>
    </dgm:pt>
    <dgm:pt modelId="{9EA64937-2EC1-43B4-9D74-8DFE50CF9E28}" type="pres">
      <dgm:prSet presAssocID="{1FE8B2C6-6180-4F17-86F1-E819D7B117B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9FA13-3E58-4D0B-BFDD-324FA5AEF343}" type="pres">
      <dgm:prSet presAssocID="{65857FDD-B51E-42F5-8F55-9081799EE438}" presName="spacer" presStyleCnt="0"/>
      <dgm:spPr/>
    </dgm:pt>
    <dgm:pt modelId="{5B853FF9-3A47-452A-8DE2-A1F49CC7F10C}" type="pres">
      <dgm:prSet presAssocID="{A8BF418F-1751-46EE-B5ED-6030893936C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27A55-2DEC-4DD4-85A9-7837B30338F1}" type="pres">
      <dgm:prSet presAssocID="{DB721D63-9C11-44B2-A760-BE0970DB9DD9}" presName="spacer" presStyleCnt="0"/>
      <dgm:spPr/>
    </dgm:pt>
    <dgm:pt modelId="{6C321A7C-BB86-4F03-8169-DA53958D8EBF}" type="pres">
      <dgm:prSet presAssocID="{E745E918-DD70-42F0-8103-35B43856FC1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9FDF91-26E4-4086-94B3-DE7689D1BEDE}" srcId="{D6F0D9B1-6F82-48B2-AAB2-A1929EFD608D}" destId="{09D0C84E-8053-4EF3-B287-B189E2CA2902}" srcOrd="0" destOrd="0" parTransId="{7A60727A-26B8-4A81-8C8B-6F16E7748D2A}" sibTransId="{1A9594D6-778C-4B31-8514-D9E00A104949}"/>
    <dgm:cxn modelId="{BF1CE659-30AF-416E-B17A-5AF91E0ED59A}" srcId="{D6F0D9B1-6F82-48B2-AAB2-A1929EFD608D}" destId="{1FE8B2C6-6180-4F17-86F1-E819D7B117BD}" srcOrd="1" destOrd="0" parTransId="{4932284F-77C3-4A06-BB09-8B5F186402CE}" sibTransId="{65857FDD-B51E-42F5-8F55-9081799EE438}"/>
    <dgm:cxn modelId="{58699CEE-3FD5-4D01-BB49-8C816E7408BA}" type="presOf" srcId="{E745E918-DD70-42F0-8103-35B43856FC19}" destId="{6C321A7C-BB86-4F03-8169-DA53958D8EBF}" srcOrd="0" destOrd="0" presId="urn:microsoft.com/office/officeart/2005/8/layout/vList2"/>
    <dgm:cxn modelId="{23F7C1D4-DC0C-4620-9947-B21B34D71EE4}" srcId="{D6F0D9B1-6F82-48B2-AAB2-A1929EFD608D}" destId="{E745E918-DD70-42F0-8103-35B43856FC19}" srcOrd="3" destOrd="0" parTransId="{5E246D1B-CBDB-458F-A742-DC8200156F3F}" sibTransId="{D7EC383B-C3CA-4419-BE6A-38B3BEE6CED1}"/>
    <dgm:cxn modelId="{402DFE22-A879-45CC-BDB3-9F4DB41B6A46}" type="presOf" srcId="{A8BF418F-1751-46EE-B5ED-6030893936C3}" destId="{5B853FF9-3A47-452A-8DE2-A1F49CC7F10C}" srcOrd="0" destOrd="0" presId="urn:microsoft.com/office/officeart/2005/8/layout/vList2"/>
    <dgm:cxn modelId="{B6DD54D8-0E3F-48EE-B066-BADCBBEE2383}" srcId="{D6F0D9B1-6F82-48B2-AAB2-A1929EFD608D}" destId="{A8BF418F-1751-46EE-B5ED-6030893936C3}" srcOrd="2" destOrd="0" parTransId="{9BE10578-3C71-43C7-90E0-DD054F13D696}" sibTransId="{DB721D63-9C11-44B2-A760-BE0970DB9DD9}"/>
    <dgm:cxn modelId="{5CDF37D2-9ACF-4824-9BD2-B98CCC500F7D}" type="presOf" srcId="{D6F0D9B1-6F82-48B2-AAB2-A1929EFD608D}" destId="{A45607D1-C2A2-4543-9915-D3E2B44EC3A8}" srcOrd="0" destOrd="0" presId="urn:microsoft.com/office/officeart/2005/8/layout/vList2"/>
    <dgm:cxn modelId="{7C05BA16-2800-490D-8C67-FD863BE02989}" type="presOf" srcId="{1FE8B2C6-6180-4F17-86F1-E819D7B117BD}" destId="{9EA64937-2EC1-43B4-9D74-8DFE50CF9E28}" srcOrd="0" destOrd="0" presId="urn:microsoft.com/office/officeart/2005/8/layout/vList2"/>
    <dgm:cxn modelId="{0A904FDB-0E1D-41E9-9D80-A1247DC27462}" type="presOf" srcId="{09D0C84E-8053-4EF3-B287-B189E2CA2902}" destId="{3704E049-A55A-4DFC-AD15-D31C07323FB6}" srcOrd="0" destOrd="0" presId="urn:microsoft.com/office/officeart/2005/8/layout/vList2"/>
    <dgm:cxn modelId="{C76FDAA2-D8C2-41E8-9F4B-2CB1839CF22C}" type="presParOf" srcId="{A45607D1-C2A2-4543-9915-D3E2B44EC3A8}" destId="{3704E049-A55A-4DFC-AD15-D31C07323FB6}" srcOrd="0" destOrd="0" presId="urn:microsoft.com/office/officeart/2005/8/layout/vList2"/>
    <dgm:cxn modelId="{E3B9F3B7-063F-4405-AC25-FBA2F39D0D82}" type="presParOf" srcId="{A45607D1-C2A2-4543-9915-D3E2B44EC3A8}" destId="{B6FE1BE5-E596-49E2-844A-31C3B121BF76}" srcOrd="1" destOrd="0" presId="urn:microsoft.com/office/officeart/2005/8/layout/vList2"/>
    <dgm:cxn modelId="{6EAB853E-4E0D-4A6F-938D-6C0B36830BBE}" type="presParOf" srcId="{A45607D1-C2A2-4543-9915-D3E2B44EC3A8}" destId="{9EA64937-2EC1-43B4-9D74-8DFE50CF9E28}" srcOrd="2" destOrd="0" presId="urn:microsoft.com/office/officeart/2005/8/layout/vList2"/>
    <dgm:cxn modelId="{56C3A3CF-0DDD-468D-92F9-155202887A6B}" type="presParOf" srcId="{A45607D1-C2A2-4543-9915-D3E2B44EC3A8}" destId="{CF79FA13-3E58-4D0B-BFDD-324FA5AEF343}" srcOrd="3" destOrd="0" presId="urn:microsoft.com/office/officeart/2005/8/layout/vList2"/>
    <dgm:cxn modelId="{DA373E72-3D98-40C8-8389-265DFF8B4981}" type="presParOf" srcId="{A45607D1-C2A2-4543-9915-D3E2B44EC3A8}" destId="{5B853FF9-3A47-452A-8DE2-A1F49CC7F10C}" srcOrd="4" destOrd="0" presId="urn:microsoft.com/office/officeart/2005/8/layout/vList2"/>
    <dgm:cxn modelId="{3A86ED45-A173-44FF-B7AB-5709DC26D20C}" type="presParOf" srcId="{A45607D1-C2A2-4543-9915-D3E2B44EC3A8}" destId="{E7D27A55-2DEC-4DD4-85A9-7837B30338F1}" srcOrd="5" destOrd="0" presId="urn:microsoft.com/office/officeart/2005/8/layout/vList2"/>
    <dgm:cxn modelId="{B0DCEE20-8FBB-4A45-BC0C-6BD6D42CAD81}" type="presParOf" srcId="{A45607D1-C2A2-4543-9915-D3E2B44EC3A8}" destId="{6C321A7C-BB86-4F03-8169-DA53958D8EBF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6F0D9B1-6F82-48B2-AAB2-A1929EFD60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D0C84E-8053-4EF3-B287-B189E2CA2902}">
      <dgm:prSet phldrT="[Текст]" custT="1"/>
      <dgm:spPr/>
      <dgm:t>
        <a:bodyPr/>
        <a:lstStyle/>
        <a:p>
          <a:r>
            <a:rPr lang="ru-RU" sz="2400" b="1" dirty="0" smtClean="0"/>
            <a:t>Дышать глубоко, ровно, голосом и стуком привлекать внимание людей, перемещать </a:t>
          </a:r>
          <a:r>
            <a:rPr lang="ru-RU" sz="2400" b="1" dirty="0" err="1" smtClean="0"/>
            <a:t>влево-вправо</a:t>
          </a:r>
          <a:r>
            <a:rPr lang="ru-RU" sz="2400" b="1" dirty="0" smtClean="0"/>
            <a:t> любой </a:t>
          </a:r>
          <a:r>
            <a:rPr lang="ru-RU" sz="2400" b="1" dirty="0" err="1" smtClean="0"/>
            <a:t>металл.предмет</a:t>
          </a:r>
          <a:endParaRPr lang="ru-RU" sz="2400" b="1" dirty="0"/>
        </a:p>
      </dgm:t>
    </dgm:pt>
    <dgm:pt modelId="{7A60727A-26B8-4A81-8C8B-6F16E7748D2A}" type="parTrans" cxnId="{539FDF91-26E4-4086-94B3-DE7689D1BEDE}">
      <dgm:prSet/>
      <dgm:spPr/>
      <dgm:t>
        <a:bodyPr/>
        <a:lstStyle/>
        <a:p>
          <a:endParaRPr lang="ru-RU"/>
        </a:p>
      </dgm:t>
    </dgm:pt>
    <dgm:pt modelId="{1A9594D6-778C-4B31-8514-D9E00A104949}" type="sibTrans" cxnId="{539FDF91-26E4-4086-94B3-DE7689D1BEDE}">
      <dgm:prSet/>
      <dgm:spPr/>
      <dgm:t>
        <a:bodyPr/>
        <a:lstStyle/>
        <a:p>
          <a:endParaRPr lang="ru-RU"/>
        </a:p>
      </dgm:t>
    </dgm:pt>
    <dgm:pt modelId="{A8BF418F-1751-46EE-B5ED-6030893936C3}">
      <dgm:prSet phldrT="[Текст]" custT="1"/>
      <dgm:spPr/>
      <dgm:t>
        <a:bodyPr/>
        <a:lstStyle/>
        <a:p>
          <a:r>
            <a:rPr lang="ru-RU" sz="2400" b="1" dirty="0" smtClean="0"/>
            <a:t>Если есть пространство не зажигать спички, чтобы беречь кислород, передвигаться, чтобы не допустить нового обвала </a:t>
          </a:r>
          <a:endParaRPr lang="ru-RU" sz="2400" b="1" dirty="0"/>
        </a:p>
      </dgm:t>
    </dgm:pt>
    <dgm:pt modelId="{9BE10578-3C71-43C7-90E0-DD054F13D696}" type="parTrans" cxnId="{B6DD54D8-0E3F-48EE-B066-BADCBBEE2383}">
      <dgm:prSet/>
      <dgm:spPr/>
    </dgm:pt>
    <dgm:pt modelId="{DB721D63-9C11-44B2-A760-BE0970DB9DD9}" type="sibTrans" cxnId="{B6DD54D8-0E3F-48EE-B066-BADCBBEE2383}">
      <dgm:prSet/>
      <dgm:spPr/>
    </dgm:pt>
    <dgm:pt modelId="{E745E918-DD70-42F0-8103-35B43856FC19}">
      <dgm:prSet phldrT="[Текст]" custT="1"/>
      <dgm:spPr/>
      <dgm:t>
        <a:bodyPr/>
        <a:lstStyle/>
        <a:p>
          <a:r>
            <a:rPr lang="ru-RU" sz="2400" b="1" dirty="0" smtClean="0"/>
            <a:t>С помощью подручных средств укрепить обвисающие балки</a:t>
          </a:r>
        </a:p>
      </dgm:t>
    </dgm:pt>
    <dgm:pt modelId="{D7EC383B-C3CA-4419-BE6A-38B3BEE6CED1}" type="sibTrans" cxnId="{23F7C1D4-DC0C-4620-9947-B21B34D71EE4}">
      <dgm:prSet/>
      <dgm:spPr/>
    </dgm:pt>
    <dgm:pt modelId="{5E246D1B-CBDB-458F-A742-DC8200156F3F}" type="parTrans" cxnId="{23F7C1D4-DC0C-4620-9947-B21B34D71EE4}">
      <dgm:prSet/>
      <dgm:spPr/>
    </dgm:pt>
    <dgm:pt modelId="{4482004D-C352-45D2-B820-87770496E1ED}">
      <dgm:prSet phldrT="[Текст]" custT="1"/>
      <dgm:spPr/>
      <dgm:t>
        <a:bodyPr/>
        <a:lstStyle/>
        <a:p>
          <a:r>
            <a:rPr lang="ru-RU" sz="2400" b="1" dirty="0" smtClean="0"/>
            <a:t>При сильной жажде положить в рот небольшой лоскут ткани (гладкий камушек) и дышать носом</a:t>
          </a:r>
        </a:p>
      </dgm:t>
    </dgm:pt>
    <dgm:pt modelId="{6AD4D4DF-02A4-4F02-8C55-C7484520B1AC}" type="parTrans" cxnId="{6DB20BA9-C715-4875-8CC0-128B8AD281CF}">
      <dgm:prSet/>
      <dgm:spPr/>
    </dgm:pt>
    <dgm:pt modelId="{71D547B7-4AA9-44C5-8692-C3DE28A70A4D}" type="sibTrans" cxnId="{6DB20BA9-C715-4875-8CC0-128B8AD281CF}">
      <dgm:prSet/>
      <dgm:spPr/>
    </dgm:pt>
    <dgm:pt modelId="{A45607D1-C2A2-4543-9915-D3E2B44EC3A8}" type="pres">
      <dgm:prSet presAssocID="{D6F0D9B1-6F82-48B2-AAB2-A1929EFD60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04E049-A55A-4DFC-AD15-D31C07323FB6}" type="pres">
      <dgm:prSet presAssocID="{09D0C84E-8053-4EF3-B287-B189E2CA29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E1BE5-E596-49E2-844A-31C3B121BF76}" type="pres">
      <dgm:prSet presAssocID="{1A9594D6-778C-4B31-8514-D9E00A104949}" presName="spacer" presStyleCnt="0"/>
      <dgm:spPr/>
    </dgm:pt>
    <dgm:pt modelId="{5B853FF9-3A47-452A-8DE2-A1F49CC7F10C}" type="pres">
      <dgm:prSet presAssocID="{A8BF418F-1751-46EE-B5ED-6030893936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27A55-2DEC-4DD4-85A9-7837B30338F1}" type="pres">
      <dgm:prSet presAssocID="{DB721D63-9C11-44B2-A760-BE0970DB9DD9}" presName="spacer" presStyleCnt="0"/>
      <dgm:spPr/>
    </dgm:pt>
    <dgm:pt modelId="{6C321A7C-BB86-4F03-8169-DA53958D8EBF}" type="pres">
      <dgm:prSet presAssocID="{E745E918-DD70-42F0-8103-35B43856FC1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94580-9181-4837-B1B9-C6181A6ADD80}" type="pres">
      <dgm:prSet presAssocID="{D7EC383B-C3CA-4419-BE6A-38B3BEE6CED1}" presName="spacer" presStyleCnt="0"/>
      <dgm:spPr/>
    </dgm:pt>
    <dgm:pt modelId="{E1E7D477-1464-4490-965B-C13D3DC8D289}" type="pres">
      <dgm:prSet presAssocID="{4482004D-C352-45D2-B820-87770496E1E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9FDF91-26E4-4086-94B3-DE7689D1BEDE}" srcId="{D6F0D9B1-6F82-48B2-AAB2-A1929EFD608D}" destId="{09D0C84E-8053-4EF3-B287-B189E2CA2902}" srcOrd="0" destOrd="0" parTransId="{7A60727A-26B8-4A81-8C8B-6F16E7748D2A}" sibTransId="{1A9594D6-778C-4B31-8514-D9E00A104949}"/>
    <dgm:cxn modelId="{108943FC-44E2-42F9-9467-93F5729D85DB}" type="presOf" srcId="{D6F0D9B1-6F82-48B2-AAB2-A1929EFD608D}" destId="{A45607D1-C2A2-4543-9915-D3E2B44EC3A8}" srcOrd="0" destOrd="0" presId="urn:microsoft.com/office/officeart/2005/8/layout/vList2"/>
    <dgm:cxn modelId="{23F7C1D4-DC0C-4620-9947-B21B34D71EE4}" srcId="{D6F0D9B1-6F82-48B2-AAB2-A1929EFD608D}" destId="{E745E918-DD70-42F0-8103-35B43856FC19}" srcOrd="2" destOrd="0" parTransId="{5E246D1B-CBDB-458F-A742-DC8200156F3F}" sibTransId="{D7EC383B-C3CA-4419-BE6A-38B3BEE6CED1}"/>
    <dgm:cxn modelId="{208626C0-D838-4267-87E2-B22D338787D1}" type="presOf" srcId="{4482004D-C352-45D2-B820-87770496E1ED}" destId="{E1E7D477-1464-4490-965B-C13D3DC8D289}" srcOrd="0" destOrd="0" presId="urn:microsoft.com/office/officeart/2005/8/layout/vList2"/>
    <dgm:cxn modelId="{6DB20BA9-C715-4875-8CC0-128B8AD281CF}" srcId="{D6F0D9B1-6F82-48B2-AAB2-A1929EFD608D}" destId="{4482004D-C352-45D2-B820-87770496E1ED}" srcOrd="3" destOrd="0" parTransId="{6AD4D4DF-02A4-4F02-8C55-C7484520B1AC}" sibTransId="{71D547B7-4AA9-44C5-8692-C3DE28A70A4D}"/>
    <dgm:cxn modelId="{B6DD54D8-0E3F-48EE-B066-BADCBBEE2383}" srcId="{D6F0D9B1-6F82-48B2-AAB2-A1929EFD608D}" destId="{A8BF418F-1751-46EE-B5ED-6030893936C3}" srcOrd="1" destOrd="0" parTransId="{9BE10578-3C71-43C7-90E0-DD054F13D696}" sibTransId="{DB721D63-9C11-44B2-A760-BE0970DB9DD9}"/>
    <dgm:cxn modelId="{B3EF9970-2EDC-4BDC-A013-D27D805ED6FA}" type="presOf" srcId="{E745E918-DD70-42F0-8103-35B43856FC19}" destId="{6C321A7C-BB86-4F03-8169-DA53958D8EBF}" srcOrd="0" destOrd="0" presId="urn:microsoft.com/office/officeart/2005/8/layout/vList2"/>
    <dgm:cxn modelId="{528EF6B8-2819-4C4E-8C23-688EF863127A}" type="presOf" srcId="{A8BF418F-1751-46EE-B5ED-6030893936C3}" destId="{5B853FF9-3A47-452A-8DE2-A1F49CC7F10C}" srcOrd="0" destOrd="0" presId="urn:microsoft.com/office/officeart/2005/8/layout/vList2"/>
    <dgm:cxn modelId="{A8E42E51-C2EF-4251-B2D7-BF7E6FFB49D2}" type="presOf" srcId="{09D0C84E-8053-4EF3-B287-B189E2CA2902}" destId="{3704E049-A55A-4DFC-AD15-D31C07323FB6}" srcOrd="0" destOrd="0" presId="urn:microsoft.com/office/officeart/2005/8/layout/vList2"/>
    <dgm:cxn modelId="{B59D941C-0BF4-4D4D-A67A-4EF361BE3499}" type="presParOf" srcId="{A45607D1-C2A2-4543-9915-D3E2B44EC3A8}" destId="{3704E049-A55A-4DFC-AD15-D31C07323FB6}" srcOrd="0" destOrd="0" presId="urn:microsoft.com/office/officeart/2005/8/layout/vList2"/>
    <dgm:cxn modelId="{17B5BDCA-445D-4E38-8F11-60DB579DA242}" type="presParOf" srcId="{A45607D1-C2A2-4543-9915-D3E2B44EC3A8}" destId="{B6FE1BE5-E596-49E2-844A-31C3B121BF76}" srcOrd="1" destOrd="0" presId="urn:microsoft.com/office/officeart/2005/8/layout/vList2"/>
    <dgm:cxn modelId="{22B7972D-C88A-4400-AAED-E07E25082BD6}" type="presParOf" srcId="{A45607D1-C2A2-4543-9915-D3E2B44EC3A8}" destId="{5B853FF9-3A47-452A-8DE2-A1F49CC7F10C}" srcOrd="2" destOrd="0" presId="urn:microsoft.com/office/officeart/2005/8/layout/vList2"/>
    <dgm:cxn modelId="{07AF9AEC-3CBC-4805-814B-F1428DDD850E}" type="presParOf" srcId="{A45607D1-C2A2-4543-9915-D3E2B44EC3A8}" destId="{E7D27A55-2DEC-4DD4-85A9-7837B30338F1}" srcOrd="3" destOrd="0" presId="urn:microsoft.com/office/officeart/2005/8/layout/vList2"/>
    <dgm:cxn modelId="{12A12DB9-C4DA-4A88-B037-936A17E8EB4B}" type="presParOf" srcId="{A45607D1-C2A2-4543-9915-D3E2B44EC3A8}" destId="{6C321A7C-BB86-4F03-8169-DA53958D8EBF}" srcOrd="4" destOrd="0" presId="urn:microsoft.com/office/officeart/2005/8/layout/vList2"/>
    <dgm:cxn modelId="{A17EC577-CA2D-4B91-93FF-F85FA847A37D}" type="presParOf" srcId="{A45607D1-C2A2-4543-9915-D3E2B44EC3A8}" destId="{CD494580-9181-4837-B1B9-C6181A6ADD80}" srcOrd="5" destOrd="0" presId="urn:microsoft.com/office/officeart/2005/8/layout/vList2"/>
    <dgm:cxn modelId="{191FFE4C-0D74-4339-9CB7-0937AC0D862C}" type="presParOf" srcId="{A45607D1-C2A2-4543-9915-D3E2B44EC3A8}" destId="{E1E7D477-1464-4490-965B-C13D3DC8D289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6F0D9B1-6F82-48B2-AAB2-A1929EFD60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D0C84E-8053-4EF3-B287-B189E2CA2902}">
      <dgm:prSet phldrT="[Текст]" custT="1"/>
      <dgm:spPr/>
      <dgm:t>
        <a:bodyPr/>
        <a:lstStyle/>
        <a:p>
          <a:r>
            <a:rPr lang="ru-RU" sz="2400" b="1" dirty="0" smtClean="0"/>
            <a:t>Установить на подвалах и чердаках прочные двери, надежные замки, ограждения, исключающие въезд автомобиля в здание</a:t>
          </a:r>
          <a:endParaRPr lang="ru-RU" sz="2400" b="1" dirty="0"/>
        </a:p>
      </dgm:t>
    </dgm:pt>
    <dgm:pt modelId="{7A60727A-26B8-4A81-8C8B-6F16E7748D2A}" type="parTrans" cxnId="{539FDF91-26E4-4086-94B3-DE7689D1BEDE}">
      <dgm:prSet/>
      <dgm:spPr/>
      <dgm:t>
        <a:bodyPr/>
        <a:lstStyle/>
        <a:p>
          <a:endParaRPr lang="ru-RU"/>
        </a:p>
      </dgm:t>
    </dgm:pt>
    <dgm:pt modelId="{1A9594D6-778C-4B31-8514-D9E00A104949}" type="sibTrans" cxnId="{539FDF91-26E4-4086-94B3-DE7689D1BEDE}">
      <dgm:prSet/>
      <dgm:spPr/>
      <dgm:t>
        <a:bodyPr/>
        <a:lstStyle/>
        <a:p>
          <a:endParaRPr lang="ru-RU"/>
        </a:p>
      </dgm:t>
    </dgm:pt>
    <dgm:pt modelId="{A8BF418F-1751-46EE-B5ED-6030893936C3}">
      <dgm:prSet phldrT="[Текст]" custT="1"/>
      <dgm:spPr/>
      <dgm:t>
        <a:bodyPr/>
        <a:lstStyle/>
        <a:p>
          <a:r>
            <a:rPr lang="ru-RU" sz="2400" b="1" dirty="0" smtClean="0"/>
            <a:t>Установить средства видеонаблюдения, проверять все пустующие помещения в здании, осматривать и удалять посторонние машины</a:t>
          </a:r>
          <a:endParaRPr lang="ru-RU" sz="2400" b="1" dirty="0"/>
        </a:p>
      </dgm:t>
    </dgm:pt>
    <dgm:pt modelId="{9BE10578-3C71-43C7-90E0-DD054F13D696}" type="parTrans" cxnId="{B6DD54D8-0E3F-48EE-B066-BADCBBEE2383}">
      <dgm:prSet/>
      <dgm:spPr/>
    </dgm:pt>
    <dgm:pt modelId="{DB721D63-9C11-44B2-A760-BE0970DB9DD9}" type="sibTrans" cxnId="{B6DD54D8-0E3F-48EE-B066-BADCBBEE2383}">
      <dgm:prSet/>
      <dgm:spPr/>
    </dgm:pt>
    <dgm:pt modelId="{E745E918-DD70-42F0-8103-35B43856FC19}">
      <dgm:prSet phldrT="[Текст]" custT="1"/>
      <dgm:spPr/>
      <dgm:t>
        <a:bodyPr/>
        <a:lstStyle/>
        <a:p>
          <a:r>
            <a:rPr lang="ru-RU" sz="2400" b="1" dirty="0" smtClean="0"/>
            <a:t>Обращать внимание на незнакомых людей, проверять документы, сообщать о подозрительных лицах в полицию</a:t>
          </a:r>
        </a:p>
      </dgm:t>
    </dgm:pt>
    <dgm:pt modelId="{D7EC383B-C3CA-4419-BE6A-38B3BEE6CED1}" type="sibTrans" cxnId="{23F7C1D4-DC0C-4620-9947-B21B34D71EE4}">
      <dgm:prSet/>
      <dgm:spPr/>
    </dgm:pt>
    <dgm:pt modelId="{5E246D1B-CBDB-458F-A742-DC8200156F3F}" type="parTrans" cxnId="{23F7C1D4-DC0C-4620-9947-B21B34D71EE4}">
      <dgm:prSet/>
      <dgm:spPr/>
    </dgm:pt>
    <dgm:pt modelId="{4482004D-C352-45D2-B820-87770496E1ED}">
      <dgm:prSet phldrT="[Текст]" custT="1"/>
      <dgm:spPr/>
      <dgm:t>
        <a:bodyPr/>
        <a:lstStyle/>
        <a:p>
          <a:r>
            <a:rPr lang="ru-RU" sz="2400" b="1" dirty="0" smtClean="0"/>
            <a:t>Организовать места парковки автомобилей подальше от здания, регулярно удалять из здания отходы, разработать план эвакуации людей</a:t>
          </a:r>
        </a:p>
      </dgm:t>
    </dgm:pt>
    <dgm:pt modelId="{6AD4D4DF-02A4-4F02-8C55-C7484520B1AC}" type="parTrans" cxnId="{6DB20BA9-C715-4875-8CC0-128B8AD281CF}">
      <dgm:prSet/>
      <dgm:spPr/>
    </dgm:pt>
    <dgm:pt modelId="{71D547B7-4AA9-44C5-8692-C3DE28A70A4D}" type="sibTrans" cxnId="{6DB20BA9-C715-4875-8CC0-128B8AD281CF}">
      <dgm:prSet/>
      <dgm:spPr/>
    </dgm:pt>
    <dgm:pt modelId="{A45607D1-C2A2-4543-9915-D3E2B44EC3A8}" type="pres">
      <dgm:prSet presAssocID="{D6F0D9B1-6F82-48B2-AAB2-A1929EFD60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04E049-A55A-4DFC-AD15-D31C07323FB6}" type="pres">
      <dgm:prSet presAssocID="{09D0C84E-8053-4EF3-B287-B189E2CA29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E1BE5-E596-49E2-844A-31C3B121BF76}" type="pres">
      <dgm:prSet presAssocID="{1A9594D6-778C-4B31-8514-D9E00A104949}" presName="spacer" presStyleCnt="0"/>
      <dgm:spPr/>
    </dgm:pt>
    <dgm:pt modelId="{5B853FF9-3A47-452A-8DE2-A1F49CC7F10C}" type="pres">
      <dgm:prSet presAssocID="{A8BF418F-1751-46EE-B5ED-6030893936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27A55-2DEC-4DD4-85A9-7837B30338F1}" type="pres">
      <dgm:prSet presAssocID="{DB721D63-9C11-44B2-A760-BE0970DB9DD9}" presName="spacer" presStyleCnt="0"/>
      <dgm:spPr/>
    </dgm:pt>
    <dgm:pt modelId="{6C321A7C-BB86-4F03-8169-DA53958D8EBF}" type="pres">
      <dgm:prSet presAssocID="{E745E918-DD70-42F0-8103-35B43856FC1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94580-9181-4837-B1B9-C6181A6ADD80}" type="pres">
      <dgm:prSet presAssocID="{D7EC383B-C3CA-4419-BE6A-38B3BEE6CED1}" presName="spacer" presStyleCnt="0"/>
      <dgm:spPr/>
    </dgm:pt>
    <dgm:pt modelId="{E1E7D477-1464-4490-965B-C13D3DC8D289}" type="pres">
      <dgm:prSet presAssocID="{4482004D-C352-45D2-B820-87770496E1E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7004FF-43A6-468E-BF14-F8217455D64F}" type="presOf" srcId="{4482004D-C352-45D2-B820-87770496E1ED}" destId="{E1E7D477-1464-4490-965B-C13D3DC8D289}" srcOrd="0" destOrd="0" presId="urn:microsoft.com/office/officeart/2005/8/layout/vList2"/>
    <dgm:cxn modelId="{539FDF91-26E4-4086-94B3-DE7689D1BEDE}" srcId="{D6F0D9B1-6F82-48B2-AAB2-A1929EFD608D}" destId="{09D0C84E-8053-4EF3-B287-B189E2CA2902}" srcOrd="0" destOrd="0" parTransId="{7A60727A-26B8-4A81-8C8B-6F16E7748D2A}" sibTransId="{1A9594D6-778C-4B31-8514-D9E00A104949}"/>
    <dgm:cxn modelId="{23F7C1D4-DC0C-4620-9947-B21B34D71EE4}" srcId="{D6F0D9B1-6F82-48B2-AAB2-A1929EFD608D}" destId="{E745E918-DD70-42F0-8103-35B43856FC19}" srcOrd="2" destOrd="0" parTransId="{5E246D1B-CBDB-458F-A742-DC8200156F3F}" sibTransId="{D7EC383B-C3CA-4419-BE6A-38B3BEE6CED1}"/>
    <dgm:cxn modelId="{F8EF4B55-7F24-4101-87F1-F3C6B0C2C8DE}" type="presOf" srcId="{E745E918-DD70-42F0-8103-35B43856FC19}" destId="{6C321A7C-BB86-4F03-8169-DA53958D8EBF}" srcOrd="0" destOrd="0" presId="urn:microsoft.com/office/officeart/2005/8/layout/vList2"/>
    <dgm:cxn modelId="{4BF481CF-F4F3-497A-AEFD-AA8B5025AC8A}" type="presOf" srcId="{D6F0D9B1-6F82-48B2-AAB2-A1929EFD608D}" destId="{A45607D1-C2A2-4543-9915-D3E2B44EC3A8}" srcOrd="0" destOrd="0" presId="urn:microsoft.com/office/officeart/2005/8/layout/vList2"/>
    <dgm:cxn modelId="{6DB20BA9-C715-4875-8CC0-128B8AD281CF}" srcId="{D6F0D9B1-6F82-48B2-AAB2-A1929EFD608D}" destId="{4482004D-C352-45D2-B820-87770496E1ED}" srcOrd="3" destOrd="0" parTransId="{6AD4D4DF-02A4-4F02-8C55-C7484520B1AC}" sibTransId="{71D547B7-4AA9-44C5-8692-C3DE28A70A4D}"/>
    <dgm:cxn modelId="{B6DD54D8-0E3F-48EE-B066-BADCBBEE2383}" srcId="{D6F0D9B1-6F82-48B2-AAB2-A1929EFD608D}" destId="{A8BF418F-1751-46EE-B5ED-6030893936C3}" srcOrd="1" destOrd="0" parTransId="{9BE10578-3C71-43C7-90E0-DD054F13D696}" sibTransId="{DB721D63-9C11-44B2-A760-BE0970DB9DD9}"/>
    <dgm:cxn modelId="{4E271D04-F2D3-425F-A386-2BF0423707C6}" type="presOf" srcId="{09D0C84E-8053-4EF3-B287-B189E2CA2902}" destId="{3704E049-A55A-4DFC-AD15-D31C07323FB6}" srcOrd="0" destOrd="0" presId="urn:microsoft.com/office/officeart/2005/8/layout/vList2"/>
    <dgm:cxn modelId="{3E0D3449-3E17-4EF3-872C-AFB42E8999DD}" type="presOf" srcId="{A8BF418F-1751-46EE-B5ED-6030893936C3}" destId="{5B853FF9-3A47-452A-8DE2-A1F49CC7F10C}" srcOrd="0" destOrd="0" presId="urn:microsoft.com/office/officeart/2005/8/layout/vList2"/>
    <dgm:cxn modelId="{EF636535-8C96-4CF1-AD00-92E8F0A12891}" type="presParOf" srcId="{A45607D1-C2A2-4543-9915-D3E2B44EC3A8}" destId="{3704E049-A55A-4DFC-AD15-D31C07323FB6}" srcOrd="0" destOrd="0" presId="urn:microsoft.com/office/officeart/2005/8/layout/vList2"/>
    <dgm:cxn modelId="{7CE6CFAA-6E0F-4C4F-94DD-4F1A245DCCB9}" type="presParOf" srcId="{A45607D1-C2A2-4543-9915-D3E2B44EC3A8}" destId="{B6FE1BE5-E596-49E2-844A-31C3B121BF76}" srcOrd="1" destOrd="0" presId="urn:microsoft.com/office/officeart/2005/8/layout/vList2"/>
    <dgm:cxn modelId="{F527F507-0075-455B-9C17-F32D87825A05}" type="presParOf" srcId="{A45607D1-C2A2-4543-9915-D3E2B44EC3A8}" destId="{5B853FF9-3A47-452A-8DE2-A1F49CC7F10C}" srcOrd="2" destOrd="0" presId="urn:microsoft.com/office/officeart/2005/8/layout/vList2"/>
    <dgm:cxn modelId="{F34774A2-EA8E-4751-9043-2BA4385A6527}" type="presParOf" srcId="{A45607D1-C2A2-4543-9915-D3E2B44EC3A8}" destId="{E7D27A55-2DEC-4DD4-85A9-7837B30338F1}" srcOrd="3" destOrd="0" presId="urn:microsoft.com/office/officeart/2005/8/layout/vList2"/>
    <dgm:cxn modelId="{F36B5FF0-5931-49D3-AFB4-08D3345E5B28}" type="presParOf" srcId="{A45607D1-C2A2-4543-9915-D3E2B44EC3A8}" destId="{6C321A7C-BB86-4F03-8169-DA53958D8EBF}" srcOrd="4" destOrd="0" presId="urn:microsoft.com/office/officeart/2005/8/layout/vList2"/>
    <dgm:cxn modelId="{703C224E-8D28-4D05-9F44-E1371C501DC6}" type="presParOf" srcId="{A45607D1-C2A2-4543-9915-D3E2B44EC3A8}" destId="{CD494580-9181-4837-B1B9-C6181A6ADD80}" srcOrd="5" destOrd="0" presId="urn:microsoft.com/office/officeart/2005/8/layout/vList2"/>
    <dgm:cxn modelId="{A3B80113-D132-463C-8572-524DF826C621}" type="presParOf" srcId="{A45607D1-C2A2-4543-9915-D3E2B44EC3A8}" destId="{E1E7D477-1464-4490-965B-C13D3DC8D289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6F0D9B1-6F82-48B2-AAB2-A1929EFD60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D0C84E-8053-4EF3-B287-B189E2CA2902}">
      <dgm:prSet phldrT="[Текст]" custT="1"/>
      <dgm:spPr/>
      <dgm:t>
        <a:bodyPr/>
        <a:lstStyle/>
        <a:p>
          <a:r>
            <a:rPr lang="ru-RU" sz="2400" b="1" dirty="0" smtClean="0"/>
            <a:t>Сообщать в полицию, инициативно не вступать в переговоры с террористами, при необходимости выполнять требования</a:t>
          </a:r>
          <a:endParaRPr lang="ru-RU" sz="2400" b="1" dirty="0"/>
        </a:p>
      </dgm:t>
    </dgm:pt>
    <dgm:pt modelId="{7A60727A-26B8-4A81-8C8B-6F16E7748D2A}" type="parTrans" cxnId="{539FDF91-26E4-4086-94B3-DE7689D1BEDE}">
      <dgm:prSet/>
      <dgm:spPr/>
      <dgm:t>
        <a:bodyPr/>
        <a:lstStyle/>
        <a:p>
          <a:endParaRPr lang="ru-RU"/>
        </a:p>
      </dgm:t>
    </dgm:pt>
    <dgm:pt modelId="{1A9594D6-778C-4B31-8514-D9E00A104949}" type="sibTrans" cxnId="{539FDF91-26E4-4086-94B3-DE7689D1BEDE}">
      <dgm:prSet/>
      <dgm:spPr/>
      <dgm:t>
        <a:bodyPr/>
        <a:lstStyle/>
        <a:p>
          <a:endParaRPr lang="ru-RU"/>
        </a:p>
      </dgm:t>
    </dgm:pt>
    <dgm:pt modelId="{A8BF418F-1751-46EE-B5ED-6030893936C3}">
      <dgm:prSet phldrT="[Текст]" custT="1"/>
      <dgm:spPr/>
      <dgm:t>
        <a:bodyPr/>
        <a:lstStyle/>
        <a:p>
          <a:r>
            <a:rPr lang="ru-RU" sz="2400" b="1" dirty="0" smtClean="0"/>
            <a:t>Не противоречить, не допускать действий, которые могут спровоцировать террористов к применению оружия</a:t>
          </a:r>
          <a:endParaRPr lang="ru-RU" sz="2400" b="1" dirty="0"/>
        </a:p>
      </dgm:t>
    </dgm:pt>
    <dgm:pt modelId="{9BE10578-3C71-43C7-90E0-DD054F13D696}" type="parTrans" cxnId="{B6DD54D8-0E3F-48EE-B066-BADCBBEE2383}">
      <dgm:prSet/>
      <dgm:spPr/>
    </dgm:pt>
    <dgm:pt modelId="{DB721D63-9C11-44B2-A760-BE0970DB9DD9}" type="sibTrans" cxnId="{B6DD54D8-0E3F-48EE-B066-BADCBBEE2383}">
      <dgm:prSet/>
      <dgm:spPr/>
    </dgm:pt>
    <dgm:pt modelId="{E745E918-DD70-42F0-8103-35B43856FC19}">
      <dgm:prSet phldrT="[Текст]" custT="1"/>
      <dgm:spPr/>
      <dgm:t>
        <a:bodyPr/>
        <a:lstStyle/>
        <a:p>
          <a:r>
            <a:rPr lang="ru-RU" sz="2400" b="1" dirty="0" smtClean="0"/>
            <a:t>Контролировать себя и свои действия, запомнить расположение окон, дверей, голоса, внешность, манеры поведения преступников</a:t>
          </a:r>
        </a:p>
      </dgm:t>
    </dgm:pt>
    <dgm:pt modelId="{D7EC383B-C3CA-4419-BE6A-38B3BEE6CED1}" type="sibTrans" cxnId="{23F7C1D4-DC0C-4620-9947-B21B34D71EE4}">
      <dgm:prSet/>
      <dgm:spPr/>
    </dgm:pt>
    <dgm:pt modelId="{5E246D1B-CBDB-458F-A742-DC8200156F3F}" type="parTrans" cxnId="{23F7C1D4-DC0C-4620-9947-B21B34D71EE4}">
      <dgm:prSet/>
      <dgm:spPr/>
    </dgm:pt>
    <dgm:pt modelId="{4482004D-C352-45D2-B820-87770496E1ED}">
      <dgm:prSet phldrT="[Текст]" custT="1"/>
      <dgm:spPr/>
      <dgm:t>
        <a:bodyPr/>
        <a:lstStyle/>
        <a:p>
          <a:r>
            <a:rPr lang="ru-RU" sz="2400" b="1" dirty="0" smtClean="0"/>
            <a:t>Не задавать лишних вопросов, не смотреть в глаза, не выражать неудовольствия, прежде чем что-то сделать – спросить разрешение</a:t>
          </a:r>
        </a:p>
      </dgm:t>
    </dgm:pt>
    <dgm:pt modelId="{6AD4D4DF-02A4-4F02-8C55-C7484520B1AC}" type="parTrans" cxnId="{6DB20BA9-C715-4875-8CC0-128B8AD281CF}">
      <dgm:prSet/>
      <dgm:spPr/>
    </dgm:pt>
    <dgm:pt modelId="{71D547B7-4AA9-44C5-8692-C3DE28A70A4D}" type="sibTrans" cxnId="{6DB20BA9-C715-4875-8CC0-128B8AD281CF}">
      <dgm:prSet/>
      <dgm:spPr/>
    </dgm:pt>
    <dgm:pt modelId="{A45607D1-C2A2-4543-9915-D3E2B44EC3A8}" type="pres">
      <dgm:prSet presAssocID="{D6F0D9B1-6F82-48B2-AAB2-A1929EFD60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04E049-A55A-4DFC-AD15-D31C07323FB6}" type="pres">
      <dgm:prSet presAssocID="{09D0C84E-8053-4EF3-B287-B189E2CA29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E1BE5-E596-49E2-844A-31C3B121BF76}" type="pres">
      <dgm:prSet presAssocID="{1A9594D6-778C-4B31-8514-D9E00A104949}" presName="spacer" presStyleCnt="0"/>
      <dgm:spPr/>
    </dgm:pt>
    <dgm:pt modelId="{5B853FF9-3A47-452A-8DE2-A1F49CC7F10C}" type="pres">
      <dgm:prSet presAssocID="{A8BF418F-1751-46EE-B5ED-6030893936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27A55-2DEC-4DD4-85A9-7837B30338F1}" type="pres">
      <dgm:prSet presAssocID="{DB721D63-9C11-44B2-A760-BE0970DB9DD9}" presName="spacer" presStyleCnt="0"/>
      <dgm:spPr/>
    </dgm:pt>
    <dgm:pt modelId="{6C321A7C-BB86-4F03-8169-DA53958D8EBF}" type="pres">
      <dgm:prSet presAssocID="{E745E918-DD70-42F0-8103-35B43856FC1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94580-9181-4837-B1B9-C6181A6ADD80}" type="pres">
      <dgm:prSet presAssocID="{D7EC383B-C3CA-4419-BE6A-38B3BEE6CED1}" presName="spacer" presStyleCnt="0"/>
      <dgm:spPr/>
    </dgm:pt>
    <dgm:pt modelId="{E1E7D477-1464-4490-965B-C13D3DC8D289}" type="pres">
      <dgm:prSet presAssocID="{4482004D-C352-45D2-B820-87770496E1E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27A2E4-D6C2-41AB-A02B-E0FA5C7E3B94}" type="presOf" srcId="{09D0C84E-8053-4EF3-B287-B189E2CA2902}" destId="{3704E049-A55A-4DFC-AD15-D31C07323FB6}" srcOrd="0" destOrd="0" presId="urn:microsoft.com/office/officeart/2005/8/layout/vList2"/>
    <dgm:cxn modelId="{6558F6B7-D74E-43FF-88F1-B61D42F71F6D}" type="presOf" srcId="{A8BF418F-1751-46EE-B5ED-6030893936C3}" destId="{5B853FF9-3A47-452A-8DE2-A1F49CC7F10C}" srcOrd="0" destOrd="0" presId="urn:microsoft.com/office/officeart/2005/8/layout/vList2"/>
    <dgm:cxn modelId="{539FDF91-26E4-4086-94B3-DE7689D1BEDE}" srcId="{D6F0D9B1-6F82-48B2-AAB2-A1929EFD608D}" destId="{09D0C84E-8053-4EF3-B287-B189E2CA2902}" srcOrd="0" destOrd="0" parTransId="{7A60727A-26B8-4A81-8C8B-6F16E7748D2A}" sibTransId="{1A9594D6-778C-4B31-8514-D9E00A104949}"/>
    <dgm:cxn modelId="{9383634D-986B-44BE-AAD9-53B41578F9C6}" type="presOf" srcId="{4482004D-C352-45D2-B820-87770496E1ED}" destId="{E1E7D477-1464-4490-965B-C13D3DC8D289}" srcOrd="0" destOrd="0" presId="urn:microsoft.com/office/officeart/2005/8/layout/vList2"/>
    <dgm:cxn modelId="{FE93BA1A-D287-4E37-8D0C-438F61E9CA63}" type="presOf" srcId="{D6F0D9B1-6F82-48B2-AAB2-A1929EFD608D}" destId="{A45607D1-C2A2-4543-9915-D3E2B44EC3A8}" srcOrd="0" destOrd="0" presId="urn:microsoft.com/office/officeart/2005/8/layout/vList2"/>
    <dgm:cxn modelId="{23F7C1D4-DC0C-4620-9947-B21B34D71EE4}" srcId="{D6F0D9B1-6F82-48B2-AAB2-A1929EFD608D}" destId="{E745E918-DD70-42F0-8103-35B43856FC19}" srcOrd="2" destOrd="0" parTransId="{5E246D1B-CBDB-458F-A742-DC8200156F3F}" sibTransId="{D7EC383B-C3CA-4419-BE6A-38B3BEE6CED1}"/>
    <dgm:cxn modelId="{6DB20BA9-C715-4875-8CC0-128B8AD281CF}" srcId="{D6F0D9B1-6F82-48B2-AAB2-A1929EFD608D}" destId="{4482004D-C352-45D2-B820-87770496E1ED}" srcOrd="3" destOrd="0" parTransId="{6AD4D4DF-02A4-4F02-8C55-C7484520B1AC}" sibTransId="{71D547B7-4AA9-44C5-8692-C3DE28A70A4D}"/>
    <dgm:cxn modelId="{B6DD54D8-0E3F-48EE-B066-BADCBBEE2383}" srcId="{D6F0D9B1-6F82-48B2-AAB2-A1929EFD608D}" destId="{A8BF418F-1751-46EE-B5ED-6030893936C3}" srcOrd="1" destOrd="0" parTransId="{9BE10578-3C71-43C7-90E0-DD054F13D696}" sibTransId="{DB721D63-9C11-44B2-A760-BE0970DB9DD9}"/>
    <dgm:cxn modelId="{BE36B24B-F719-408F-9162-30350AABF4CC}" type="presOf" srcId="{E745E918-DD70-42F0-8103-35B43856FC19}" destId="{6C321A7C-BB86-4F03-8169-DA53958D8EBF}" srcOrd="0" destOrd="0" presId="urn:microsoft.com/office/officeart/2005/8/layout/vList2"/>
    <dgm:cxn modelId="{0464B904-6531-4536-8583-C3030146F805}" type="presParOf" srcId="{A45607D1-C2A2-4543-9915-D3E2B44EC3A8}" destId="{3704E049-A55A-4DFC-AD15-D31C07323FB6}" srcOrd="0" destOrd="0" presId="urn:microsoft.com/office/officeart/2005/8/layout/vList2"/>
    <dgm:cxn modelId="{F99F2372-A7DC-431D-951D-3DC3C89F36BA}" type="presParOf" srcId="{A45607D1-C2A2-4543-9915-D3E2B44EC3A8}" destId="{B6FE1BE5-E596-49E2-844A-31C3B121BF76}" srcOrd="1" destOrd="0" presId="urn:microsoft.com/office/officeart/2005/8/layout/vList2"/>
    <dgm:cxn modelId="{BE67FB9F-79B9-4FB3-B5A0-2F7D2356888E}" type="presParOf" srcId="{A45607D1-C2A2-4543-9915-D3E2B44EC3A8}" destId="{5B853FF9-3A47-452A-8DE2-A1F49CC7F10C}" srcOrd="2" destOrd="0" presId="urn:microsoft.com/office/officeart/2005/8/layout/vList2"/>
    <dgm:cxn modelId="{3EA4739A-4895-4493-98D2-061D77F069F9}" type="presParOf" srcId="{A45607D1-C2A2-4543-9915-D3E2B44EC3A8}" destId="{E7D27A55-2DEC-4DD4-85A9-7837B30338F1}" srcOrd="3" destOrd="0" presId="urn:microsoft.com/office/officeart/2005/8/layout/vList2"/>
    <dgm:cxn modelId="{5404F3B7-D7EB-43C8-B474-196E51A35E7D}" type="presParOf" srcId="{A45607D1-C2A2-4543-9915-D3E2B44EC3A8}" destId="{6C321A7C-BB86-4F03-8169-DA53958D8EBF}" srcOrd="4" destOrd="0" presId="urn:microsoft.com/office/officeart/2005/8/layout/vList2"/>
    <dgm:cxn modelId="{7EFD6E16-2163-4B5C-B11B-A8EC1324C797}" type="presParOf" srcId="{A45607D1-C2A2-4543-9915-D3E2B44EC3A8}" destId="{CD494580-9181-4837-B1B9-C6181A6ADD80}" srcOrd="5" destOrd="0" presId="urn:microsoft.com/office/officeart/2005/8/layout/vList2"/>
    <dgm:cxn modelId="{D5BADE62-97A1-448C-BDF8-B7E67E162322}" type="presParOf" srcId="{A45607D1-C2A2-4543-9915-D3E2B44EC3A8}" destId="{E1E7D477-1464-4490-965B-C13D3DC8D289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467AB2-69DC-4B67-978B-3EBB5CC690EB}" type="doc">
      <dgm:prSet loTypeId="urn:microsoft.com/office/officeart/2005/8/layout/default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EABAB75-F317-40B6-B93A-8EFDC3480B30}">
      <dgm:prSet phldrT="[Текст]"/>
      <dgm:spPr/>
      <dgm:t>
        <a:bodyPr/>
        <a:lstStyle/>
        <a:p>
          <a:r>
            <a:rPr lang="ru-RU" b="1" dirty="0" smtClean="0"/>
            <a:t>Религиозно мотивированная или религиозно камуфлированная деятельность, направленная на насильственное изменение государственного строя или насильственный захват власти, нарушение суверенитета и территориальной целостности государства, на возбуждение в этих целях религиозной вражды и ненависти</a:t>
          </a:r>
          <a:endParaRPr lang="ru-RU" b="1" dirty="0"/>
        </a:p>
      </dgm:t>
    </dgm:pt>
    <dgm:pt modelId="{2A6ACCDD-151D-4110-8543-7887DD088FEE}" type="parTrans" cxnId="{5F8995C7-2CB6-435C-9758-68C803CDC143}">
      <dgm:prSet/>
      <dgm:spPr/>
      <dgm:t>
        <a:bodyPr/>
        <a:lstStyle/>
        <a:p>
          <a:endParaRPr lang="ru-RU"/>
        </a:p>
      </dgm:t>
    </dgm:pt>
    <dgm:pt modelId="{C28EE88F-8F3A-4A62-9026-CC47B31A70B0}" type="sibTrans" cxnId="{5F8995C7-2CB6-435C-9758-68C803CDC143}">
      <dgm:prSet/>
      <dgm:spPr/>
      <dgm:t>
        <a:bodyPr/>
        <a:lstStyle/>
        <a:p>
          <a:endParaRPr lang="ru-RU"/>
        </a:p>
      </dgm:t>
    </dgm:pt>
    <dgm:pt modelId="{7C8CD78A-3DBA-4852-89A3-65780E045835}" type="pres">
      <dgm:prSet presAssocID="{69467AB2-69DC-4B67-978B-3EBB5CC690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606287-879B-4D05-9251-4E908D9EB603}" type="pres">
      <dgm:prSet presAssocID="{0EABAB75-F317-40B6-B93A-8EFDC3480B3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D9B618-7AF0-43F3-8852-DE81EDEC8F34}" type="presOf" srcId="{0EABAB75-F317-40B6-B93A-8EFDC3480B30}" destId="{6D606287-879B-4D05-9251-4E908D9EB603}" srcOrd="0" destOrd="0" presId="urn:microsoft.com/office/officeart/2005/8/layout/default"/>
    <dgm:cxn modelId="{5F8995C7-2CB6-435C-9758-68C803CDC143}" srcId="{69467AB2-69DC-4B67-978B-3EBB5CC690EB}" destId="{0EABAB75-F317-40B6-B93A-8EFDC3480B30}" srcOrd="0" destOrd="0" parTransId="{2A6ACCDD-151D-4110-8543-7887DD088FEE}" sibTransId="{C28EE88F-8F3A-4A62-9026-CC47B31A70B0}"/>
    <dgm:cxn modelId="{7D9D8EF2-7248-401F-AB66-62EAF4149AFF}" type="presOf" srcId="{69467AB2-69DC-4B67-978B-3EBB5CC690EB}" destId="{7C8CD78A-3DBA-4852-89A3-65780E045835}" srcOrd="0" destOrd="0" presId="urn:microsoft.com/office/officeart/2005/8/layout/default"/>
    <dgm:cxn modelId="{0170345C-97B6-47E9-8C31-756FC0827B88}" type="presParOf" srcId="{7C8CD78A-3DBA-4852-89A3-65780E045835}" destId="{6D606287-879B-4D05-9251-4E908D9EB603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7C2E0D-5316-479D-8720-2267B504F5C1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388116-1084-435A-BDAE-3723261D8DAC}">
      <dgm:prSet phldrT="[Текст]"/>
      <dgm:spPr/>
      <dgm:t>
        <a:bodyPr/>
        <a:lstStyle/>
        <a:p>
          <a:r>
            <a:rPr lang="ru-RU" b="1" dirty="0" smtClean="0"/>
            <a:t>Группы людей, отделившихся от традиционной религии, разрушительно влияющих на гармоничное состояние личности, созидательные традиции  и нормы данного общества</a:t>
          </a:r>
          <a:endParaRPr lang="ru-RU" b="1" dirty="0"/>
        </a:p>
      </dgm:t>
    </dgm:pt>
    <dgm:pt modelId="{69DED7D6-D056-45CF-96DE-3ED478AA62E3}" type="parTrans" cxnId="{289B431B-0C25-4A47-949C-A88ED5858404}">
      <dgm:prSet/>
      <dgm:spPr/>
      <dgm:t>
        <a:bodyPr/>
        <a:lstStyle/>
        <a:p>
          <a:endParaRPr lang="ru-RU"/>
        </a:p>
      </dgm:t>
    </dgm:pt>
    <dgm:pt modelId="{F9B99253-E321-463C-B4FD-E77A76691D6D}" type="sibTrans" cxnId="{289B431B-0C25-4A47-949C-A88ED5858404}">
      <dgm:prSet/>
      <dgm:spPr/>
      <dgm:t>
        <a:bodyPr/>
        <a:lstStyle/>
        <a:p>
          <a:endParaRPr lang="ru-RU"/>
        </a:p>
      </dgm:t>
    </dgm:pt>
    <dgm:pt modelId="{1DEFCFB0-5BBB-4F01-BF46-9477A3FE3193}" type="pres">
      <dgm:prSet presAssocID="{9D7C2E0D-5316-479D-8720-2267B504F5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D00BB6-301A-449F-90AB-4361202E835D}" type="pres">
      <dgm:prSet presAssocID="{77388116-1084-435A-BDAE-3723261D8DA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9B431B-0C25-4A47-949C-A88ED5858404}" srcId="{9D7C2E0D-5316-479D-8720-2267B504F5C1}" destId="{77388116-1084-435A-BDAE-3723261D8DAC}" srcOrd="0" destOrd="0" parTransId="{69DED7D6-D056-45CF-96DE-3ED478AA62E3}" sibTransId="{F9B99253-E321-463C-B4FD-E77A76691D6D}"/>
    <dgm:cxn modelId="{15484151-11CB-484A-9181-4CB195FE015C}" type="presOf" srcId="{9D7C2E0D-5316-479D-8720-2267B504F5C1}" destId="{1DEFCFB0-5BBB-4F01-BF46-9477A3FE3193}" srcOrd="0" destOrd="0" presId="urn:microsoft.com/office/officeart/2005/8/layout/default"/>
    <dgm:cxn modelId="{2C5F82AE-65AF-4EFD-8B96-E36291EA076E}" type="presOf" srcId="{77388116-1084-435A-BDAE-3723261D8DAC}" destId="{1CD00BB6-301A-449F-90AB-4361202E835D}" srcOrd="0" destOrd="0" presId="urn:microsoft.com/office/officeart/2005/8/layout/default"/>
    <dgm:cxn modelId="{1F8FE329-6530-4A54-8E40-2A06EFB45C20}" type="presParOf" srcId="{1DEFCFB0-5BBB-4F01-BF46-9477A3FE3193}" destId="{1CD00BB6-301A-449F-90AB-4361202E835D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5B2B8B-1EEB-449E-BDF7-047047E4FB10}" type="doc">
      <dgm:prSet loTypeId="urn:microsoft.com/office/officeart/2005/8/layout/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DA352A4-1F79-495F-A161-1CE97D09A54B}">
      <dgm:prSet phldrT="[Текст]" custT="1"/>
      <dgm:spPr/>
      <dgm:t>
        <a:bodyPr/>
        <a:lstStyle/>
        <a:p>
          <a:r>
            <a:rPr lang="ru-RU" sz="2600" b="1" dirty="0" smtClean="0"/>
            <a:t>Медикаментозный – психотропные препараты</a:t>
          </a:r>
          <a:endParaRPr lang="ru-RU" sz="2600" b="1" dirty="0"/>
        </a:p>
      </dgm:t>
    </dgm:pt>
    <dgm:pt modelId="{E3B473CE-98B2-40AF-9CA9-08B01D728BB1}" type="parTrans" cxnId="{858128A7-E5E8-47E3-ADCC-9B2608CFC515}">
      <dgm:prSet/>
      <dgm:spPr/>
      <dgm:t>
        <a:bodyPr/>
        <a:lstStyle/>
        <a:p>
          <a:endParaRPr lang="ru-RU"/>
        </a:p>
      </dgm:t>
    </dgm:pt>
    <dgm:pt modelId="{5F1B201A-058D-46F1-BFD0-1CE4576667BB}" type="sibTrans" cxnId="{858128A7-E5E8-47E3-ADCC-9B2608CFC515}">
      <dgm:prSet/>
      <dgm:spPr/>
      <dgm:t>
        <a:bodyPr/>
        <a:lstStyle/>
        <a:p>
          <a:endParaRPr lang="ru-RU"/>
        </a:p>
      </dgm:t>
    </dgm:pt>
    <dgm:pt modelId="{FDDACE0F-B290-4242-89EC-83C85DFD9C97}">
      <dgm:prSet phldrT="[Текст]" custT="1"/>
      <dgm:spPr/>
      <dgm:t>
        <a:bodyPr/>
        <a:lstStyle/>
        <a:p>
          <a:r>
            <a:rPr lang="ru-RU" sz="2600" b="1" dirty="0" smtClean="0"/>
            <a:t>Гипнотические методики – давление большим количество людей </a:t>
          </a:r>
          <a:endParaRPr lang="ru-RU" sz="2600" b="1" dirty="0"/>
        </a:p>
      </dgm:t>
    </dgm:pt>
    <dgm:pt modelId="{88A6CF73-246F-4558-8EDF-0342733C03D4}" type="parTrans" cxnId="{507394DF-673D-43D0-B8AF-380552C6C975}">
      <dgm:prSet/>
      <dgm:spPr/>
      <dgm:t>
        <a:bodyPr/>
        <a:lstStyle/>
        <a:p>
          <a:endParaRPr lang="ru-RU"/>
        </a:p>
      </dgm:t>
    </dgm:pt>
    <dgm:pt modelId="{BC9D3CF7-F90F-498A-8CE6-5C0953124949}" type="sibTrans" cxnId="{507394DF-673D-43D0-B8AF-380552C6C975}">
      <dgm:prSet/>
      <dgm:spPr/>
      <dgm:t>
        <a:bodyPr/>
        <a:lstStyle/>
        <a:p>
          <a:endParaRPr lang="ru-RU"/>
        </a:p>
      </dgm:t>
    </dgm:pt>
    <dgm:pt modelId="{58779C1D-D93F-4E8C-9250-3B52C60369B2}">
      <dgm:prSet phldrT="[Текст]" custT="1"/>
      <dgm:spPr/>
      <dgm:t>
        <a:bodyPr/>
        <a:lstStyle/>
        <a:p>
          <a:r>
            <a:rPr lang="ru-RU" sz="2600" b="1" dirty="0" smtClean="0"/>
            <a:t>Уничтожение защиты через умственное утомление – лишение свободного времени, сна, постоянное повторение молитв</a:t>
          </a:r>
          <a:endParaRPr lang="ru-RU" sz="2600" b="1" dirty="0"/>
        </a:p>
      </dgm:t>
    </dgm:pt>
    <dgm:pt modelId="{49858D4B-DCD4-4485-83A9-E57F9B15B564}" type="parTrans" cxnId="{23600867-B877-4F10-8C62-D37B2C9CA0EC}">
      <dgm:prSet/>
      <dgm:spPr/>
      <dgm:t>
        <a:bodyPr/>
        <a:lstStyle/>
        <a:p>
          <a:endParaRPr lang="ru-RU"/>
        </a:p>
      </dgm:t>
    </dgm:pt>
    <dgm:pt modelId="{44795682-1FA9-4E13-807B-07F6639BD88B}" type="sibTrans" cxnId="{23600867-B877-4F10-8C62-D37B2C9CA0EC}">
      <dgm:prSet/>
      <dgm:spPr/>
      <dgm:t>
        <a:bodyPr/>
        <a:lstStyle/>
        <a:p>
          <a:endParaRPr lang="ru-RU"/>
        </a:p>
      </dgm:t>
    </dgm:pt>
    <dgm:pt modelId="{8A961481-DA55-4DED-8930-33085D8EE964}" type="pres">
      <dgm:prSet presAssocID="{125B2B8B-1EEB-449E-BDF7-047047E4FB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FE48E8-D413-436B-8246-11622A953165}" type="pres">
      <dgm:prSet presAssocID="{EDA352A4-1F79-495F-A161-1CE97D09A54B}" presName="parentLin" presStyleCnt="0"/>
      <dgm:spPr/>
    </dgm:pt>
    <dgm:pt modelId="{ADFA7A04-F8F6-43BB-9EAA-7E650BE7E916}" type="pres">
      <dgm:prSet presAssocID="{EDA352A4-1F79-495F-A161-1CE97D09A54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0FD8C50-C95B-4FB4-9472-B0D9DCF6D360}" type="pres">
      <dgm:prSet presAssocID="{EDA352A4-1F79-495F-A161-1CE97D09A54B}" presName="parentText" presStyleLbl="node1" presStyleIdx="0" presStyleCnt="3" custScaleX="135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A9E6C-DA1D-4099-AD7B-FEB14C08A66A}" type="pres">
      <dgm:prSet presAssocID="{EDA352A4-1F79-495F-A161-1CE97D09A54B}" presName="negativeSpace" presStyleCnt="0"/>
      <dgm:spPr/>
    </dgm:pt>
    <dgm:pt modelId="{A50CD609-28BD-489C-BABA-81D3EC89D7E5}" type="pres">
      <dgm:prSet presAssocID="{EDA352A4-1F79-495F-A161-1CE97D09A54B}" presName="childText" presStyleLbl="conFgAcc1" presStyleIdx="0" presStyleCnt="3">
        <dgm:presLayoutVars>
          <dgm:bulletEnabled val="1"/>
        </dgm:presLayoutVars>
      </dgm:prSet>
      <dgm:spPr/>
    </dgm:pt>
    <dgm:pt modelId="{6C0484CC-2BFE-4557-8E84-B07D3E63EA9E}" type="pres">
      <dgm:prSet presAssocID="{5F1B201A-058D-46F1-BFD0-1CE4576667BB}" presName="spaceBetweenRectangles" presStyleCnt="0"/>
      <dgm:spPr/>
    </dgm:pt>
    <dgm:pt modelId="{D8127193-A126-4984-BA81-3FDAEA6F421F}" type="pres">
      <dgm:prSet presAssocID="{FDDACE0F-B290-4242-89EC-83C85DFD9C97}" presName="parentLin" presStyleCnt="0"/>
      <dgm:spPr/>
    </dgm:pt>
    <dgm:pt modelId="{B29A9399-782A-4DD5-B558-B97FB2028294}" type="pres">
      <dgm:prSet presAssocID="{FDDACE0F-B290-4242-89EC-83C85DFD9C9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B2F2368-0552-42A5-A308-350AE89AAEF9}" type="pres">
      <dgm:prSet presAssocID="{FDDACE0F-B290-4242-89EC-83C85DFD9C97}" presName="parentText" presStyleLbl="node1" presStyleIdx="1" presStyleCnt="3" custScaleX="135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E17AD-15D1-455A-ADC8-BF8B9D512007}" type="pres">
      <dgm:prSet presAssocID="{FDDACE0F-B290-4242-89EC-83C85DFD9C97}" presName="negativeSpace" presStyleCnt="0"/>
      <dgm:spPr/>
    </dgm:pt>
    <dgm:pt modelId="{E4CB755D-4129-4114-BB0A-B7ED72543F68}" type="pres">
      <dgm:prSet presAssocID="{FDDACE0F-B290-4242-89EC-83C85DFD9C97}" presName="childText" presStyleLbl="conFgAcc1" presStyleIdx="1" presStyleCnt="3">
        <dgm:presLayoutVars>
          <dgm:bulletEnabled val="1"/>
        </dgm:presLayoutVars>
      </dgm:prSet>
      <dgm:spPr/>
    </dgm:pt>
    <dgm:pt modelId="{C1849F57-981B-4524-8305-505AD2C1D395}" type="pres">
      <dgm:prSet presAssocID="{BC9D3CF7-F90F-498A-8CE6-5C0953124949}" presName="spaceBetweenRectangles" presStyleCnt="0"/>
      <dgm:spPr/>
    </dgm:pt>
    <dgm:pt modelId="{F4BF5675-ECCE-4463-99FE-C830554680EC}" type="pres">
      <dgm:prSet presAssocID="{58779C1D-D93F-4E8C-9250-3B52C60369B2}" presName="parentLin" presStyleCnt="0"/>
      <dgm:spPr/>
    </dgm:pt>
    <dgm:pt modelId="{28A8E36C-E2D7-4AB5-AA28-3983AE357CFD}" type="pres">
      <dgm:prSet presAssocID="{58779C1D-D93F-4E8C-9250-3B52C60369B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3C46EB4-9278-429F-A132-E2B4B834221D}" type="pres">
      <dgm:prSet presAssocID="{58779C1D-D93F-4E8C-9250-3B52C60369B2}" presName="parentText" presStyleLbl="node1" presStyleIdx="2" presStyleCnt="3" custScaleX="135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9FEB9-CBB9-4264-8D2C-BC82DEB71DC3}" type="pres">
      <dgm:prSet presAssocID="{58779C1D-D93F-4E8C-9250-3B52C60369B2}" presName="negativeSpace" presStyleCnt="0"/>
      <dgm:spPr/>
    </dgm:pt>
    <dgm:pt modelId="{E88598B6-E3F1-4B36-9FE8-1291C9F9243C}" type="pres">
      <dgm:prSet presAssocID="{58779C1D-D93F-4E8C-9250-3B52C60369B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58128A7-E5E8-47E3-ADCC-9B2608CFC515}" srcId="{125B2B8B-1EEB-449E-BDF7-047047E4FB10}" destId="{EDA352A4-1F79-495F-A161-1CE97D09A54B}" srcOrd="0" destOrd="0" parTransId="{E3B473CE-98B2-40AF-9CA9-08B01D728BB1}" sibTransId="{5F1B201A-058D-46F1-BFD0-1CE4576667BB}"/>
    <dgm:cxn modelId="{5DD76720-C19F-4756-A194-D527B1364FB8}" type="presOf" srcId="{EDA352A4-1F79-495F-A161-1CE97D09A54B}" destId="{ADFA7A04-F8F6-43BB-9EAA-7E650BE7E916}" srcOrd="0" destOrd="0" presId="urn:microsoft.com/office/officeart/2005/8/layout/list1"/>
    <dgm:cxn modelId="{FC77B51A-5EB6-4E09-B2F5-8E5F51A167EE}" type="presOf" srcId="{125B2B8B-1EEB-449E-BDF7-047047E4FB10}" destId="{8A961481-DA55-4DED-8930-33085D8EE964}" srcOrd="0" destOrd="0" presId="urn:microsoft.com/office/officeart/2005/8/layout/list1"/>
    <dgm:cxn modelId="{23600867-B877-4F10-8C62-D37B2C9CA0EC}" srcId="{125B2B8B-1EEB-449E-BDF7-047047E4FB10}" destId="{58779C1D-D93F-4E8C-9250-3B52C60369B2}" srcOrd="2" destOrd="0" parTransId="{49858D4B-DCD4-4485-83A9-E57F9B15B564}" sibTransId="{44795682-1FA9-4E13-807B-07F6639BD88B}"/>
    <dgm:cxn modelId="{2BCC3CBA-12FF-4BDB-883F-B23EDB3D5DE4}" type="presOf" srcId="{EDA352A4-1F79-495F-A161-1CE97D09A54B}" destId="{50FD8C50-C95B-4FB4-9472-B0D9DCF6D360}" srcOrd="1" destOrd="0" presId="urn:microsoft.com/office/officeart/2005/8/layout/list1"/>
    <dgm:cxn modelId="{41574A7A-3214-4D7E-AA56-00C806E13BFF}" type="presOf" srcId="{58779C1D-D93F-4E8C-9250-3B52C60369B2}" destId="{43C46EB4-9278-429F-A132-E2B4B834221D}" srcOrd="1" destOrd="0" presId="urn:microsoft.com/office/officeart/2005/8/layout/list1"/>
    <dgm:cxn modelId="{3DC8163F-42B0-4C50-A86E-5718D8819B79}" type="presOf" srcId="{58779C1D-D93F-4E8C-9250-3B52C60369B2}" destId="{28A8E36C-E2D7-4AB5-AA28-3983AE357CFD}" srcOrd="0" destOrd="0" presId="urn:microsoft.com/office/officeart/2005/8/layout/list1"/>
    <dgm:cxn modelId="{F068F369-DF8E-4EF4-BADF-810BE26DA7AD}" type="presOf" srcId="{FDDACE0F-B290-4242-89EC-83C85DFD9C97}" destId="{1B2F2368-0552-42A5-A308-350AE89AAEF9}" srcOrd="1" destOrd="0" presId="urn:microsoft.com/office/officeart/2005/8/layout/list1"/>
    <dgm:cxn modelId="{507394DF-673D-43D0-B8AF-380552C6C975}" srcId="{125B2B8B-1EEB-449E-BDF7-047047E4FB10}" destId="{FDDACE0F-B290-4242-89EC-83C85DFD9C97}" srcOrd="1" destOrd="0" parTransId="{88A6CF73-246F-4558-8EDF-0342733C03D4}" sibTransId="{BC9D3CF7-F90F-498A-8CE6-5C0953124949}"/>
    <dgm:cxn modelId="{BD6621E3-34E6-467D-BC5B-B23D47A5C7FD}" type="presOf" srcId="{FDDACE0F-B290-4242-89EC-83C85DFD9C97}" destId="{B29A9399-782A-4DD5-B558-B97FB2028294}" srcOrd="0" destOrd="0" presId="urn:microsoft.com/office/officeart/2005/8/layout/list1"/>
    <dgm:cxn modelId="{E41C9A90-C3EB-4A25-8560-9158661F50A6}" type="presParOf" srcId="{8A961481-DA55-4DED-8930-33085D8EE964}" destId="{22FE48E8-D413-436B-8246-11622A953165}" srcOrd="0" destOrd="0" presId="urn:microsoft.com/office/officeart/2005/8/layout/list1"/>
    <dgm:cxn modelId="{9040F8A4-8A23-45E9-B077-DEABBDB232EC}" type="presParOf" srcId="{22FE48E8-D413-436B-8246-11622A953165}" destId="{ADFA7A04-F8F6-43BB-9EAA-7E650BE7E916}" srcOrd="0" destOrd="0" presId="urn:microsoft.com/office/officeart/2005/8/layout/list1"/>
    <dgm:cxn modelId="{A3881AAA-E0C6-41A5-BCC6-4AE20BA656BF}" type="presParOf" srcId="{22FE48E8-D413-436B-8246-11622A953165}" destId="{50FD8C50-C95B-4FB4-9472-B0D9DCF6D360}" srcOrd="1" destOrd="0" presId="urn:microsoft.com/office/officeart/2005/8/layout/list1"/>
    <dgm:cxn modelId="{9E771D78-A1E3-4CE9-B6B1-DDF622D58B6D}" type="presParOf" srcId="{8A961481-DA55-4DED-8930-33085D8EE964}" destId="{85DA9E6C-DA1D-4099-AD7B-FEB14C08A66A}" srcOrd="1" destOrd="0" presId="urn:microsoft.com/office/officeart/2005/8/layout/list1"/>
    <dgm:cxn modelId="{4D8B66DC-4001-4150-84BE-33405A88AD0F}" type="presParOf" srcId="{8A961481-DA55-4DED-8930-33085D8EE964}" destId="{A50CD609-28BD-489C-BABA-81D3EC89D7E5}" srcOrd="2" destOrd="0" presId="urn:microsoft.com/office/officeart/2005/8/layout/list1"/>
    <dgm:cxn modelId="{88DFA9A8-EE31-486D-9D47-A1AB01C60AAD}" type="presParOf" srcId="{8A961481-DA55-4DED-8930-33085D8EE964}" destId="{6C0484CC-2BFE-4557-8E84-B07D3E63EA9E}" srcOrd="3" destOrd="0" presId="urn:microsoft.com/office/officeart/2005/8/layout/list1"/>
    <dgm:cxn modelId="{AF009F06-5DAF-42CD-8FB0-3B990E795F7B}" type="presParOf" srcId="{8A961481-DA55-4DED-8930-33085D8EE964}" destId="{D8127193-A126-4984-BA81-3FDAEA6F421F}" srcOrd="4" destOrd="0" presId="urn:microsoft.com/office/officeart/2005/8/layout/list1"/>
    <dgm:cxn modelId="{E419E17A-DF56-46CA-A8FC-AF26CA8AE487}" type="presParOf" srcId="{D8127193-A126-4984-BA81-3FDAEA6F421F}" destId="{B29A9399-782A-4DD5-B558-B97FB2028294}" srcOrd="0" destOrd="0" presId="urn:microsoft.com/office/officeart/2005/8/layout/list1"/>
    <dgm:cxn modelId="{9B738A0A-E295-4BDB-BEBA-66AAB06AB62A}" type="presParOf" srcId="{D8127193-A126-4984-BA81-3FDAEA6F421F}" destId="{1B2F2368-0552-42A5-A308-350AE89AAEF9}" srcOrd="1" destOrd="0" presId="urn:microsoft.com/office/officeart/2005/8/layout/list1"/>
    <dgm:cxn modelId="{4DDE54FF-3A89-4D2E-8B36-73CD1E5CD879}" type="presParOf" srcId="{8A961481-DA55-4DED-8930-33085D8EE964}" destId="{464E17AD-15D1-455A-ADC8-BF8B9D512007}" srcOrd="5" destOrd="0" presId="urn:microsoft.com/office/officeart/2005/8/layout/list1"/>
    <dgm:cxn modelId="{32C99D5F-4989-4D07-9160-59C9F949317B}" type="presParOf" srcId="{8A961481-DA55-4DED-8930-33085D8EE964}" destId="{E4CB755D-4129-4114-BB0A-B7ED72543F68}" srcOrd="6" destOrd="0" presId="urn:microsoft.com/office/officeart/2005/8/layout/list1"/>
    <dgm:cxn modelId="{AD0359CD-A8C4-41B9-9415-B46BCB28F4CC}" type="presParOf" srcId="{8A961481-DA55-4DED-8930-33085D8EE964}" destId="{C1849F57-981B-4524-8305-505AD2C1D395}" srcOrd="7" destOrd="0" presId="urn:microsoft.com/office/officeart/2005/8/layout/list1"/>
    <dgm:cxn modelId="{5284C337-32A9-4DDE-AA6F-E52B8C5103F0}" type="presParOf" srcId="{8A961481-DA55-4DED-8930-33085D8EE964}" destId="{F4BF5675-ECCE-4463-99FE-C830554680EC}" srcOrd="8" destOrd="0" presId="urn:microsoft.com/office/officeart/2005/8/layout/list1"/>
    <dgm:cxn modelId="{09F3DF5D-9CD4-4260-B955-5A7D4E38EEF0}" type="presParOf" srcId="{F4BF5675-ECCE-4463-99FE-C830554680EC}" destId="{28A8E36C-E2D7-4AB5-AA28-3983AE357CFD}" srcOrd="0" destOrd="0" presId="urn:microsoft.com/office/officeart/2005/8/layout/list1"/>
    <dgm:cxn modelId="{BE6B3EE7-DAC0-4EFA-8375-A989D950D23B}" type="presParOf" srcId="{F4BF5675-ECCE-4463-99FE-C830554680EC}" destId="{43C46EB4-9278-429F-A132-E2B4B834221D}" srcOrd="1" destOrd="0" presId="urn:microsoft.com/office/officeart/2005/8/layout/list1"/>
    <dgm:cxn modelId="{08297BB8-25CE-4980-A62A-326DC0C55437}" type="presParOf" srcId="{8A961481-DA55-4DED-8930-33085D8EE964}" destId="{B469FEB9-CBB9-4264-8D2C-BC82DEB71DC3}" srcOrd="9" destOrd="0" presId="urn:microsoft.com/office/officeart/2005/8/layout/list1"/>
    <dgm:cxn modelId="{D1AE1945-FF46-4AD9-9C48-860BEE5674BD}" type="presParOf" srcId="{8A961481-DA55-4DED-8930-33085D8EE964}" destId="{E88598B6-E3F1-4B36-9FE8-1291C9F9243C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A39A4B-C69C-43AC-A80B-7DC35496C25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A1C45F8-B409-4732-85FF-44BF1EA21B8E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Осуществление массовых беспорядков, актов вандализма</a:t>
          </a:r>
        </a:p>
      </dgm:t>
    </dgm:pt>
    <dgm:pt modelId="{0FA794BD-6E6C-47E6-A4E2-1CA3ECBC669D}" type="parTrans" cxnId="{7A02EB9F-9210-4423-9B83-995CC1C352B8}">
      <dgm:prSet/>
      <dgm:spPr/>
      <dgm:t>
        <a:bodyPr/>
        <a:lstStyle/>
        <a:p>
          <a:endParaRPr lang="ru-RU"/>
        </a:p>
      </dgm:t>
    </dgm:pt>
    <dgm:pt modelId="{BD529EFB-09F5-42A4-B60E-D395FAAAAA5F}" type="sibTrans" cxnId="{7A02EB9F-9210-4423-9B83-995CC1C352B8}">
      <dgm:prSet/>
      <dgm:spPr/>
      <dgm:t>
        <a:bodyPr/>
        <a:lstStyle/>
        <a:p>
          <a:endParaRPr lang="ru-RU"/>
        </a:p>
      </dgm:t>
    </dgm:pt>
    <dgm:pt modelId="{DEE60B2A-F476-43E9-825B-6259BD6B41AB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Пропаганда исключительности, превосходства граждан по признаку, религии, национальной принадлежности</a:t>
          </a:r>
        </a:p>
      </dgm:t>
    </dgm:pt>
    <dgm:pt modelId="{6659B390-87F7-424A-9E77-73E20542F5C1}" type="parTrans" cxnId="{B77527BC-EAC8-498B-B193-77768383BCF9}">
      <dgm:prSet/>
      <dgm:spPr/>
      <dgm:t>
        <a:bodyPr/>
        <a:lstStyle/>
        <a:p>
          <a:endParaRPr lang="ru-RU"/>
        </a:p>
      </dgm:t>
    </dgm:pt>
    <dgm:pt modelId="{D28FC0AB-3F39-434D-8878-9D37CBE700F5}" type="sibTrans" cxnId="{B77527BC-EAC8-498B-B193-77768383BCF9}">
      <dgm:prSet/>
      <dgm:spPr/>
      <dgm:t>
        <a:bodyPr/>
        <a:lstStyle/>
        <a:p>
          <a:endParaRPr lang="ru-RU"/>
        </a:p>
      </dgm:t>
    </dgm:pt>
    <dgm:pt modelId="{6DD11DC3-FD61-47C1-B069-1AA765FBBA99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Разжигание расовой, национальной, религиозной розни, связанное с насилием, призывом к насилию</a:t>
          </a:r>
        </a:p>
      </dgm:t>
    </dgm:pt>
    <dgm:pt modelId="{33C27098-7D18-4F05-B498-F9F7061B4C58}" type="parTrans" cxnId="{C5408A82-AEC3-4EE1-9E3D-ACC916FC3B76}">
      <dgm:prSet/>
      <dgm:spPr/>
      <dgm:t>
        <a:bodyPr/>
        <a:lstStyle/>
        <a:p>
          <a:endParaRPr lang="ru-RU"/>
        </a:p>
      </dgm:t>
    </dgm:pt>
    <dgm:pt modelId="{8A84741C-0EAE-4C02-892C-7EF5419FA992}" type="sibTrans" cxnId="{C5408A82-AEC3-4EE1-9E3D-ACC916FC3B76}">
      <dgm:prSet/>
      <dgm:spPr/>
      <dgm:t>
        <a:bodyPr/>
        <a:lstStyle/>
        <a:p>
          <a:endParaRPr lang="ru-RU"/>
        </a:p>
      </dgm:t>
    </dgm:pt>
    <dgm:pt modelId="{1B7567F6-67E3-4C37-9CCE-B57775811C00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Насильственное изменение конституционного строя</a:t>
          </a:r>
        </a:p>
      </dgm:t>
    </dgm:pt>
    <dgm:pt modelId="{7C8EF7C2-CD61-45AB-8157-29EEB2AC1B33}" type="parTrans" cxnId="{2DE399F3-C3CE-4FCE-8166-6DB98274A83D}">
      <dgm:prSet/>
      <dgm:spPr/>
      <dgm:t>
        <a:bodyPr/>
        <a:lstStyle/>
        <a:p>
          <a:endParaRPr lang="ru-RU"/>
        </a:p>
      </dgm:t>
    </dgm:pt>
    <dgm:pt modelId="{4598AE78-ED01-494A-B020-DA9AE101FFA6}" type="sibTrans" cxnId="{2DE399F3-C3CE-4FCE-8166-6DB98274A83D}">
      <dgm:prSet/>
      <dgm:spPr/>
      <dgm:t>
        <a:bodyPr/>
        <a:lstStyle/>
        <a:p>
          <a:endParaRPr lang="ru-RU"/>
        </a:p>
      </dgm:t>
    </dgm:pt>
    <dgm:pt modelId="{6C65E301-F17E-49E8-A142-03DF72DF98C7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Создание незаконных вооруженных формирований</a:t>
          </a:r>
        </a:p>
      </dgm:t>
    </dgm:pt>
    <dgm:pt modelId="{35E0D2C7-3C6C-46EE-83AC-61B6DC424A5A}" type="parTrans" cxnId="{13228B3F-9578-4B93-A68C-4F3B60F65F74}">
      <dgm:prSet/>
      <dgm:spPr/>
      <dgm:t>
        <a:bodyPr/>
        <a:lstStyle/>
        <a:p>
          <a:endParaRPr lang="ru-RU"/>
        </a:p>
      </dgm:t>
    </dgm:pt>
    <dgm:pt modelId="{D5411D1A-A1BA-463F-9776-75B3F5F8FE4A}" type="sibTrans" cxnId="{13228B3F-9578-4B93-A68C-4F3B60F65F74}">
      <dgm:prSet/>
      <dgm:spPr/>
      <dgm:t>
        <a:bodyPr/>
        <a:lstStyle/>
        <a:p>
          <a:endParaRPr lang="ru-RU"/>
        </a:p>
      </dgm:t>
    </dgm:pt>
    <dgm:pt modelId="{3C3E6ECB-0965-473B-BD97-2E9B76E46B3D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Осуществление террористической деятельности</a:t>
          </a:r>
        </a:p>
      </dgm:t>
    </dgm:pt>
    <dgm:pt modelId="{8F83DA22-B1AE-4C9F-B0A8-CDBE98CF3EAC}" type="parTrans" cxnId="{9286AA15-C473-42C4-96BF-BEB71D0E24D8}">
      <dgm:prSet/>
      <dgm:spPr/>
      <dgm:t>
        <a:bodyPr/>
        <a:lstStyle/>
        <a:p>
          <a:endParaRPr lang="ru-RU"/>
        </a:p>
      </dgm:t>
    </dgm:pt>
    <dgm:pt modelId="{87DCEBB6-218B-4815-8AF5-ACC8F8E71CDA}" type="sibTrans" cxnId="{9286AA15-C473-42C4-96BF-BEB71D0E24D8}">
      <dgm:prSet/>
      <dgm:spPr/>
      <dgm:t>
        <a:bodyPr/>
        <a:lstStyle/>
        <a:p>
          <a:endParaRPr lang="ru-RU"/>
        </a:p>
      </dgm:t>
    </dgm:pt>
    <dgm:pt modelId="{97B70EF1-2E9F-48D3-90C2-2777A0252C99}" type="pres">
      <dgm:prSet presAssocID="{03A39A4B-C69C-43AC-A80B-7DC35496C2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7D2F38-9D03-4212-90D1-AF6FF58568B1}" type="pres">
      <dgm:prSet presAssocID="{1A1C45F8-B409-4732-85FF-44BF1EA21B8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6AD6E-09A4-4B8B-B2E0-A78A112031D0}" type="pres">
      <dgm:prSet presAssocID="{BD529EFB-09F5-42A4-B60E-D395FAAAAA5F}" presName="spacer" presStyleCnt="0"/>
      <dgm:spPr/>
    </dgm:pt>
    <dgm:pt modelId="{9BFD0332-6492-47CE-854C-FF98734EB53A}" type="pres">
      <dgm:prSet presAssocID="{DEE60B2A-F476-43E9-825B-6259BD6B41A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C6B60-3E10-4950-BCCB-966DBA13F609}" type="pres">
      <dgm:prSet presAssocID="{D28FC0AB-3F39-434D-8878-9D37CBE700F5}" presName="spacer" presStyleCnt="0"/>
      <dgm:spPr/>
    </dgm:pt>
    <dgm:pt modelId="{63A0D4B7-C02E-4D12-812F-396FE0E18493}" type="pres">
      <dgm:prSet presAssocID="{6DD11DC3-FD61-47C1-B069-1AA765FBBA9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8E525-384D-4ED6-AA24-B28E76D8C8E3}" type="pres">
      <dgm:prSet presAssocID="{8A84741C-0EAE-4C02-892C-7EF5419FA992}" presName="spacer" presStyleCnt="0"/>
      <dgm:spPr/>
    </dgm:pt>
    <dgm:pt modelId="{780007D6-BECA-4A09-A166-A76AA5A709BD}" type="pres">
      <dgm:prSet presAssocID="{1B7567F6-67E3-4C37-9CCE-B57775811C0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005DE-53A9-4885-9128-A959568438F1}" type="pres">
      <dgm:prSet presAssocID="{4598AE78-ED01-494A-B020-DA9AE101FFA6}" presName="spacer" presStyleCnt="0"/>
      <dgm:spPr/>
    </dgm:pt>
    <dgm:pt modelId="{8A6029EB-4914-4253-8CD1-DA5149C0BFD3}" type="pres">
      <dgm:prSet presAssocID="{6C65E301-F17E-49E8-A142-03DF72DF98C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4E718-904B-498A-AEFA-8BF6DDF8FDA5}" type="pres">
      <dgm:prSet presAssocID="{D5411D1A-A1BA-463F-9776-75B3F5F8FE4A}" presName="spacer" presStyleCnt="0"/>
      <dgm:spPr/>
    </dgm:pt>
    <dgm:pt modelId="{C510E3C5-A3A0-426D-8718-EE57B8A0CFB5}" type="pres">
      <dgm:prSet presAssocID="{3C3E6ECB-0965-473B-BD97-2E9B76E46B3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04585D-D003-4062-8CD6-01425A0DDAFE}" type="presOf" srcId="{3C3E6ECB-0965-473B-BD97-2E9B76E46B3D}" destId="{C510E3C5-A3A0-426D-8718-EE57B8A0CFB5}" srcOrd="0" destOrd="0" presId="urn:microsoft.com/office/officeart/2005/8/layout/vList2"/>
    <dgm:cxn modelId="{CA15729E-887F-4AB6-88D6-ED60E164EE83}" type="presOf" srcId="{6C65E301-F17E-49E8-A142-03DF72DF98C7}" destId="{8A6029EB-4914-4253-8CD1-DA5149C0BFD3}" srcOrd="0" destOrd="0" presId="urn:microsoft.com/office/officeart/2005/8/layout/vList2"/>
    <dgm:cxn modelId="{2DE399F3-C3CE-4FCE-8166-6DB98274A83D}" srcId="{03A39A4B-C69C-43AC-A80B-7DC35496C25B}" destId="{1B7567F6-67E3-4C37-9CCE-B57775811C00}" srcOrd="3" destOrd="0" parTransId="{7C8EF7C2-CD61-45AB-8157-29EEB2AC1B33}" sibTransId="{4598AE78-ED01-494A-B020-DA9AE101FFA6}"/>
    <dgm:cxn modelId="{13228B3F-9578-4B93-A68C-4F3B60F65F74}" srcId="{03A39A4B-C69C-43AC-A80B-7DC35496C25B}" destId="{6C65E301-F17E-49E8-A142-03DF72DF98C7}" srcOrd="4" destOrd="0" parTransId="{35E0D2C7-3C6C-46EE-83AC-61B6DC424A5A}" sibTransId="{D5411D1A-A1BA-463F-9776-75B3F5F8FE4A}"/>
    <dgm:cxn modelId="{9BCBC521-CEF0-46BE-A7E5-F13CFDFB0267}" type="presOf" srcId="{6DD11DC3-FD61-47C1-B069-1AA765FBBA99}" destId="{63A0D4B7-C02E-4D12-812F-396FE0E18493}" srcOrd="0" destOrd="0" presId="urn:microsoft.com/office/officeart/2005/8/layout/vList2"/>
    <dgm:cxn modelId="{7A02EB9F-9210-4423-9B83-995CC1C352B8}" srcId="{03A39A4B-C69C-43AC-A80B-7DC35496C25B}" destId="{1A1C45F8-B409-4732-85FF-44BF1EA21B8E}" srcOrd="0" destOrd="0" parTransId="{0FA794BD-6E6C-47E6-A4E2-1CA3ECBC669D}" sibTransId="{BD529EFB-09F5-42A4-B60E-D395FAAAAA5F}"/>
    <dgm:cxn modelId="{231F0D6B-B161-45E7-A760-F2A50A01A1A3}" type="presOf" srcId="{1A1C45F8-B409-4732-85FF-44BF1EA21B8E}" destId="{E27D2F38-9D03-4212-90D1-AF6FF58568B1}" srcOrd="0" destOrd="0" presId="urn:microsoft.com/office/officeart/2005/8/layout/vList2"/>
    <dgm:cxn modelId="{6293E85B-7DD6-413E-AF2C-9D17C79851C0}" type="presOf" srcId="{DEE60B2A-F476-43E9-825B-6259BD6B41AB}" destId="{9BFD0332-6492-47CE-854C-FF98734EB53A}" srcOrd="0" destOrd="0" presId="urn:microsoft.com/office/officeart/2005/8/layout/vList2"/>
    <dgm:cxn modelId="{C8183F66-B268-4EB8-BE9C-F3A572D41FC4}" type="presOf" srcId="{1B7567F6-67E3-4C37-9CCE-B57775811C00}" destId="{780007D6-BECA-4A09-A166-A76AA5A709BD}" srcOrd="0" destOrd="0" presId="urn:microsoft.com/office/officeart/2005/8/layout/vList2"/>
    <dgm:cxn modelId="{A99786CD-4355-404C-AB6F-5F4273972F97}" type="presOf" srcId="{03A39A4B-C69C-43AC-A80B-7DC35496C25B}" destId="{97B70EF1-2E9F-48D3-90C2-2777A0252C99}" srcOrd="0" destOrd="0" presId="urn:microsoft.com/office/officeart/2005/8/layout/vList2"/>
    <dgm:cxn modelId="{B77527BC-EAC8-498B-B193-77768383BCF9}" srcId="{03A39A4B-C69C-43AC-A80B-7DC35496C25B}" destId="{DEE60B2A-F476-43E9-825B-6259BD6B41AB}" srcOrd="1" destOrd="0" parTransId="{6659B390-87F7-424A-9E77-73E20542F5C1}" sibTransId="{D28FC0AB-3F39-434D-8878-9D37CBE700F5}"/>
    <dgm:cxn modelId="{9286AA15-C473-42C4-96BF-BEB71D0E24D8}" srcId="{03A39A4B-C69C-43AC-A80B-7DC35496C25B}" destId="{3C3E6ECB-0965-473B-BD97-2E9B76E46B3D}" srcOrd="5" destOrd="0" parTransId="{8F83DA22-B1AE-4C9F-B0A8-CDBE98CF3EAC}" sibTransId="{87DCEBB6-218B-4815-8AF5-ACC8F8E71CDA}"/>
    <dgm:cxn modelId="{C5408A82-AEC3-4EE1-9E3D-ACC916FC3B76}" srcId="{03A39A4B-C69C-43AC-A80B-7DC35496C25B}" destId="{6DD11DC3-FD61-47C1-B069-1AA765FBBA99}" srcOrd="2" destOrd="0" parTransId="{33C27098-7D18-4F05-B498-F9F7061B4C58}" sibTransId="{8A84741C-0EAE-4C02-892C-7EF5419FA992}"/>
    <dgm:cxn modelId="{37C74BDC-B892-4D3E-8879-5D857F6A5416}" type="presParOf" srcId="{97B70EF1-2E9F-48D3-90C2-2777A0252C99}" destId="{E27D2F38-9D03-4212-90D1-AF6FF58568B1}" srcOrd="0" destOrd="0" presId="urn:microsoft.com/office/officeart/2005/8/layout/vList2"/>
    <dgm:cxn modelId="{2ACD5E1D-AE10-4954-BAEA-A3A8919E441C}" type="presParOf" srcId="{97B70EF1-2E9F-48D3-90C2-2777A0252C99}" destId="{7476AD6E-09A4-4B8B-B2E0-A78A112031D0}" srcOrd="1" destOrd="0" presId="urn:microsoft.com/office/officeart/2005/8/layout/vList2"/>
    <dgm:cxn modelId="{99110D34-0A33-4BBB-8309-B6C008AF449B}" type="presParOf" srcId="{97B70EF1-2E9F-48D3-90C2-2777A0252C99}" destId="{9BFD0332-6492-47CE-854C-FF98734EB53A}" srcOrd="2" destOrd="0" presId="urn:microsoft.com/office/officeart/2005/8/layout/vList2"/>
    <dgm:cxn modelId="{19E66D60-D5EC-4998-96CF-7B2DB0122C1D}" type="presParOf" srcId="{97B70EF1-2E9F-48D3-90C2-2777A0252C99}" destId="{EA3C6B60-3E10-4950-BCCB-966DBA13F609}" srcOrd="3" destOrd="0" presId="urn:microsoft.com/office/officeart/2005/8/layout/vList2"/>
    <dgm:cxn modelId="{15B815B4-A58A-49A7-A651-C18808BDE644}" type="presParOf" srcId="{97B70EF1-2E9F-48D3-90C2-2777A0252C99}" destId="{63A0D4B7-C02E-4D12-812F-396FE0E18493}" srcOrd="4" destOrd="0" presId="urn:microsoft.com/office/officeart/2005/8/layout/vList2"/>
    <dgm:cxn modelId="{A071AD6B-2E49-4A00-BDBB-27D83A6CA2BD}" type="presParOf" srcId="{97B70EF1-2E9F-48D3-90C2-2777A0252C99}" destId="{CFB8E525-384D-4ED6-AA24-B28E76D8C8E3}" srcOrd="5" destOrd="0" presId="urn:microsoft.com/office/officeart/2005/8/layout/vList2"/>
    <dgm:cxn modelId="{9B8B51D1-1469-4DD1-988F-CA50A2DE02E2}" type="presParOf" srcId="{97B70EF1-2E9F-48D3-90C2-2777A0252C99}" destId="{780007D6-BECA-4A09-A166-A76AA5A709BD}" srcOrd="6" destOrd="0" presId="urn:microsoft.com/office/officeart/2005/8/layout/vList2"/>
    <dgm:cxn modelId="{956B0A4F-09A2-4D26-985C-57C88A9B215A}" type="presParOf" srcId="{97B70EF1-2E9F-48D3-90C2-2777A0252C99}" destId="{7F5005DE-53A9-4885-9128-A959568438F1}" srcOrd="7" destOrd="0" presId="urn:microsoft.com/office/officeart/2005/8/layout/vList2"/>
    <dgm:cxn modelId="{C1E7195C-6F6D-4FDA-95EB-41E271D05293}" type="presParOf" srcId="{97B70EF1-2E9F-48D3-90C2-2777A0252C99}" destId="{8A6029EB-4914-4253-8CD1-DA5149C0BFD3}" srcOrd="8" destOrd="0" presId="urn:microsoft.com/office/officeart/2005/8/layout/vList2"/>
    <dgm:cxn modelId="{1CF5A91B-2CBF-4BF0-9F8E-4189C432186E}" type="presParOf" srcId="{97B70EF1-2E9F-48D3-90C2-2777A0252C99}" destId="{6334E718-904B-498A-AEFA-8BF6DDF8FDA5}" srcOrd="9" destOrd="0" presId="urn:microsoft.com/office/officeart/2005/8/layout/vList2"/>
    <dgm:cxn modelId="{14B331C9-E108-4BEB-80FD-1CC8B75C1160}" type="presParOf" srcId="{97B70EF1-2E9F-48D3-90C2-2777A0252C99}" destId="{C510E3C5-A3A0-426D-8718-EE57B8A0CFB5}" srcOrd="1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B30695-509F-4489-AF0C-46C59DCAA2E6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0CDE60D-58EF-4BD9-88ED-A4A08EBF0303}">
      <dgm:prSet phldrT="[Текст]" custT="1"/>
      <dgm:spPr/>
      <dgm:t>
        <a:bodyPr vert="vert270"/>
        <a:lstStyle/>
        <a:p>
          <a:r>
            <a:rPr lang="ru-RU" sz="2800" dirty="0" smtClean="0"/>
            <a:t>Основные признаки неформалов</a:t>
          </a:r>
          <a:endParaRPr lang="ru-RU" sz="2800" dirty="0"/>
        </a:p>
      </dgm:t>
    </dgm:pt>
    <dgm:pt modelId="{9CF1DC19-0D7F-43C6-B9F1-C7948BF29C4A}" type="parTrans" cxnId="{463FF709-C891-4EB8-B3C8-852F47703CD9}">
      <dgm:prSet/>
      <dgm:spPr/>
      <dgm:t>
        <a:bodyPr/>
        <a:lstStyle/>
        <a:p>
          <a:endParaRPr lang="ru-RU"/>
        </a:p>
      </dgm:t>
    </dgm:pt>
    <dgm:pt modelId="{61B74F3B-67B2-4DD1-BD67-4719E62A8793}" type="sibTrans" cxnId="{463FF709-C891-4EB8-B3C8-852F47703CD9}">
      <dgm:prSet/>
      <dgm:spPr/>
      <dgm:t>
        <a:bodyPr/>
        <a:lstStyle/>
        <a:p>
          <a:endParaRPr lang="ru-RU"/>
        </a:p>
      </dgm:t>
    </dgm:pt>
    <dgm:pt modelId="{61DDD9BF-33DC-4A4C-B7BD-F99B218617F9}">
      <dgm:prSet phldrT="[Текст]" custT="1"/>
      <dgm:spPr/>
      <dgm:t>
        <a:bodyPr/>
        <a:lstStyle/>
        <a:p>
          <a:r>
            <a:rPr lang="ru-RU" sz="2800" b="1" dirty="0" smtClean="0"/>
            <a:t>Отсутствие юридического статуса</a:t>
          </a:r>
        </a:p>
      </dgm:t>
    </dgm:pt>
    <dgm:pt modelId="{4387D19D-0DF5-4ACF-A85F-E583BCC50615}" type="parTrans" cxnId="{E321BB5A-50A2-4BDB-9CE9-A0A8C6B052F7}">
      <dgm:prSet/>
      <dgm:spPr/>
      <dgm:t>
        <a:bodyPr/>
        <a:lstStyle/>
        <a:p>
          <a:endParaRPr lang="ru-RU"/>
        </a:p>
      </dgm:t>
    </dgm:pt>
    <dgm:pt modelId="{B1AC0E93-91C9-4936-B47F-7F3F7F0CE243}" type="sibTrans" cxnId="{E321BB5A-50A2-4BDB-9CE9-A0A8C6B052F7}">
      <dgm:prSet/>
      <dgm:spPr/>
      <dgm:t>
        <a:bodyPr/>
        <a:lstStyle/>
        <a:p>
          <a:endParaRPr lang="ru-RU"/>
        </a:p>
      </dgm:t>
    </dgm:pt>
    <dgm:pt modelId="{27D147E1-B848-4638-8FD3-AAC62AA9ED97}">
      <dgm:prSet phldrT="[Текст]" custT="1"/>
      <dgm:spPr/>
      <dgm:t>
        <a:bodyPr/>
        <a:lstStyle/>
        <a:p>
          <a:r>
            <a:rPr lang="ru-RU" sz="2800" b="1" dirty="0" smtClean="0"/>
            <a:t>Отсутствие общей программы</a:t>
          </a:r>
          <a:endParaRPr lang="ru-RU" sz="2800" b="1" dirty="0"/>
        </a:p>
      </dgm:t>
    </dgm:pt>
    <dgm:pt modelId="{F35D3F81-2056-4B08-A98A-62B8DC5642EA}" type="parTrans" cxnId="{C5B2A512-CA89-4D3E-8F79-801C5FFC0206}">
      <dgm:prSet/>
      <dgm:spPr/>
      <dgm:t>
        <a:bodyPr/>
        <a:lstStyle/>
        <a:p>
          <a:endParaRPr lang="ru-RU"/>
        </a:p>
      </dgm:t>
    </dgm:pt>
    <dgm:pt modelId="{285C858B-17AF-4325-94E0-643553ACCDAB}" type="sibTrans" cxnId="{C5B2A512-CA89-4D3E-8F79-801C5FFC0206}">
      <dgm:prSet/>
      <dgm:spPr/>
      <dgm:t>
        <a:bodyPr/>
        <a:lstStyle/>
        <a:p>
          <a:endParaRPr lang="ru-RU"/>
        </a:p>
      </dgm:t>
    </dgm:pt>
    <dgm:pt modelId="{9BFAD74D-FB93-4FC0-BF84-D95A334E46B2}">
      <dgm:prSet phldrT="[Текст]" custT="1"/>
      <dgm:spPr/>
      <dgm:t>
        <a:bodyPr/>
        <a:lstStyle/>
        <a:p>
          <a:r>
            <a:rPr lang="ru-RU" sz="2800" b="1" dirty="0" smtClean="0"/>
            <a:t>Ношение необычной одежды</a:t>
          </a:r>
          <a:endParaRPr lang="ru-RU" sz="2800" b="1" dirty="0"/>
        </a:p>
      </dgm:t>
    </dgm:pt>
    <dgm:pt modelId="{42340912-9422-4D4F-B6D3-BA199E892C74}" type="parTrans" cxnId="{3519E632-9B1A-450D-986C-2367923CDECE}">
      <dgm:prSet/>
      <dgm:spPr/>
      <dgm:t>
        <a:bodyPr/>
        <a:lstStyle/>
        <a:p>
          <a:endParaRPr lang="ru-RU"/>
        </a:p>
      </dgm:t>
    </dgm:pt>
    <dgm:pt modelId="{2BE44D70-E9F7-417C-AF2C-4DF1FF1EF8CF}" type="sibTrans" cxnId="{3519E632-9B1A-450D-986C-2367923CDECE}">
      <dgm:prSet/>
      <dgm:spPr/>
    </dgm:pt>
    <dgm:pt modelId="{C160A1B7-710B-460D-AA5D-614262D5EBF5}">
      <dgm:prSet phldrT="[Текст]" custT="1"/>
      <dgm:spPr/>
      <dgm:t>
        <a:bodyPr/>
        <a:lstStyle/>
        <a:p>
          <a:r>
            <a:rPr lang="ru-RU" sz="2800" b="1" dirty="0" smtClean="0"/>
            <a:t>Агрессивность к окружающим</a:t>
          </a:r>
          <a:endParaRPr lang="ru-RU" sz="2800" b="1" dirty="0"/>
        </a:p>
      </dgm:t>
    </dgm:pt>
    <dgm:pt modelId="{D38D316D-24EA-459E-9B7B-C3F58107C240}" type="parTrans" cxnId="{62380959-8482-4722-BD28-C435267334DE}">
      <dgm:prSet/>
      <dgm:spPr/>
      <dgm:t>
        <a:bodyPr/>
        <a:lstStyle/>
        <a:p>
          <a:endParaRPr lang="ru-RU"/>
        </a:p>
      </dgm:t>
    </dgm:pt>
    <dgm:pt modelId="{EDB42F66-A51D-423D-85BD-EAF421D6F768}" type="sibTrans" cxnId="{62380959-8482-4722-BD28-C435267334DE}">
      <dgm:prSet/>
      <dgm:spPr/>
    </dgm:pt>
    <dgm:pt modelId="{AED4A4EE-054F-4A1B-B258-B18AC76AD575}" type="pres">
      <dgm:prSet presAssocID="{70B30695-509F-4489-AF0C-46C59DCAA2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D68DF6-3AC8-43F9-9834-FF6B407B9B15}" type="pres">
      <dgm:prSet presAssocID="{70CDE60D-58EF-4BD9-88ED-A4A08EBF0303}" presName="root1" presStyleCnt="0"/>
      <dgm:spPr/>
    </dgm:pt>
    <dgm:pt modelId="{11A2D6F3-1FE7-42D5-AFD4-CD2BA1B1954A}" type="pres">
      <dgm:prSet presAssocID="{70CDE60D-58EF-4BD9-88ED-A4A08EBF0303}" presName="LevelOneTextNode" presStyleLbl="node0" presStyleIdx="0" presStyleCnt="1" custScaleY="431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4F976D-402F-45EE-B1D7-563A6A80CB39}" type="pres">
      <dgm:prSet presAssocID="{70CDE60D-58EF-4BD9-88ED-A4A08EBF0303}" presName="level2hierChild" presStyleCnt="0"/>
      <dgm:spPr/>
    </dgm:pt>
    <dgm:pt modelId="{C2DB7892-6A8E-48DA-8333-A193D22F1610}" type="pres">
      <dgm:prSet presAssocID="{4387D19D-0DF5-4ACF-A85F-E583BCC5061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66FF6AB6-E745-4377-9E92-4D209D1D43B8}" type="pres">
      <dgm:prSet presAssocID="{4387D19D-0DF5-4ACF-A85F-E583BCC5061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C603E19-F737-4438-BC91-43E460EA23B9}" type="pres">
      <dgm:prSet presAssocID="{61DDD9BF-33DC-4A4C-B7BD-F99B218617F9}" presName="root2" presStyleCnt="0"/>
      <dgm:spPr/>
    </dgm:pt>
    <dgm:pt modelId="{9C8E0258-0EEC-45D8-8E22-AF99BBB4B5D0}" type="pres">
      <dgm:prSet presAssocID="{61DDD9BF-33DC-4A4C-B7BD-F99B218617F9}" presName="LevelTwoTextNode" presStyleLbl="node2" presStyleIdx="0" presStyleCnt="4" custScaleX="220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BADAD8-C64C-4BF9-8812-85045ADE11E3}" type="pres">
      <dgm:prSet presAssocID="{61DDD9BF-33DC-4A4C-B7BD-F99B218617F9}" presName="level3hierChild" presStyleCnt="0"/>
      <dgm:spPr/>
    </dgm:pt>
    <dgm:pt modelId="{841C5B79-C58D-489E-A443-C22FD9BA57C4}" type="pres">
      <dgm:prSet presAssocID="{F35D3F81-2056-4B08-A98A-62B8DC5642E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6C1227E7-3D2D-4DB8-B71E-4B8111951300}" type="pres">
      <dgm:prSet presAssocID="{F35D3F81-2056-4B08-A98A-62B8DC5642E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43AFFA0-6472-45B1-9973-14E3827A82C4}" type="pres">
      <dgm:prSet presAssocID="{27D147E1-B848-4638-8FD3-AAC62AA9ED97}" presName="root2" presStyleCnt="0"/>
      <dgm:spPr/>
    </dgm:pt>
    <dgm:pt modelId="{AA13A72E-D606-4EEB-9956-4088CFF6DA75}" type="pres">
      <dgm:prSet presAssocID="{27D147E1-B848-4638-8FD3-AAC62AA9ED97}" presName="LevelTwoTextNode" presStyleLbl="node2" presStyleIdx="1" presStyleCnt="4" custScaleX="220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42CE23-59AD-4133-9780-8B7ED01C5097}" type="pres">
      <dgm:prSet presAssocID="{27D147E1-B848-4638-8FD3-AAC62AA9ED97}" presName="level3hierChild" presStyleCnt="0"/>
      <dgm:spPr/>
    </dgm:pt>
    <dgm:pt modelId="{7FE86342-B2C6-46CE-ABCC-4425AD694FB2}" type="pres">
      <dgm:prSet presAssocID="{42340912-9422-4D4F-B6D3-BA199E892C74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91EB186E-9EF8-4B3D-A8A4-7D887D27336A}" type="pres">
      <dgm:prSet presAssocID="{42340912-9422-4D4F-B6D3-BA199E892C7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154D3A3-6541-4769-8AEB-0FE6D968B037}" type="pres">
      <dgm:prSet presAssocID="{9BFAD74D-FB93-4FC0-BF84-D95A334E46B2}" presName="root2" presStyleCnt="0"/>
      <dgm:spPr/>
    </dgm:pt>
    <dgm:pt modelId="{43C51BA6-E39C-463B-BD1F-EE98FC53B989}" type="pres">
      <dgm:prSet presAssocID="{9BFAD74D-FB93-4FC0-BF84-D95A334E46B2}" presName="LevelTwoTextNode" presStyleLbl="node2" presStyleIdx="2" presStyleCnt="4" custScaleX="220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B46128-D5E7-4DA6-9835-49AAEA05DAC8}" type="pres">
      <dgm:prSet presAssocID="{9BFAD74D-FB93-4FC0-BF84-D95A334E46B2}" presName="level3hierChild" presStyleCnt="0"/>
      <dgm:spPr/>
    </dgm:pt>
    <dgm:pt modelId="{AB2DE1E5-62AE-4F1A-B1C5-A024EDD42F02}" type="pres">
      <dgm:prSet presAssocID="{D38D316D-24EA-459E-9B7B-C3F58107C240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7F8041BD-03C3-4D99-9A47-FB6C7801672D}" type="pres">
      <dgm:prSet presAssocID="{D38D316D-24EA-459E-9B7B-C3F58107C240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0CAC241-2ACD-42C4-9786-9D3349BCE083}" type="pres">
      <dgm:prSet presAssocID="{C160A1B7-710B-460D-AA5D-614262D5EBF5}" presName="root2" presStyleCnt="0"/>
      <dgm:spPr/>
    </dgm:pt>
    <dgm:pt modelId="{BCE5B509-F69B-4856-980B-4CCC1E9CF933}" type="pres">
      <dgm:prSet presAssocID="{C160A1B7-710B-460D-AA5D-614262D5EBF5}" presName="LevelTwoTextNode" presStyleLbl="node2" presStyleIdx="3" presStyleCnt="4" custScaleX="220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3D025F-B1BD-4937-95DD-3F472F8B3648}" type="pres">
      <dgm:prSet presAssocID="{C160A1B7-710B-460D-AA5D-614262D5EBF5}" presName="level3hierChild" presStyleCnt="0"/>
      <dgm:spPr/>
    </dgm:pt>
  </dgm:ptLst>
  <dgm:cxnLst>
    <dgm:cxn modelId="{6C847B1A-E380-4B9D-BF82-ED0F81F9A039}" type="presOf" srcId="{C160A1B7-710B-460D-AA5D-614262D5EBF5}" destId="{BCE5B509-F69B-4856-980B-4CCC1E9CF933}" srcOrd="0" destOrd="0" presId="urn:microsoft.com/office/officeart/2005/8/layout/hierarchy2"/>
    <dgm:cxn modelId="{D639AEA4-1A53-40E8-98C6-ECF2CC09BF44}" type="presOf" srcId="{D38D316D-24EA-459E-9B7B-C3F58107C240}" destId="{AB2DE1E5-62AE-4F1A-B1C5-A024EDD42F02}" srcOrd="0" destOrd="0" presId="urn:microsoft.com/office/officeart/2005/8/layout/hierarchy2"/>
    <dgm:cxn modelId="{B81B5B07-1B4D-4E9F-BEED-7D6B42ACE5CF}" type="presOf" srcId="{42340912-9422-4D4F-B6D3-BA199E892C74}" destId="{7FE86342-B2C6-46CE-ABCC-4425AD694FB2}" srcOrd="0" destOrd="0" presId="urn:microsoft.com/office/officeart/2005/8/layout/hierarchy2"/>
    <dgm:cxn modelId="{9F0C1769-435A-4E6A-B898-A108416D0FFE}" type="presOf" srcId="{9BFAD74D-FB93-4FC0-BF84-D95A334E46B2}" destId="{43C51BA6-E39C-463B-BD1F-EE98FC53B989}" srcOrd="0" destOrd="0" presId="urn:microsoft.com/office/officeart/2005/8/layout/hierarchy2"/>
    <dgm:cxn modelId="{411AADE1-4EB0-4557-ABF2-F773074A1FF9}" type="presOf" srcId="{F35D3F81-2056-4B08-A98A-62B8DC5642EA}" destId="{841C5B79-C58D-489E-A443-C22FD9BA57C4}" srcOrd="0" destOrd="0" presId="urn:microsoft.com/office/officeart/2005/8/layout/hierarchy2"/>
    <dgm:cxn modelId="{103F87E8-12AC-4BC2-AB27-71724DA713A1}" type="presOf" srcId="{27D147E1-B848-4638-8FD3-AAC62AA9ED97}" destId="{AA13A72E-D606-4EEB-9956-4088CFF6DA75}" srcOrd="0" destOrd="0" presId="urn:microsoft.com/office/officeart/2005/8/layout/hierarchy2"/>
    <dgm:cxn modelId="{E321BB5A-50A2-4BDB-9CE9-A0A8C6B052F7}" srcId="{70CDE60D-58EF-4BD9-88ED-A4A08EBF0303}" destId="{61DDD9BF-33DC-4A4C-B7BD-F99B218617F9}" srcOrd="0" destOrd="0" parTransId="{4387D19D-0DF5-4ACF-A85F-E583BCC50615}" sibTransId="{B1AC0E93-91C9-4936-B47F-7F3F7F0CE243}"/>
    <dgm:cxn modelId="{62380959-8482-4722-BD28-C435267334DE}" srcId="{70CDE60D-58EF-4BD9-88ED-A4A08EBF0303}" destId="{C160A1B7-710B-460D-AA5D-614262D5EBF5}" srcOrd="3" destOrd="0" parTransId="{D38D316D-24EA-459E-9B7B-C3F58107C240}" sibTransId="{EDB42F66-A51D-423D-85BD-EAF421D6F768}"/>
    <dgm:cxn modelId="{DF55E670-6A3C-4E86-8315-1A902ABFF754}" type="presOf" srcId="{4387D19D-0DF5-4ACF-A85F-E583BCC50615}" destId="{C2DB7892-6A8E-48DA-8333-A193D22F1610}" srcOrd="0" destOrd="0" presId="urn:microsoft.com/office/officeart/2005/8/layout/hierarchy2"/>
    <dgm:cxn modelId="{DE2E9AA1-3B9B-4BD2-A90B-19AC3E6DBCAC}" type="presOf" srcId="{70B30695-509F-4489-AF0C-46C59DCAA2E6}" destId="{AED4A4EE-054F-4A1B-B258-B18AC76AD575}" srcOrd="0" destOrd="0" presId="urn:microsoft.com/office/officeart/2005/8/layout/hierarchy2"/>
    <dgm:cxn modelId="{463FF709-C891-4EB8-B3C8-852F47703CD9}" srcId="{70B30695-509F-4489-AF0C-46C59DCAA2E6}" destId="{70CDE60D-58EF-4BD9-88ED-A4A08EBF0303}" srcOrd="0" destOrd="0" parTransId="{9CF1DC19-0D7F-43C6-B9F1-C7948BF29C4A}" sibTransId="{61B74F3B-67B2-4DD1-BD67-4719E62A8793}"/>
    <dgm:cxn modelId="{162F182C-3C6F-4D7D-9512-A36DD9569430}" type="presOf" srcId="{D38D316D-24EA-459E-9B7B-C3F58107C240}" destId="{7F8041BD-03C3-4D99-9A47-FB6C7801672D}" srcOrd="1" destOrd="0" presId="urn:microsoft.com/office/officeart/2005/8/layout/hierarchy2"/>
    <dgm:cxn modelId="{30AF4EBE-9965-4588-B054-939FE3FA53F2}" type="presOf" srcId="{4387D19D-0DF5-4ACF-A85F-E583BCC50615}" destId="{66FF6AB6-E745-4377-9E92-4D209D1D43B8}" srcOrd="1" destOrd="0" presId="urn:microsoft.com/office/officeart/2005/8/layout/hierarchy2"/>
    <dgm:cxn modelId="{93E765B5-8A21-4F8B-978B-6DAA975CF6A3}" type="presOf" srcId="{70CDE60D-58EF-4BD9-88ED-A4A08EBF0303}" destId="{11A2D6F3-1FE7-42D5-AFD4-CD2BA1B1954A}" srcOrd="0" destOrd="0" presId="urn:microsoft.com/office/officeart/2005/8/layout/hierarchy2"/>
    <dgm:cxn modelId="{CF67CDEE-A1D0-49CD-8E61-FF3F237D1580}" type="presOf" srcId="{42340912-9422-4D4F-B6D3-BA199E892C74}" destId="{91EB186E-9EF8-4B3D-A8A4-7D887D27336A}" srcOrd="1" destOrd="0" presId="urn:microsoft.com/office/officeart/2005/8/layout/hierarchy2"/>
    <dgm:cxn modelId="{7C25CB54-9110-4801-A09A-5D7D82CA6761}" type="presOf" srcId="{F35D3F81-2056-4B08-A98A-62B8DC5642EA}" destId="{6C1227E7-3D2D-4DB8-B71E-4B8111951300}" srcOrd="1" destOrd="0" presId="urn:microsoft.com/office/officeart/2005/8/layout/hierarchy2"/>
    <dgm:cxn modelId="{05A0754D-D107-433A-BC54-1439EF6FC489}" type="presOf" srcId="{61DDD9BF-33DC-4A4C-B7BD-F99B218617F9}" destId="{9C8E0258-0EEC-45D8-8E22-AF99BBB4B5D0}" srcOrd="0" destOrd="0" presId="urn:microsoft.com/office/officeart/2005/8/layout/hierarchy2"/>
    <dgm:cxn modelId="{3519E632-9B1A-450D-986C-2367923CDECE}" srcId="{70CDE60D-58EF-4BD9-88ED-A4A08EBF0303}" destId="{9BFAD74D-FB93-4FC0-BF84-D95A334E46B2}" srcOrd="2" destOrd="0" parTransId="{42340912-9422-4D4F-B6D3-BA199E892C74}" sibTransId="{2BE44D70-E9F7-417C-AF2C-4DF1FF1EF8CF}"/>
    <dgm:cxn modelId="{C5B2A512-CA89-4D3E-8F79-801C5FFC0206}" srcId="{70CDE60D-58EF-4BD9-88ED-A4A08EBF0303}" destId="{27D147E1-B848-4638-8FD3-AAC62AA9ED97}" srcOrd="1" destOrd="0" parTransId="{F35D3F81-2056-4B08-A98A-62B8DC5642EA}" sibTransId="{285C858B-17AF-4325-94E0-643553ACCDAB}"/>
    <dgm:cxn modelId="{C1A3ADAC-E11E-4651-B08A-B8D541E0CC51}" type="presParOf" srcId="{AED4A4EE-054F-4A1B-B258-B18AC76AD575}" destId="{45D68DF6-3AC8-43F9-9834-FF6B407B9B15}" srcOrd="0" destOrd="0" presId="urn:microsoft.com/office/officeart/2005/8/layout/hierarchy2"/>
    <dgm:cxn modelId="{EF5917F7-A603-437C-84DC-5E2B60A8C7E3}" type="presParOf" srcId="{45D68DF6-3AC8-43F9-9834-FF6B407B9B15}" destId="{11A2D6F3-1FE7-42D5-AFD4-CD2BA1B1954A}" srcOrd="0" destOrd="0" presId="urn:microsoft.com/office/officeart/2005/8/layout/hierarchy2"/>
    <dgm:cxn modelId="{B943844F-35A1-4332-8DDC-F564B6945201}" type="presParOf" srcId="{45D68DF6-3AC8-43F9-9834-FF6B407B9B15}" destId="{664F976D-402F-45EE-B1D7-563A6A80CB39}" srcOrd="1" destOrd="0" presId="urn:microsoft.com/office/officeart/2005/8/layout/hierarchy2"/>
    <dgm:cxn modelId="{80A4D120-787E-4E04-AEC4-5F7421A873EE}" type="presParOf" srcId="{664F976D-402F-45EE-B1D7-563A6A80CB39}" destId="{C2DB7892-6A8E-48DA-8333-A193D22F1610}" srcOrd="0" destOrd="0" presId="urn:microsoft.com/office/officeart/2005/8/layout/hierarchy2"/>
    <dgm:cxn modelId="{5EA70BBF-B797-4E5D-A6FE-F3E2DF69DF2A}" type="presParOf" srcId="{C2DB7892-6A8E-48DA-8333-A193D22F1610}" destId="{66FF6AB6-E745-4377-9E92-4D209D1D43B8}" srcOrd="0" destOrd="0" presId="urn:microsoft.com/office/officeart/2005/8/layout/hierarchy2"/>
    <dgm:cxn modelId="{B00A3F68-07DF-43B2-8E62-6E3DEA6A3062}" type="presParOf" srcId="{664F976D-402F-45EE-B1D7-563A6A80CB39}" destId="{FC603E19-F737-4438-BC91-43E460EA23B9}" srcOrd="1" destOrd="0" presId="urn:microsoft.com/office/officeart/2005/8/layout/hierarchy2"/>
    <dgm:cxn modelId="{B02BD4EE-1589-4D7E-AB5E-9DC90B8DDCFF}" type="presParOf" srcId="{FC603E19-F737-4438-BC91-43E460EA23B9}" destId="{9C8E0258-0EEC-45D8-8E22-AF99BBB4B5D0}" srcOrd="0" destOrd="0" presId="urn:microsoft.com/office/officeart/2005/8/layout/hierarchy2"/>
    <dgm:cxn modelId="{26FEE5FE-C37D-4398-AE4D-042E40F31714}" type="presParOf" srcId="{FC603E19-F737-4438-BC91-43E460EA23B9}" destId="{C7BADAD8-C64C-4BF9-8812-85045ADE11E3}" srcOrd="1" destOrd="0" presId="urn:microsoft.com/office/officeart/2005/8/layout/hierarchy2"/>
    <dgm:cxn modelId="{E46DBAB8-7652-45EE-B5EE-2691EBFC7132}" type="presParOf" srcId="{664F976D-402F-45EE-B1D7-563A6A80CB39}" destId="{841C5B79-C58D-489E-A443-C22FD9BA57C4}" srcOrd="2" destOrd="0" presId="urn:microsoft.com/office/officeart/2005/8/layout/hierarchy2"/>
    <dgm:cxn modelId="{52E6ED9E-6703-4C5A-8DF8-687E0C5D861E}" type="presParOf" srcId="{841C5B79-C58D-489E-A443-C22FD9BA57C4}" destId="{6C1227E7-3D2D-4DB8-B71E-4B8111951300}" srcOrd="0" destOrd="0" presId="urn:microsoft.com/office/officeart/2005/8/layout/hierarchy2"/>
    <dgm:cxn modelId="{1A9E2AEB-ADD7-4459-8E91-E79F769F2148}" type="presParOf" srcId="{664F976D-402F-45EE-B1D7-563A6A80CB39}" destId="{043AFFA0-6472-45B1-9973-14E3827A82C4}" srcOrd="3" destOrd="0" presId="urn:microsoft.com/office/officeart/2005/8/layout/hierarchy2"/>
    <dgm:cxn modelId="{993AC742-BB8C-4E4D-B07C-570109BA377C}" type="presParOf" srcId="{043AFFA0-6472-45B1-9973-14E3827A82C4}" destId="{AA13A72E-D606-4EEB-9956-4088CFF6DA75}" srcOrd="0" destOrd="0" presId="urn:microsoft.com/office/officeart/2005/8/layout/hierarchy2"/>
    <dgm:cxn modelId="{245F608C-E8D9-4520-BA9C-EF7B814C9506}" type="presParOf" srcId="{043AFFA0-6472-45B1-9973-14E3827A82C4}" destId="{5242CE23-59AD-4133-9780-8B7ED01C5097}" srcOrd="1" destOrd="0" presId="urn:microsoft.com/office/officeart/2005/8/layout/hierarchy2"/>
    <dgm:cxn modelId="{5252D8C1-B25C-4E77-A9C5-B1EDCC1E68D1}" type="presParOf" srcId="{664F976D-402F-45EE-B1D7-563A6A80CB39}" destId="{7FE86342-B2C6-46CE-ABCC-4425AD694FB2}" srcOrd="4" destOrd="0" presId="urn:microsoft.com/office/officeart/2005/8/layout/hierarchy2"/>
    <dgm:cxn modelId="{EF7F99B2-714C-464F-AC88-A2FCBCF5E78A}" type="presParOf" srcId="{7FE86342-B2C6-46CE-ABCC-4425AD694FB2}" destId="{91EB186E-9EF8-4B3D-A8A4-7D887D27336A}" srcOrd="0" destOrd="0" presId="urn:microsoft.com/office/officeart/2005/8/layout/hierarchy2"/>
    <dgm:cxn modelId="{B7F738AD-A6AE-40CF-A7C7-20BD2170E022}" type="presParOf" srcId="{664F976D-402F-45EE-B1D7-563A6A80CB39}" destId="{E154D3A3-6541-4769-8AEB-0FE6D968B037}" srcOrd="5" destOrd="0" presId="urn:microsoft.com/office/officeart/2005/8/layout/hierarchy2"/>
    <dgm:cxn modelId="{2D468A8A-2D12-4063-9751-DDBB58C26CC5}" type="presParOf" srcId="{E154D3A3-6541-4769-8AEB-0FE6D968B037}" destId="{43C51BA6-E39C-463B-BD1F-EE98FC53B989}" srcOrd="0" destOrd="0" presId="urn:microsoft.com/office/officeart/2005/8/layout/hierarchy2"/>
    <dgm:cxn modelId="{698986E6-872D-4F4D-8C13-532AF5864DD4}" type="presParOf" srcId="{E154D3A3-6541-4769-8AEB-0FE6D968B037}" destId="{E8B46128-D5E7-4DA6-9835-49AAEA05DAC8}" srcOrd="1" destOrd="0" presId="urn:microsoft.com/office/officeart/2005/8/layout/hierarchy2"/>
    <dgm:cxn modelId="{F1D15386-62CE-4149-8896-89615A996C6E}" type="presParOf" srcId="{664F976D-402F-45EE-B1D7-563A6A80CB39}" destId="{AB2DE1E5-62AE-4F1A-B1C5-A024EDD42F02}" srcOrd="6" destOrd="0" presId="urn:microsoft.com/office/officeart/2005/8/layout/hierarchy2"/>
    <dgm:cxn modelId="{F81790FE-C1A8-4A45-BC0C-81BF56BDE5BA}" type="presParOf" srcId="{AB2DE1E5-62AE-4F1A-B1C5-A024EDD42F02}" destId="{7F8041BD-03C3-4D99-9A47-FB6C7801672D}" srcOrd="0" destOrd="0" presId="urn:microsoft.com/office/officeart/2005/8/layout/hierarchy2"/>
    <dgm:cxn modelId="{1A62622F-C0F2-4418-9974-A8E4AABF8A1E}" type="presParOf" srcId="{664F976D-402F-45EE-B1D7-563A6A80CB39}" destId="{60CAC241-2ACD-42C4-9786-9D3349BCE083}" srcOrd="7" destOrd="0" presId="urn:microsoft.com/office/officeart/2005/8/layout/hierarchy2"/>
    <dgm:cxn modelId="{CFF83FDC-4B69-42AE-B552-7012A739592C}" type="presParOf" srcId="{60CAC241-2ACD-42C4-9786-9D3349BCE083}" destId="{BCE5B509-F69B-4856-980B-4CCC1E9CF933}" srcOrd="0" destOrd="0" presId="urn:microsoft.com/office/officeart/2005/8/layout/hierarchy2"/>
    <dgm:cxn modelId="{E3330414-E3BE-4FBD-A0CE-B7C3B49C9645}" type="presParOf" srcId="{60CAC241-2ACD-42C4-9786-9D3349BCE083}" destId="{CC3D025F-B1BD-4937-95DD-3F472F8B3648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6AAF0D-CD39-4609-B390-7468421BAF8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E78DEA-0CB7-4C5B-B5DF-0B55F289A576}">
      <dgm:prSet phldrT="[Текст]"/>
      <dgm:spPr/>
      <dgm:t>
        <a:bodyPr/>
        <a:lstStyle/>
        <a:p>
          <a:r>
            <a:rPr lang="ru-RU" dirty="0" smtClean="0"/>
            <a:t>Готы </a:t>
          </a:r>
          <a:endParaRPr lang="ru-RU" dirty="0"/>
        </a:p>
      </dgm:t>
    </dgm:pt>
    <dgm:pt modelId="{1D5896D5-DBA2-4E23-8479-70327DE59E95}" type="parTrans" cxnId="{C6952F17-7987-453B-9EE6-C6FD1FEE323B}">
      <dgm:prSet/>
      <dgm:spPr/>
      <dgm:t>
        <a:bodyPr/>
        <a:lstStyle/>
        <a:p>
          <a:endParaRPr lang="ru-RU"/>
        </a:p>
      </dgm:t>
    </dgm:pt>
    <dgm:pt modelId="{6BFBCAA3-12C2-40D9-9448-5846BEABAD17}" type="sibTrans" cxnId="{C6952F17-7987-453B-9EE6-C6FD1FEE323B}">
      <dgm:prSet/>
      <dgm:spPr/>
      <dgm:t>
        <a:bodyPr/>
        <a:lstStyle/>
        <a:p>
          <a:endParaRPr lang="ru-RU"/>
        </a:p>
      </dgm:t>
    </dgm:pt>
    <dgm:pt modelId="{9AB83FF3-8FC5-49B4-865C-E4EBC3B0A585}">
      <dgm:prSet phldrT="[Текст]"/>
      <dgm:spPr/>
      <dgm:t>
        <a:bodyPr/>
        <a:lstStyle/>
        <a:p>
          <a:r>
            <a:rPr lang="ru-RU" dirty="0" smtClean="0"/>
            <a:t>Вампирская эстетика, отождествление          с нечистью</a:t>
          </a:r>
          <a:endParaRPr lang="ru-RU" dirty="0"/>
        </a:p>
      </dgm:t>
    </dgm:pt>
    <dgm:pt modelId="{F6BCDDDE-1546-4194-9486-F6C35DA1570B}" type="parTrans" cxnId="{33DEAF15-0FCD-42A2-9A59-882143FDC2E9}">
      <dgm:prSet/>
      <dgm:spPr/>
      <dgm:t>
        <a:bodyPr/>
        <a:lstStyle/>
        <a:p>
          <a:endParaRPr lang="ru-RU"/>
        </a:p>
      </dgm:t>
    </dgm:pt>
    <dgm:pt modelId="{915F48ED-F674-4D13-B05E-284B142DE262}" type="sibTrans" cxnId="{33DEAF15-0FCD-42A2-9A59-882143FDC2E9}">
      <dgm:prSet/>
      <dgm:spPr/>
      <dgm:t>
        <a:bodyPr/>
        <a:lstStyle/>
        <a:p>
          <a:endParaRPr lang="ru-RU"/>
        </a:p>
      </dgm:t>
    </dgm:pt>
    <dgm:pt modelId="{3D6D41A9-2E8D-4206-9500-E7530A2A201B}">
      <dgm:prSet phldrT="[Текст]"/>
      <dgm:spPr/>
      <dgm:t>
        <a:bodyPr/>
        <a:lstStyle/>
        <a:p>
          <a:r>
            <a:rPr lang="ru-RU" dirty="0" smtClean="0"/>
            <a:t>Панки </a:t>
          </a:r>
          <a:endParaRPr lang="ru-RU" dirty="0"/>
        </a:p>
      </dgm:t>
    </dgm:pt>
    <dgm:pt modelId="{0BE5A1B5-11F8-48DD-837D-42E4C2907722}" type="parTrans" cxnId="{B7979DCC-D7AD-45EA-A05D-EE4BAC20E264}">
      <dgm:prSet/>
      <dgm:spPr/>
      <dgm:t>
        <a:bodyPr/>
        <a:lstStyle/>
        <a:p>
          <a:endParaRPr lang="ru-RU"/>
        </a:p>
      </dgm:t>
    </dgm:pt>
    <dgm:pt modelId="{9F10666F-454A-413D-9A46-C919FFDBEEE9}" type="sibTrans" cxnId="{B7979DCC-D7AD-45EA-A05D-EE4BAC20E264}">
      <dgm:prSet/>
      <dgm:spPr/>
      <dgm:t>
        <a:bodyPr/>
        <a:lstStyle/>
        <a:p>
          <a:endParaRPr lang="ru-RU"/>
        </a:p>
      </dgm:t>
    </dgm:pt>
    <dgm:pt modelId="{DD242BC6-D11A-4BDC-806E-8E8215C7C0BA}">
      <dgm:prSet phldrT="[Текст]"/>
      <dgm:spPr/>
      <dgm:t>
        <a:bodyPr/>
        <a:lstStyle/>
        <a:p>
          <a:r>
            <a:rPr lang="ru-RU" dirty="0" smtClean="0"/>
            <a:t>Экстремистское течение, ведут паразитический образ жизни</a:t>
          </a:r>
          <a:endParaRPr lang="ru-RU" dirty="0"/>
        </a:p>
      </dgm:t>
    </dgm:pt>
    <dgm:pt modelId="{6244A6A8-F5A4-457F-965D-C60F4DFDE4A5}" type="parTrans" cxnId="{C61219E9-27C2-4F05-BE6C-29A2530C6D78}">
      <dgm:prSet/>
      <dgm:spPr/>
      <dgm:t>
        <a:bodyPr/>
        <a:lstStyle/>
        <a:p>
          <a:endParaRPr lang="ru-RU"/>
        </a:p>
      </dgm:t>
    </dgm:pt>
    <dgm:pt modelId="{C0D2B39A-280F-4A0F-85B4-0E8B5E1C60D5}" type="sibTrans" cxnId="{C61219E9-27C2-4F05-BE6C-29A2530C6D78}">
      <dgm:prSet/>
      <dgm:spPr/>
      <dgm:t>
        <a:bodyPr/>
        <a:lstStyle/>
        <a:p>
          <a:endParaRPr lang="ru-RU"/>
        </a:p>
      </dgm:t>
    </dgm:pt>
    <dgm:pt modelId="{7FC53FF8-95B5-4F64-9794-257549F25EE1}">
      <dgm:prSet phldrT="[Текст]"/>
      <dgm:spPr/>
      <dgm:t>
        <a:bodyPr/>
        <a:lstStyle/>
        <a:p>
          <a:r>
            <a:rPr lang="ru-RU" dirty="0" smtClean="0"/>
            <a:t>Скинхеды </a:t>
          </a:r>
          <a:endParaRPr lang="ru-RU" dirty="0"/>
        </a:p>
      </dgm:t>
    </dgm:pt>
    <dgm:pt modelId="{5D8DD9EB-F59D-47B5-82CB-AD12014451C7}" type="parTrans" cxnId="{102454F3-996D-452A-8380-5B5A6EE8C7FA}">
      <dgm:prSet/>
      <dgm:spPr/>
      <dgm:t>
        <a:bodyPr/>
        <a:lstStyle/>
        <a:p>
          <a:endParaRPr lang="ru-RU"/>
        </a:p>
      </dgm:t>
    </dgm:pt>
    <dgm:pt modelId="{43483122-2F01-48CB-91E8-D286FBFBB9EE}" type="sibTrans" cxnId="{102454F3-996D-452A-8380-5B5A6EE8C7FA}">
      <dgm:prSet/>
      <dgm:spPr/>
      <dgm:t>
        <a:bodyPr/>
        <a:lstStyle/>
        <a:p>
          <a:endParaRPr lang="ru-RU"/>
        </a:p>
      </dgm:t>
    </dgm:pt>
    <dgm:pt modelId="{49543795-0E53-4678-97ED-61AFE5C29B37}">
      <dgm:prSet phldrT="[Текст]"/>
      <dgm:spPr/>
      <dgm:t>
        <a:bodyPr/>
        <a:lstStyle/>
        <a:p>
          <a:r>
            <a:rPr lang="ru-RU" dirty="0" smtClean="0"/>
            <a:t>Агрессивное течение неформальных молодежных объединений, ведущих борьбу с другими расами</a:t>
          </a:r>
          <a:endParaRPr lang="ru-RU" dirty="0"/>
        </a:p>
      </dgm:t>
    </dgm:pt>
    <dgm:pt modelId="{9F936755-6BC9-4FE1-9352-D63C9DB1B244}" type="parTrans" cxnId="{733287E6-CB8D-4A98-BF47-B18723FE231A}">
      <dgm:prSet/>
      <dgm:spPr/>
      <dgm:t>
        <a:bodyPr/>
        <a:lstStyle/>
        <a:p>
          <a:endParaRPr lang="ru-RU"/>
        </a:p>
      </dgm:t>
    </dgm:pt>
    <dgm:pt modelId="{558F423A-5582-4DC5-A2D1-98062A5925B3}" type="sibTrans" cxnId="{733287E6-CB8D-4A98-BF47-B18723FE231A}">
      <dgm:prSet/>
      <dgm:spPr/>
      <dgm:t>
        <a:bodyPr/>
        <a:lstStyle/>
        <a:p>
          <a:endParaRPr lang="ru-RU"/>
        </a:p>
      </dgm:t>
    </dgm:pt>
    <dgm:pt modelId="{81DD409C-8C4D-43E0-824F-CB07EBE65301}" type="pres">
      <dgm:prSet presAssocID="{A96AAF0D-CD39-4609-B390-7468421BAF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6B577B-48AD-4FAC-B91A-8A15C32A3259}" type="pres">
      <dgm:prSet presAssocID="{6BE78DEA-0CB7-4C5B-B5DF-0B55F289A576}" presName="linNode" presStyleCnt="0"/>
      <dgm:spPr/>
    </dgm:pt>
    <dgm:pt modelId="{2A32AEC2-D5C9-424D-BDB6-BC0D1F351F91}" type="pres">
      <dgm:prSet presAssocID="{6BE78DEA-0CB7-4C5B-B5DF-0B55F289A57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F38CA-68B2-4815-B515-D05AF9BA9FCF}" type="pres">
      <dgm:prSet presAssocID="{6BE78DEA-0CB7-4C5B-B5DF-0B55F289A57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EEF1E-E708-484D-ABC1-38C65EF011E9}" type="pres">
      <dgm:prSet presAssocID="{6BFBCAA3-12C2-40D9-9448-5846BEABAD17}" presName="sp" presStyleCnt="0"/>
      <dgm:spPr/>
    </dgm:pt>
    <dgm:pt modelId="{BAFDE9AF-713C-4F7F-A774-DB0C41AA8B23}" type="pres">
      <dgm:prSet presAssocID="{3D6D41A9-2E8D-4206-9500-E7530A2A201B}" presName="linNode" presStyleCnt="0"/>
      <dgm:spPr/>
    </dgm:pt>
    <dgm:pt modelId="{60863088-7450-4CEE-8304-3BB1BC4AA16A}" type="pres">
      <dgm:prSet presAssocID="{3D6D41A9-2E8D-4206-9500-E7530A2A201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02B5F-C393-4A38-9E6B-561DB637B12B}" type="pres">
      <dgm:prSet presAssocID="{3D6D41A9-2E8D-4206-9500-E7530A2A201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025E2-D95B-43E2-9FA4-08B70EA07682}" type="pres">
      <dgm:prSet presAssocID="{9F10666F-454A-413D-9A46-C919FFDBEEE9}" presName="sp" presStyleCnt="0"/>
      <dgm:spPr/>
    </dgm:pt>
    <dgm:pt modelId="{38FCB4A4-53E7-4661-9088-65C4051C05F8}" type="pres">
      <dgm:prSet presAssocID="{7FC53FF8-95B5-4F64-9794-257549F25EE1}" presName="linNode" presStyleCnt="0"/>
      <dgm:spPr/>
    </dgm:pt>
    <dgm:pt modelId="{988FBC97-0A91-4D45-86E1-467BF011312E}" type="pres">
      <dgm:prSet presAssocID="{7FC53FF8-95B5-4F64-9794-257549F25EE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ACBBA-8066-4662-B094-FFCD00EA9473}" type="pres">
      <dgm:prSet presAssocID="{7FC53FF8-95B5-4F64-9794-257549F25EE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6E3291-7BA0-41D8-8FFF-6956B8A03843}" type="presOf" srcId="{7FC53FF8-95B5-4F64-9794-257549F25EE1}" destId="{988FBC97-0A91-4D45-86E1-467BF011312E}" srcOrd="0" destOrd="0" presId="urn:microsoft.com/office/officeart/2005/8/layout/vList5"/>
    <dgm:cxn modelId="{733287E6-CB8D-4A98-BF47-B18723FE231A}" srcId="{7FC53FF8-95B5-4F64-9794-257549F25EE1}" destId="{49543795-0E53-4678-97ED-61AFE5C29B37}" srcOrd="0" destOrd="0" parTransId="{9F936755-6BC9-4FE1-9352-D63C9DB1B244}" sibTransId="{558F423A-5582-4DC5-A2D1-98062A5925B3}"/>
    <dgm:cxn modelId="{437B837B-EE49-48E0-94C3-3567C8C29FEC}" type="presOf" srcId="{DD242BC6-D11A-4BDC-806E-8E8215C7C0BA}" destId="{D6A02B5F-C393-4A38-9E6B-561DB637B12B}" srcOrd="0" destOrd="0" presId="urn:microsoft.com/office/officeart/2005/8/layout/vList5"/>
    <dgm:cxn modelId="{B7979DCC-D7AD-45EA-A05D-EE4BAC20E264}" srcId="{A96AAF0D-CD39-4609-B390-7468421BAF85}" destId="{3D6D41A9-2E8D-4206-9500-E7530A2A201B}" srcOrd="1" destOrd="0" parTransId="{0BE5A1B5-11F8-48DD-837D-42E4C2907722}" sibTransId="{9F10666F-454A-413D-9A46-C919FFDBEEE9}"/>
    <dgm:cxn modelId="{E34F8386-DAC2-406A-9F63-D34FA37F5EC1}" type="presOf" srcId="{49543795-0E53-4678-97ED-61AFE5C29B37}" destId="{B4CACBBA-8066-4662-B094-FFCD00EA9473}" srcOrd="0" destOrd="0" presId="urn:microsoft.com/office/officeart/2005/8/layout/vList5"/>
    <dgm:cxn modelId="{0DEE9271-0D17-4F39-878D-4CF208C95AFA}" type="presOf" srcId="{9AB83FF3-8FC5-49B4-865C-E4EBC3B0A585}" destId="{20CF38CA-68B2-4815-B515-D05AF9BA9FCF}" srcOrd="0" destOrd="0" presId="urn:microsoft.com/office/officeart/2005/8/layout/vList5"/>
    <dgm:cxn modelId="{102454F3-996D-452A-8380-5B5A6EE8C7FA}" srcId="{A96AAF0D-CD39-4609-B390-7468421BAF85}" destId="{7FC53FF8-95B5-4F64-9794-257549F25EE1}" srcOrd="2" destOrd="0" parTransId="{5D8DD9EB-F59D-47B5-82CB-AD12014451C7}" sibTransId="{43483122-2F01-48CB-91E8-D286FBFBB9EE}"/>
    <dgm:cxn modelId="{33DEAF15-0FCD-42A2-9A59-882143FDC2E9}" srcId="{6BE78DEA-0CB7-4C5B-B5DF-0B55F289A576}" destId="{9AB83FF3-8FC5-49B4-865C-E4EBC3B0A585}" srcOrd="0" destOrd="0" parTransId="{F6BCDDDE-1546-4194-9486-F6C35DA1570B}" sibTransId="{915F48ED-F674-4D13-B05E-284B142DE262}"/>
    <dgm:cxn modelId="{F492FD8B-32AF-4B2A-B2FE-629BD267CD39}" type="presOf" srcId="{6BE78DEA-0CB7-4C5B-B5DF-0B55F289A576}" destId="{2A32AEC2-D5C9-424D-BDB6-BC0D1F351F91}" srcOrd="0" destOrd="0" presId="urn:microsoft.com/office/officeart/2005/8/layout/vList5"/>
    <dgm:cxn modelId="{69B97A02-EEAB-440A-AA04-5E28B1C5D888}" type="presOf" srcId="{3D6D41A9-2E8D-4206-9500-E7530A2A201B}" destId="{60863088-7450-4CEE-8304-3BB1BC4AA16A}" srcOrd="0" destOrd="0" presId="urn:microsoft.com/office/officeart/2005/8/layout/vList5"/>
    <dgm:cxn modelId="{4D98BADF-2817-49F4-BBED-564E428586D6}" type="presOf" srcId="{A96AAF0D-CD39-4609-B390-7468421BAF85}" destId="{81DD409C-8C4D-43E0-824F-CB07EBE65301}" srcOrd="0" destOrd="0" presId="urn:microsoft.com/office/officeart/2005/8/layout/vList5"/>
    <dgm:cxn modelId="{C6952F17-7987-453B-9EE6-C6FD1FEE323B}" srcId="{A96AAF0D-CD39-4609-B390-7468421BAF85}" destId="{6BE78DEA-0CB7-4C5B-B5DF-0B55F289A576}" srcOrd="0" destOrd="0" parTransId="{1D5896D5-DBA2-4E23-8479-70327DE59E95}" sibTransId="{6BFBCAA3-12C2-40D9-9448-5846BEABAD17}"/>
    <dgm:cxn modelId="{C61219E9-27C2-4F05-BE6C-29A2530C6D78}" srcId="{3D6D41A9-2E8D-4206-9500-E7530A2A201B}" destId="{DD242BC6-D11A-4BDC-806E-8E8215C7C0BA}" srcOrd="0" destOrd="0" parTransId="{6244A6A8-F5A4-457F-965D-C60F4DFDE4A5}" sibTransId="{C0D2B39A-280F-4A0F-85B4-0E8B5E1C60D5}"/>
    <dgm:cxn modelId="{F3F014CF-5D6F-4FE3-8688-1E0A70569238}" type="presParOf" srcId="{81DD409C-8C4D-43E0-824F-CB07EBE65301}" destId="{B66B577B-48AD-4FAC-B91A-8A15C32A3259}" srcOrd="0" destOrd="0" presId="urn:microsoft.com/office/officeart/2005/8/layout/vList5"/>
    <dgm:cxn modelId="{1365E64B-1A81-42E4-B78F-B4DD683C68DD}" type="presParOf" srcId="{B66B577B-48AD-4FAC-B91A-8A15C32A3259}" destId="{2A32AEC2-D5C9-424D-BDB6-BC0D1F351F91}" srcOrd="0" destOrd="0" presId="urn:microsoft.com/office/officeart/2005/8/layout/vList5"/>
    <dgm:cxn modelId="{ECAB2E18-9569-4F88-A1F3-116E4822B934}" type="presParOf" srcId="{B66B577B-48AD-4FAC-B91A-8A15C32A3259}" destId="{20CF38CA-68B2-4815-B515-D05AF9BA9FCF}" srcOrd="1" destOrd="0" presId="urn:microsoft.com/office/officeart/2005/8/layout/vList5"/>
    <dgm:cxn modelId="{B790C5B1-D6A2-40DB-811B-D620618FC749}" type="presParOf" srcId="{81DD409C-8C4D-43E0-824F-CB07EBE65301}" destId="{66AEEF1E-E708-484D-ABC1-38C65EF011E9}" srcOrd="1" destOrd="0" presId="urn:microsoft.com/office/officeart/2005/8/layout/vList5"/>
    <dgm:cxn modelId="{7B5528F7-8C3C-41AF-B205-722556E0E82E}" type="presParOf" srcId="{81DD409C-8C4D-43E0-824F-CB07EBE65301}" destId="{BAFDE9AF-713C-4F7F-A774-DB0C41AA8B23}" srcOrd="2" destOrd="0" presId="urn:microsoft.com/office/officeart/2005/8/layout/vList5"/>
    <dgm:cxn modelId="{600B20FA-6612-4D8E-8981-1180A8798BCA}" type="presParOf" srcId="{BAFDE9AF-713C-4F7F-A774-DB0C41AA8B23}" destId="{60863088-7450-4CEE-8304-3BB1BC4AA16A}" srcOrd="0" destOrd="0" presId="urn:microsoft.com/office/officeart/2005/8/layout/vList5"/>
    <dgm:cxn modelId="{D94A512C-73BC-4593-B4D4-7ABD2A430F5B}" type="presParOf" srcId="{BAFDE9AF-713C-4F7F-A774-DB0C41AA8B23}" destId="{D6A02B5F-C393-4A38-9E6B-561DB637B12B}" srcOrd="1" destOrd="0" presId="urn:microsoft.com/office/officeart/2005/8/layout/vList5"/>
    <dgm:cxn modelId="{5F047D9B-B4B6-47A7-9C95-66DBA5BAB08E}" type="presParOf" srcId="{81DD409C-8C4D-43E0-824F-CB07EBE65301}" destId="{4B3025E2-D95B-43E2-9FA4-08B70EA07682}" srcOrd="3" destOrd="0" presId="urn:microsoft.com/office/officeart/2005/8/layout/vList5"/>
    <dgm:cxn modelId="{EA4BB0BC-8C2E-4B04-AACF-25EEB204730A}" type="presParOf" srcId="{81DD409C-8C4D-43E0-824F-CB07EBE65301}" destId="{38FCB4A4-53E7-4661-9088-65C4051C05F8}" srcOrd="4" destOrd="0" presId="urn:microsoft.com/office/officeart/2005/8/layout/vList5"/>
    <dgm:cxn modelId="{62A7A53D-56ED-48E9-B2F7-3AA9F3FB54EF}" type="presParOf" srcId="{38FCB4A4-53E7-4661-9088-65C4051C05F8}" destId="{988FBC97-0A91-4D45-86E1-467BF011312E}" srcOrd="0" destOrd="0" presId="urn:microsoft.com/office/officeart/2005/8/layout/vList5"/>
    <dgm:cxn modelId="{EDECA4E4-6B9A-4ECD-8AA9-409A4EA6977A}" type="presParOf" srcId="{38FCB4A4-53E7-4661-9088-65C4051C05F8}" destId="{B4CACBBA-8066-4662-B094-FFCD00EA947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A53BE4-F8BB-4ABA-9282-327995FDD16D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54E8C50-8E58-48BC-AFB6-22C076E3E709}">
      <dgm:prSet phldrT="[Текст]"/>
      <dgm:spPr/>
      <dgm:t>
        <a:bodyPr/>
        <a:lstStyle/>
        <a:p>
          <a:r>
            <a:rPr lang="ru-RU" dirty="0" smtClean="0"/>
            <a:t>конфликты, в которых противодействующие группы различаются по национальному признаку и отстаивают интересы своей нации, а не всего общества.</a:t>
          </a:r>
          <a:endParaRPr lang="ru-RU" dirty="0"/>
        </a:p>
      </dgm:t>
    </dgm:pt>
    <dgm:pt modelId="{39CEC740-C924-4F37-9CA6-EA200287F5D3}" type="parTrans" cxnId="{306BF06D-23C9-4869-AFE0-C69525B52661}">
      <dgm:prSet/>
      <dgm:spPr/>
      <dgm:t>
        <a:bodyPr/>
        <a:lstStyle/>
        <a:p>
          <a:endParaRPr lang="ru-RU"/>
        </a:p>
      </dgm:t>
    </dgm:pt>
    <dgm:pt modelId="{F15EEE4B-9259-43C2-95B2-84D6BADC0705}" type="sibTrans" cxnId="{306BF06D-23C9-4869-AFE0-C69525B52661}">
      <dgm:prSet/>
      <dgm:spPr/>
      <dgm:t>
        <a:bodyPr/>
        <a:lstStyle/>
        <a:p>
          <a:endParaRPr lang="ru-RU"/>
        </a:p>
      </dgm:t>
    </dgm:pt>
    <dgm:pt modelId="{2ABB4C11-9DDE-4566-B838-C1EFBC5E4463}" type="pres">
      <dgm:prSet presAssocID="{70A53BE4-F8BB-4ABA-9282-327995FDD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6BB0B4-229E-49B9-987F-5BA7B934DA0B}" type="pres">
      <dgm:prSet presAssocID="{754E8C50-8E58-48BC-AFB6-22C076E3E70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F29369-5FBF-458E-9CBF-D58CEC40FBE2}" type="presOf" srcId="{70A53BE4-F8BB-4ABA-9282-327995FDD16D}" destId="{2ABB4C11-9DDE-4566-B838-C1EFBC5E4463}" srcOrd="0" destOrd="0" presId="urn:microsoft.com/office/officeart/2005/8/layout/default"/>
    <dgm:cxn modelId="{5B1718AD-8C8F-4A62-BCEF-5E50B909F8A7}" type="presOf" srcId="{754E8C50-8E58-48BC-AFB6-22C076E3E709}" destId="{356BB0B4-229E-49B9-987F-5BA7B934DA0B}" srcOrd="0" destOrd="0" presId="urn:microsoft.com/office/officeart/2005/8/layout/default"/>
    <dgm:cxn modelId="{306BF06D-23C9-4869-AFE0-C69525B52661}" srcId="{70A53BE4-F8BB-4ABA-9282-327995FDD16D}" destId="{754E8C50-8E58-48BC-AFB6-22C076E3E709}" srcOrd="0" destOrd="0" parTransId="{39CEC740-C924-4F37-9CA6-EA200287F5D3}" sibTransId="{F15EEE4B-9259-43C2-95B2-84D6BADC0705}"/>
    <dgm:cxn modelId="{B6981363-B750-4409-9A66-B630B8FDBA54}" type="presParOf" srcId="{2ABB4C11-9DDE-4566-B838-C1EFBC5E4463}" destId="{356BB0B4-229E-49B9-987F-5BA7B934DA0B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5DBC9D-C135-450A-9235-DD1736499D19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/>
            <a:t>Неблагоприятные процессы и явления, возникающие между людьми в обществе и представляющие угрозу для жизни и здоровья людей, их имущества, прав и законных интересов</a:t>
          </a:r>
          <a:endParaRPr lang="ru-RU" sz="4300" b="1" kern="1200" dirty="0"/>
        </a:p>
      </dsp:txBody>
      <dsp:txXfrm>
        <a:off x="261193" y="823"/>
        <a:ext cx="7707213" cy="46243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855476-9F57-452D-A956-110E96FE5EF2}">
      <dsp:nvSpPr>
        <dsp:cNvPr id="0" name=""/>
        <dsp:cNvSpPr/>
      </dsp:nvSpPr>
      <dsp:spPr>
        <a:xfrm rot="5400000">
          <a:off x="5305459" y="-1973255"/>
          <a:ext cx="1336648" cy="56223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идеология, которая определяет нацию как высшую ценность и форму общности</a:t>
          </a:r>
          <a:endParaRPr lang="ru-RU" sz="2400" b="1" kern="1200" dirty="0"/>
        </a:p>
      </dsp:txBody>
      <dsp:txXfrm rot="5400000">
        <a:off x="5305459" y="-1973255"/>
        <a:ext cx="1336648" cy="5622384"/>
      </dsp:txXfrm>
    </dsp:sp>
    <dsp:sp modelId="{E81B74A1-C5AC-4395-943F-5DC58CD7417C}">
      <dsp:nvSpPr>
        <dsp:cNvPr id="0" name=""/>
        <dsp:cNvSpPr/>
      </dsp:nvSpPr>
      <dsp:spPr>
        <a:xfrm>
          <a:off x="0" y="2531"/>
          <a:ext cx="3162591" cy="16708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Национализм</a:t>
          </a:r>
          <a:endParaRPr lang="ru-RU" sz="3200" b="1" kern="1200" dirty="0"/>
        </a:p>
      </dsp:txBody>
      <dsp:txXfrm>
        <a:off x="0" y="2531"/>
        <a:ext cx="3162591" cy="1670810"/>
      </dsp:txXfrm>
    </dsp:sp>
    <dsp:sp modelId="{95BF9249-027C-46CC-9F59-BAD67DE5CD1A}">
      <dsp:nvSpPr>
        <dsp:cNvPr id="0" name=""/>
        <dsp:cNvSpPr/>
      </dsp:nvSpPr>
      <dsp:spPr>
        <a:xfrm rot="5400000">
          <a:off x="5305459" y="-218904"/>
          <a:ext cx="1336648" cy="5622384"/>
        </a:xfrm>
        <a:prstGeom prst="round2SameRect">
          <a:avLst/>
        </a:prstGeom>
        <a:solidFill>
          <a:schemeClr val="accent3">
            <a:tint val="40000"/>
            <a:alpha val="90000"/>
            <a:hueOff val="-6996450"/>
            <a:satOff val="-18698"/>
            <a:lumOff val="-155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6996450"/>
              <a:satOff val="-18698"/>
              <a:lumOff val="-1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Крайне агрессивная форма национализма</a:t>
          </a:r>
          <a:endParaRPr lang="ru-RU" sz="2400" b="1" kern="1200" dirty="0"/>
        </a:p>
      </dsp:txBody>
      <dsp:txXfrm rot="5400000">
        <a:off x="5305459" y="-218904"/>
        <a:ext cx="1336648" cy="5622384"/>
      </dsp:txXfrm>
    </dsp:sp>
    <dsp:sp modelId="{55AC2433-302D-488E-AE3A-2F84EDCBC246}">
      <dsp:nvSpPr>
        <dsp:cNvPr id="0" name=""/>
        <dsp:cNvSpPr/>
      </dsp:nvSpPr>
      <dsp:spPr>
        <a:xfrm>
          <a:off x="0" y="1756882"/>
          <a:ext cx="3162591" cy="1670810"/>
        </a:xfrm>
        <a:prstGeom prst="round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Шовинизм</a:t>
          </a:r>
          <a:endParaRPr lang="ru-RU" sz="3200" b="1" kern="1200" dirty="0"/>
        </a:p>
      </dsp:txBody>
      <dsp:txXfrm>
        <a:off x="0" y="1756882"/>
        <a:ext cx="3162591" cy="1670810"/>
      </dsp:txXfrm>
    </dsp:sp>
    <dsp:sp modelId="{F55C4281-8306-470A-9930-7C64046C8558}">
      <dsp:nvSpPr>
        <dsp:cNvPr id="0" name=""/>
        <dsp:cNvSpPr/>
      </dsp:nvSpPr>
      <dsp:spPr>
        <a:xfrm rot="5400000">
          <a:off x="5305459" y="1535445"/>
          <a:ext cx="1336648" cy="5622384"/>
        </a:xfrm>
        <a:prstGeom prst="round2SameRect">
          <a:avLst/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Положения о физической и психической неравноценности человеческих рас, влиянии расовых различий на историю</a:t>
          </a:r>
          <a:endParaRPr lang="ru-RU" sz="2400" b="1" kern="1200" dirty="0"/>
        </a:p>
      </dsp:txBody>
      <dsp:txXfrm rot="5400000">
        <a:off x="5305459" y="1535445"/>
        <a:ext cx="1336648" cy="5622384"/>
      </dsp:txXfrm>
    </dsp:sp>
    <dsp:sp modelId="{A071436B-8408-4050-BE50-628FB10333EA}">
      <dsp:nvSpPr>
        <dsp:cNvPr id="0" name=""/>
        <dsp:cNvSpPr/>
      </dsp:nvSpPr>
      <dsp:spPr>
        <a:xfrm>
          <a:off x="0" y="3511233"/>
          <a:ext cx="3162591" cy="1670810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Расизм</a:t>
          </a:r>
          <a:endParaRPr lang="ru-RU" sz="3200" b="1" kern="1200" dirty="0"/>
        </a:p>
      </dsp:txBody>
      <dsp:txXfrm>
        <a:off x="0" y="3511233"/>
        <a:ext cx="3162591" cy="167081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269D09-8742-4AF3-9C75-2A1F21DA8B23}">
      <dsp:nvSpPr>
        <dsp:cNvPr id="0" name=""/>
        <dsp:cNvSpPr/>
      </dsp:nvSpPr>
      <dsp:spPr>
        <a:xfrm>
          <a:off x="0" y="408227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0845CD-6F80-4D75-A3B3-B84355CF0ABC}">
      <dsp:nvSpPr>
        <dsp:cNvPr id="0" name=""/>
        <dsp:cNvSpPr/>
      </dsp:nvSpPr>
      <dsp:spPr>
        <a:xfrm>
          <a:off x="411480" y="24467"/>
          <a:ext cx="7118521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Дефицит природных ресурсов</a:t>
          </a:r>
          <a:endParaRPr lang="ru-RU" sz="2400" b="1" kern="1200" dirty="0"/>
        </a:p>
      </dsp:txBody>
      <dsp:txXfrm>
        <a:off x="411480" y="24467"/>
        <a:ext cx="7118521" cy="767520"/>
      </dsp:txXfrm>
    </dsp:sp>
    <dsp:sp modelId="{73D703D8-1545-471A-9F51-8B33B198D532}">
      <dsp:nvSpPr>
        <dsp:cNvPr id="0" name=""/>
        <dsp:cNvSpPr/>
      </dsp:nvSpPr>
      <dsp:spPr>
        <a:xfrm>
          <a:off x="0" y="1587587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A567FD-3B5F-4FBD-91DC-AF3330AA50CE}">
      <dsp:nvSpPr>
        <dsp:cNvPr id="0" name=""/>
        <dsp:cNvSpPr/>
      </dsp:nvSpPr>
      <dsp:spPr>
        <a:xfrm>
          <a:off x="411480" y="1203827"/>
          <a:ext cx="7118521" cy="7675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Религиозные и клановые противоречия</a:t>
          </a:r>
          <a:endParaRPr lang="ru-RU" sz="2400" b="1" kern="1200" dirty="0"/>
        </a:p>
      </dsp:txBody>
      <dsp:txXfrm>
        <a:off x="411480" y="1203827"/>
        <a:ext cx="7118521" cy="767520"/>
      </dsp:txXfrm>
    </dsp:sp>
    <dsp:sp modelId="{5907110C-B21F-4D99-AA84-7FE9F2949D13}">
      <dsp:nvSpPr>
        <dsp:cNvPr id="0" name=""/>
        <dsp:cNvSpPr/>
      </dsp:nvSpPr>
      <dsp:spPr>
        <a:xfrm>
          <a:off x="0" y="2766947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C4164D-A160-43B2-94D9-2E97F8BA3828}">
      <dsp:nvSpPr>
        <dsp:cNvPr id="0" name=""/>
        <dsp:cNvSpPr/>
      </dsp:nvSpPr>
      <dsp:spPr>
        <a:xfrm>
          <a:off x="411480" y="2383187"/>
          <a:ext cx="7118521" cy="7675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Стремление к захвату власти, используя ошибки действующего правительства</a:t>
          </a:r>
        </a:p>
      </dsp:txBody>
      <dsp:txXfrm>
        <a:off x="411480" y="2383187"/>
        <a:ext cx="7118521" cy="767520"/>
      </dsp:txXfrm>
    </dsp:sp>
    <dsp:sp modelId="{CF48FD92-45F1-4066-85C1-9FC17E15B5B7}">
      <dsp:nvSpPr>
        <dsp:cNvPr id="0" name=""/>
        <dsp:cNvSpPr/>
      </dsp:nvSpPr>
      <dsp:spPr>
        <a:xfrm>
          <a:off x="0" y="3946307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F2036A-4026-443C-A7C7-7E7E10858CE2}">
      <dsp:nvSpPr>
        <dsp:cNvPr id="0" name=""/>
        <dsp:cNvSpPr/>
      </dsp:nvSpPr>
      <dsp:spPr>
        <a:xfrm>
          <a:off x="411480" y="3562547"/>
          <a:ext cx="7118521" cy="7675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Специальная организация нагнетания и конфликта в личных и политических целях.</a:t>
          </a:r>
        </a:p>
      </dsp:txBody>
      <dsp:txXfrm>
        <a:off x="411480" y="3562547"/>
        <a:ext cx="7118521" cy="76752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BE8FF7-1384-4FFB-AC79-CFC7F1ECB99E}">
      <dsp:nvSpPr>
        <dsp:cNvPr id="0" name=""/>
        <dsp:cNvSpPr/>
      </dsp:nvSpPr>
      <dsp:spPr>
        <a:xfrm>
          <a:off x="0" y="421671"/>
          <a:ext cx="8784976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CB237-DBCD-4BA5-B209-3F1BA1F5BB04}">
      <dsp:nvSpPr>
        <dsp:cNvPr id="0" name=""/>
        <dsp:cNvSpPr/>
      </dsp:nvSpPr>
      <dsp:spPr>
        <a:xfrm>
          <a:off x="422948" y="82191"/>
          <a:ext cx="8353149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Переход в полномасштабную войну</a:t>
          </a:r>
        </a:p>
      </dsp:txBody>
      <dsp:txXfrm>
        <a:off x="422948" y="82191"/>
        <a:ext cx="8353149" cy="678960"/>
      </dsp:txXfrm>
    </dsp:sp>
    <dsp:sp modelId="{75C02E69-50C0-4491-9E1F-639F76D31D92}">
      <dsp:nvSpPr>
        <dsp:cNvPr id="0" name=""/>
        <dsp:cNvSpPr/>
      </dsp:nvSpPr>
      <dsp:spPr>
        <a:xfrm>
          <a:off x="0" y="1464951"/>
          <a:ext cx="8784976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CD0E0-5E4E-40EA-A7CB-A96AB659E1E5}">
      <dsp:nvSpPr>
        <dsp:cNvPr id="0" name=""/>
        <dsp:cNvSpPr/>
      </dsp:nvSpPr>
      <dsp:spPr>
        <a:xfrm>
          <a:off x="422948" y="1125471"/>
          <a:ext cx="8353149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Массовые беспорядки и разгул преступности</a:t>
          </a:r>
        </a:p>
      </dsp:txBody>
      <dsp:txXfrm>
        <a:off x="422948" y="1125471"/>
        <a:ext cx="8353149" cy="678960"/>
      </dsp:txXfrm>
    </dsp:sp>
    <dsp:sp modelId="{950802A8-3D9C-4B90-BBA0-E04F5799C14A}">
      <dsp:nvSpPr>
        <dsp:cNvPr id="0" name=""/>
        <dsp:cNvSpPr/>
      </dsp:nvSpPr>
      <dsp:spPr>
        <a:xfrm>
          <a:off x="0" y="2508231"/>
          <a:ext cx="8784976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7E519-A63A-439E-8A7B-1432F8F951EC}">
      <dsp:nvSpPr>
        <dsp:cNvPr id="0" name=""/>
        <dsp:cNvSpPr/>
      </dsp:nvSpPr>
      <dsp:spPr>
        <a:xfrm>
          <a:off x="422948" y="2168751"/>
          <a:ext cx="8353149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Убийства мирных жителей, захват заложников, разрушение селений</a:t>
          </a:r>
        </a:p>
      </dsp:txBody>
      <dsp:txXfrm>
        <a:off x="422948" y="2168751"/>
        <a:ext cx="8353149" cy="678960"/>
      </dsp:txXfrm>
    </dsp:sp>
    <dsp:sp modelId="{4D399574-11C7-48ED-888E-7F0D24AD1A59}">
      <dsp:nvSpPr>
        <dsp:cNvPr id="0" name=""/>
        <dsp:cNvSpPr/>
      </dsp:nvSpPr>
      <dsp:spPr>
        <a:xfrm>
          <a:off x="0" y="3551511"/>
          <a:ext cx="8784976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2AC0C7-2BB4-4ADB-8ECA-CFD20A103BE6}">
      <dsp:nvSpPr>
        <dsp:cNvPr id="0" name=""/>
        <dsp:cNvSpPr/>
      </dsp:nvSpPr>
      <dsp:spPr>
        <a:xfrm>
          <a:off x="422948" y="3212031"/>
          <a:ext cx="8353149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Возникновение синдрома социальной обиды</a:t>
          </a:r>
        </a:p>
      </dsp:txBody>
      <dsp:txXfrm>
        <a:off x="422948" y="3212031"/>
        <a:ext cx="8353149" cy="678960"/>
      </dsp:txXfrm>
    </dsp:sp>
    <dsp:sp modelId="{FE8D1FB6-9336-4000-A792-71D194E8FD6E}">
      <dsp:nvSpPr>
        <dsp:cNvPr id="0" name=""/>
        <dsp:cNvSpPr/>
      </dsp:nvSpPr>
      <dsp:spPr>
        <a:xfrm>
          <a:off x="0" y="4594791"/>
          <a:ext cx="8784976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32C2F-21AA-459B-946A-AB84F7443917}">
      <dsp:nvSpPr>
        <dsp:cNvPr id="0" name=""/>
        <dsp:cNvSpPr/>
      </dsp:nvSpPr>
      <dsp:spPr>
        <a:xfrm>
          <a:off x="422948" y="4255311"/>
          <a:ext cx="8353149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Проникновение адептов тоталитарных сект в образовательные учреждения</a:t>
          </a:r>
        </a:p>
      </dsp:txBody>
      <dsp:txXfrm>
        <a:off x="422948" y="4255311"/>
        <a:ext cx="8353149" cy="67896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E142E5-4E5C-4A08-8834-980A7441E046}">
      <dsp:nvSpPr>
        <dsp:cNvPr id="0" name=""/>
        <dsp:cNvSpPr/>
      </dsp:nvSpPr>
      <dsp:spPr>
        <a:xfrm>
          <a:off x="0" y="611193"/>
          <a:ext cx="90364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7E730-DA06-462F-938B-D75719415171}">
      <dsp:nvSpPr>
        <dsp:cNvPr id="0" name=""/>
        <dsp:cNvSpPr/>
      </dsp:nvSpPr>
      <dsp:spPr>
        <a:xfrm>
          <a:off x="430204" y="70560"/>
          <a:ext cx="8604076" cy="9391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Работать – не будет чувства ущемления своего этноса, обиды на более работящих и расторопных представителей других этносов</a:t>
          </a:r>
          <a:endParaRPr lang="ru-RU" sz="2400" b="1" kern="1200" dirty="0"/>
        </a:p>
      </dsp:txBody>
      <dsp:txXfrm>
        <a:off x="430204" y="70560"/>
        <a:ext cx="8604076" cy="939152"/>
      </dsp:txXfrm>
    </dsp:sp>
    <dsp:sp modelId="{59E6B584-D532-447B-B88A-8D1E686F2C29}">
      <dsp:nvSpPr>
        <dsp:cNvPr id="0" name=""/>
        <dsp:cNvSpPr/>
      </dsp:nvSpPr>
      <dsp:spPr>
        <a:xfrm>
          <a:off x="0" y="2056183"/>
          <a:ext cx="90364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23F317-51E4-428B-8B07-BBD2393727D6}">
      <dsp:nvSpPr>
        <dsp:cNvPr id="0" name=""/>
        <dsp:cNvSpPr/>
      </dsp:nvSpPr>
      <dsp:spPr>
        <a:xfrm>
          <a:off x="430204" y="1437393"/>
          <a:ext cx="8604076" cy="10173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образовательных учреждениях проводить обучение теории и практике гармонизации межнациональных отношений</a:t>
          </a:r>
          <a:endParaRPr lang="ru-RU" sz="2400" b="1" kern="1200" dirty="0"/>
        </a:p>
      </dsp:txBody>
      <dsp:txXfrm>
        <a:off x="430204" y="1437393"/>
        <a:ext cx="8604076" cy="1017309"/>
      </dsp:txXfrm>
    </dsp:sp>
    <dsp:sp modelId="{0C79952C-85DB-453E-BECF-0C56AC46E4D6}">
      <dsp:nvSpPr>
        <dsp:cNvPr id="0" name=""/>
        <dsp:cNvSpPr/>
      </dsp:nvSpPr>
      <dsp:spPr>
        <a:xfrm>
          <a:off x="0" y="3280903"/>
          <a:ext cx="90364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0562B-4647-4304-A734-A8DBC0F3143B}">
      <dsp:nvSpPr>
        <dsp:cNvPr id="0" name=""/>
        <dsp:cNvSpPr/>
      </dsp:nvSpPr>
      <dsp:spPr>
        <a:xfrm>
          <a:off x="430204" y="2882383"/>
          <a:ext cx="8604076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Совместные празднования значительных событий</a:t>
          </a:r>
          <a:endParaRPr lang="ru-RU" sz="2400" b="1" kern="1200" dirty="0"/>
        </a:p>
      </dsp:txBody>
      <dsp:txXfrm>
        <a:off x="430204" y="2882383"/>
        <a:ext cx="8604076" cy="797040"/>
      </dsp:txXfrm>
    </dsp:sp>
    <dsp:sp modelId="{B0CA5864-A00A-4844-B6BA-C7440954B5D2}">
      <dsp:nvSpPr>
        <dsp:cNvPr id="0" name=""/>
        <dsp:cNvSpPr/>
      </dsp:nvSpPr>
      <dsp:spPr>
        <a:xfrm>
          <a:off x="0" y="4505623"/>
          <a:ext cx="90364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9392E-66E1-454F-A87B-195387DB4EC1}">
      <dsp:nvSpPr>
        <dsp:cNvPr id="0" name=""/>
        <dsp:cNvSpPr/>
      </dsp:nvSpPr>
      <dsp:spPr>
        <a:xfrm>
          <a:off x="430204" y="4107103"/>
          <a:ext cx="8604076" cy="797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Юридические и практические основы соблюдения национальных и региональных интересов</a:t>
          </a:r>
          <a:endParaRPr lang="ru-RU" sz="2400" b="1" kern="1200" dirty="0"/>
        </a:p>
      </dsp:txBody>
      <dsp:txXfrm>
        <a:off x="430204" y="4107103"/>
        <a:ext cx="8604076" cy="79704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2D0908-837C-484F-9558-293B6B229035}">
      <dsp:nvSpPr>
        <dsp:cNvPr id="0" name=""/>
        <dsp:cNvSpPr/>
      </dsp:nvSpPr>
      <dsp:spPr>
        <a:xfrm>
          <a:off x="0" y="24467"/>
          <a:ext cx="8229600" cy="2251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Толпа – скопление людей, не объединенных общностью целей и единой организационно-ролевой структурой, но связанных между собой общим центром внимания и эмоциональным состоянием.</a:t>
          </a:r>
          <a:endParaRPr lang="ru-RU" sz="2600" b="1" kern="1200" dirty="0"/>
        </a:p>
      </dsp:txBody>
      <dsp:txXfrm>
        <a:off x="0" y="24467"/>
        <a:ext cx="8229600" cy="2251080"/>
      </dsp:txXfrm>
    </dsp:sp>
    <dsp:sp modelId="{DA074C23-4D18-41D5-80C2-3BCA41ABB622}">
      <dsp:nvSpPr>
        <dsp:cNvPr id="0" name=""/>
        <dsp:cNvSpPr/>
      </dsp:nvSpPr>
      <dsp:spPr>
        <a:xfrm>
          <a:off x="0" y="2350427"/>
          <a:ext cx="8229600" cy="2251080"/>
        </a:xfrm>
        <a:prstGeom prst="roundRect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Массовая паника – состояние ужаса, сопровождающееся резким ослаблением  волевого самоконтроля</a:t>
          </a:r>
          <a:endParaRPr lang="ru-RU" sz="2600" b="1" kern="1200" dirty="0"/>
        </a:p>
      </dsp:txBody>
      <dsp:txXfrm>
        <a:off x="0" y="2350427"/>
        <a:ext cx="8229600" cy="225108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8D6543-E196-4964-950D-6E85E0DC043F}">
      <dsp:nvSpPr>
        <dsp:cNvPr id="0" name=""/>
        <dsp:cNvSpPr/>
      </dsp:nvSpPr>
      <dsp:spPr>
        <a:xfrm>
          <a:off x="0" y="1527"/>
          <a:ext cx="9144000" cy="8647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Держаться дальше от сотрудников полиции – на них направлено недовольство толпы</a:t>
          </a:r>
        </a:p>
      </dsp:txBody>
      <dsp:txXfrm>
        <a:off x="0" y="1527"/>
        <a:ext cx="9144000" cy="864771"/>
      </dsp:txXfrm>
    </dsp:sp>
    <dsp:sp modelId="{9C818294-E675-4A0A-8541-2CF86F30AFE8}">
      <dsp:nvSpPr>
        <dsp:cNvPr id="0" name=""/>
        <dsp:cNvSpPr/>
      </dsp:nvSpPr>
      <dsp:spPr>
        <a:xfrm>
          <a:off x="0" y="879278"/>
          <a:ext cx="9144000" cy="86477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 стоять возле мусорных контейнеров – возможно наличие взрывных устройств</a:t>
          </a:r>
        </a:p>
      </dsp:txBody>
      <dsp:txXfrm>
        <a:off x="0" y="879278"/>
        <a:ext cx="9144000" cy="864771"/>
      </dsp:txXfrm>
    </dsp:sp>
    <dsp:sp modelId="{16DF5C39-F1A1-445E-95EF-07F5C6A6C80D}">
      <dsp:nvSpPr>
        <dsp:cNvPr id="0" name=""/>
        <dsp:cNvSpPr/>
      </dsp:nvSpPr>
      <dsp:spPr>
        <a:xfrm>
          <a:off x="0" y="1757029"/>
          <a:ext cx="9144000" cy="86477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 приближаться к агрессивно настроенным группам</a:t>
          </a:r>
          <a:endParaRPr lang="ru-RU" sz="2400" b="1" kern="1200" dirty="0"/>
        </a:p>
      </dsp:txBody>
      <dsp:txXfrm>
        <a:off x="0" y="1757029"/>
        <a:ext cx="9144000" cy="864771"/>
      </dsp:txXfrm>
    </dsp:sp>
    <dsp:sp modelId="{43BDB6D3-1AEB-49DB-8E86-6DFDBCFC1EF0}">
      <dsp:nvSpPr>
        <dsp:cNvPr id="0" name=""/>
        <dsp:cNvSpPr/>
      </dsp:nvSpPr>
      <dsp:spPr>
        <a:xfrm>
          <a:off x="0" y="2634781"/>
          <a:ext cx="9144000" cy="86477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 задержании не пытаться доказать, что оказались тут случайно</a:t>
          </a:r>
          <a:endParaRPr lang="ru-RU" sz="2400" b="1" kern="1200" dirty="0"/>
        </a:p>
      </dsp:txBody>
      <dsp:txXfrm>
        <a:off x="0" y="2634781"/>
        <a:ext cx="9144000" cy="864771"/>
      </dsp:txXfrm>
    </dsp:sp>
    <dsp:sp modelId="{9E78033B-F9E4-4408-9C49-A0989596BB99}">
      <dsp:nvSpPr>
        <dsp:cNvPr id="0" name=""/>
        <dsp:cNvSpPr/>
      </dsp:nvSpPr>
      <dsp:spPr>
        <a:xfrm>
          <a:off x="0" y="3512532"/>
          <a:ext cx="9144000" cy="86477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 применение слезоточивых газов защитить рот и нос влажным платком</a:t>
          </a:r>
          <a:endParaRPr lang="ru-RU" sz="2400" b="1" kern="1200" dirty="0"/>
        </a:p>
      </dsp:txBody>
      <dsp:txXfrm>
        <a:off x="0" y="3512532"/>
        <a:ext cx="9144000" cy="864771"/>
      </dsp:txXfrm>
    </dsp:sp>
    <dsp:sp modelId="{B5B96A5A-553E-4B26-9486-B71C2A644F59}">
      <dsp:nvSpPr>
        <dsp:cNvPr id="0" name=""/>
        <dsp:cNvSpPr/>
      </dsp:nvSpPr>
      <dsp:spPr>
        <a:xfrm>
          <a:off x="0" y="4390284"/>
          <a:ext cx="9144000" cy="8647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Избегать центра толпы и края, избегать заторов, неподвижного на пути</a:t>
          </a:r>
          <a:endParaRPr lang="ru-RU" sz="2400" b="1" kern="1200" dirty="0"/>
        </a:p>
      </dsp:txBody>
      <dsp:txXfrm>
        <a:off x="0" y="4390284"/>
        <a:ext cx="9144000" cy="864771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8F8A96-A086-4135-AFE4-F7C95A09F5E0}">
      <dsp:nvSpPr>
        <dsp:cNvPr id="0" name=""/>
        <dsp:cNvSpPr/>
      </dsp:nvSpPr>
      <dsp:spPr>
        <a:xfrm>
          <a:off x="0" y="31243"/>
          <a:ext cx="8784976" cy="9547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Избавиться от колющих, режущих предметов, шнурков, цепочек, галстуков, рюкзаков, сумок</a:t>
          </a:r>
          <a:endParaRPr lang="ru-RU" sz="2400" b="1" kern="1200" dirty="0"/>
        </a:p>
      </dsp:txBody>
      <dsp:txXfrm>
        <a:off x="0" y="31243"/>
        <a:ext cx="8784976" cy="954719"/>
      </dsp:txXfrm>
    </dsp:sp>
    <dsp:sp modelId="{BBF30BFD-7FCA-4E12-9BA4-C563976926B5}">
      <dsp:nvSpPr>
        <dsp:cNvPr id="0" name=""/>
        <dsp:cNvSpPr/>
      </dsp:nvSpPr>
      <dsp:spPr>
        <a:xfrm>
          <a:off x="0" y="1055083"/>
          <a:ext cx="8784976" cy="954719"/>
        </a:xfrm>
        <a:prstGeom prst="roundRect">
          <a:avLst/>
        </a:prstGeom>
        <a:gradFill rotWithShape="0">
          <a:gsLst>
            <a:gs pos="0">
              <a:schemeClr val="accent5">
                <a:hueOff val="-308830"/>
                <a:satOff val="-5988"/>
                <a:lumOff val="-2157"/>
                <a:alphaOff val="0"/>
                <a:tint val="50000"/>
                <a:satMod val="300000"/>
              </a:schemeClr>
            </a:gs>
            <a:gs pos="35000">
              <a:schemeClr val="accent5">
                <a:hueOff val="-308830"/>
                <a:satOff val="-5988"/>
                <a:lumOff val="-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308830"/>
                <a:satOff val="-5988"/>
                <a:lumOff val="-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 стоять близко к раю двери, рядом с розетками, выключателями</a:t>
          </a:r>
        </a:p>
      </dsp:txBody>
      <dsp:txXfrm>
        <a:off x="0" y="1055083"/>
        <a:ext cx="8784976" cy="954719"/>
      </dsp:txXfrm>
    </dsp:sp>
    <dsp:sp modelId="{A3D6FF8D-7BB0-44F6-AE1D-6DED1C31BC99}">
      <dsp:nvSpPr>
        <dsp:cNvPr id="0" name=""/>
        <dsp:cNvSpPr/>
      </dsp:nvSpPr>
      <dsp:spPr>
        <a:xfrm>
          <a:off x="0" y="2078923"/>
          <a:ext cx="8784976" cy="954719"/>
        </a:xfrm>
        <a:prstGeom prst="roundRect">
          <a:avLst/>
        </a:prstGeom>
        <a:gradFill rotWithShape="0">
          <a:gsLst>
            <a:gs pos="0">
              <a:schemeClr val="accent5">
                <a:hueOff val="-617659"/>
                <a:satOff val="-11976"/>
                <a:lumOff val="-4313"/>
                <a:alphaOff val="0"/>
                <a:tint val="50000"/>
                <a:satMod val="300000"/>
              </a:schemeClr>
            </a:gs>
            <a:gs pos="35000">
              <a:schemeClr val="accent5">
                <a:hueOff val="-617659"/>
                <a:satOff val="-11976"/>
                <a:lumOff val="-4313"/>
                <a:alphaOff val="0"/>
                <a:tint val="37000"/>
                <a:satMod val="300000"/>
              </a:schemeClr>
            </a:gs>
            <a:gs pos="100000">
              <a:schemeClr val="accent5">
                <a:hueOff val="-617659"/>
                <a:satOff val="-11976"/>
                <a:lumOff val="-431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Родители становятся лицом друг к другу, согнув руки в локтях помещая между собой ребенка</a:t>
          </a:r>
        </a:p>
      </dsp:txBody>
      <dsp:txXfrm>
        <a:off x="0" y="2078923"/>
        <a:ext cx="8784976" cy="954719"/>
      </dsp:txXfrm>
    </dsp:sp>
    <dsp:sp modelId="{D8954AC2-BD8E-4366-AE5E-1359A97D8898}">
      <dsp:nvSpPr>
        <dsp:cNvPr id="0" name=""/>
        <dsp:cNvSpPr/>
      </dsp:nvSpPr>
      <dsp:spPr>
        <a:xfrm>
          <a:off x="0" y="3102763"/>
          <a:ext cx="8784976" cy="954719"/>
        </a:xfrm>
        <a:prstGeom prst="roundRect">
          <a:avLst/>
        </a:prstGeom>
        <a:gradFill rotWithShape="0">
          <a:gsLst>
            <a:gs pos="0">
              <a:schemeClr val="accent5">
                <a:hueOff val="-926489"/>
                <a:satOff val="-17965"/>
                <a:lumOff val="-6470"/>
                <a:alphaOff val="0"/>
                <a:tint val="50000"/>
                <a:satMod val="300000"/>
              </a:schemeClr>
            </a:gs>
            <a:gs pos="35000">
              <a:schemeClr val="accent5">
                <a:hueOff val="-926489"/>
                <a:satOff val="-17965"/>
                <a:lumOff val="-6470"/>
                <a:alphaOff val="0"/>
                <a:tint val="37000"/>
                <a:satMod val="300000"/>
              </a:schemeClr>
            </a:gs>
            <a:gs pos="100000">
              <a:schemeClr val="accent5">
                <a:hueOff val="-926489"/>
                <a:satOff val="-17965"/>
                <a:lumOff val="-64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Заранее посмотреть где запасные выходы</a:t>
          </a:r>
        </a:p>
      </dsp:txBody>
      <dsp:txXfrm>
        <a:off x="0" y="3102763"/>
        <a:ext cx="8784976" cy="954719"/>
      </dsp:txXfrm>
    </dsp:sp>
    <dsp:sp modelId="{0C6E6D02-3F46-4623-9FD1-9AF2E46F4903}">
      <dsp:nvSpPr>
        <dsp:cNvPr id="0" name=""/>
        <dsp:cNvSpPr/>
      </dsp:nvSpPr>
      <dsp:spPr>
        <a:xfrm>
          <a:off x="0" y="4126603"/>
          <a:ext cx="8784976" cy="954719"/>
        </a:xfrm>
        <a:prstGeom prst="roundRect">
          <a:avLst/>
        </a:prstGeom>
        <a:gradFill rotWithShape="0">
          <a:gsLst>
            <a:gs pos="0">
              <a:schemeClr val="accent5">
                <a:hueOff val="-1235318"/>
                <a:satOff val="-23953"/>
                <a:lumOff val="-8627"/>
                <a:alphaOff val="0"/>
                <a:tint val="50000"/>
                <a:satMod val="300000"/>
              </a:schemeClr>
            </a:gs>
            <a:gs pos="35000">
              <a:schemeClr val="accent5">
                <a:hueOff val="-1235318"/>
                <a:satOff val="-23953"/>
                <a:lumOff val="-8627"/>
                <a:alphaOff val="0"/>
                <a:tint val="37000"/>
                <a:satMod val="300000"/>
              </a:schemeClr>
            </a:gs>
            <a:gs pos="100000">
              <a:schemeClr val="accent5">
                <a:hueOff val="-1235318"/>
                <a:satOff val="-23953"/>
                <a:lumOff val="-862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Избегать пространств возле сцены, где фанаты устраивают давку</a:t>
          </a:r>
        </a:p>
      </dsp:txBody>
      <dsp:txXfrm>
        <a:off x="0" y="4126603"/>
        <a:ext cx="8784976" cy="95471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C1A890-AC71-4AF9-A295-95BF1A764581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Идеология насилия и практика воздействия на принятие решения органами государственной власти, местного самоуправления и международными организациями, связанные с устранением населениями или иными формами противоправных насильственных действий</a:t>
          </a:r>
          <a:endParaRPr lang="ru-RU" sz="3400" kern="1200" dirty="0"/>
        </a:p>
      </dsp:txBody>
      <dsp:txXfrm>
        <a:off x="261193" y="823"/>
        <a:ext cx="7707213" cy="4624327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DEE5ED-1EE1-49CD-B91B-0E5B38C2DBDE}">
      <dsp:nvSpPr>
        <dsp:cNvPr id="0" name=""/>
        <dsp:cNvSpPr/>
      </dsp:nvSpPr>
      <dsp:spPr>
        <a:xfrm rot="5400000">
          <a:off x="5538887" y="-1895799"/>
          <a:ext cx="1355212" cy="54907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От 8 до 15 лет, пожизненное заключение (ст.205 УК РФ)</a:t>
          </a:r>
          <a:endParaRPr lang="ru-RU" sz="2800" b="1" kern="1200" dirty="0"/>
        </a:p>
      </dsp:txBody>
      <dsp:txXfrm rot="5400000">
        <a:off x="5538887" y="-1895799"/>
        <a:ext cx="1355212" cy="5490748"/>
      </dsp:txXfrm>
    </dsp:sp>
    <dsp:sp modelId="{EDE6C584-9DFE-4C17-9AA8-9506CA0B8C1B}">
      <dsp:nvSpPr>
        <dsp:cNvPr id="0" name=""/>
        <dsp:cNvSpPr/>
      </dsp:nvSpPr>
      <dsp:spPr>
        <a:xfrm>
          <a:off x="2619" y="2566"/>
          <a:ext cx="3468499" cy="1694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Терроризм</a:t>
          </a:r>
          <a:endParaRPr lang="ru-RU" sz="2400" b="1" kern="1200" dirty="0"/>
        </a:p>
      </dsp:txBody>
      <dsp:txXfrm>
        <a:off x="2619" y="2566"/>
        <a:ext cx="3468499" cy="1694016"/>
      </dsp:txXfrm>
    </dsp:sp>
    <dsp:sp modelId="{2B7B6137-98C5-4A8D-81B9-3475C69909DB}">
      <dsp:nvSpPr>
        <dsp:cNvPr id="0" name=""/>
        <dsp:cNvSpPr/>
      </dsp:nvSpPr>
      <dsp:spPr>
        <a:xfrm rot="5400000">
          <a:off x="5538887" y="-117082"/>
          <a:ext cx="1355212" cy="54907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От 5 до 10 лет (ст. 206 УК РФ)</a:t>
          </a:r>
          <a:endParaRPr lang="ru-RU" sz="2800" b="1" kern="1200" dirty="0"/>
        </a:p>
      </dsp:txBody>
      <dsp:txXfrm rot="5400000">
        <a:off x="5538887" y="-117082"/>
        <a:ext cx="1355212" cy="5490748"/>
      </dsp:txXfrm>
    </dsp:sp>
    <dsp:sp modelId="{C6B0F9AF-771D-4A6D-A3A2-6847E4773CC8}">
      <dsp:nvSpPr>
        <dsp:cNvPr id="0" name=""/>
        <dsp:cNvSpPr/>
      </dsp:nvSpPr>
      <dsp:spPr>
        <a:xfrm>
          <a:off x="2619" y="1781283"/>
          <a:ext cx="3468499" cy="1694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Захват заложника</a:t>
          </a:r>
          <a:endParaRPr lang="ru-RU" sz="2400" b="1" kern="1200" dirty="0"/>
        </a:p>
      </dsp:txBody>
      <dsp:txXfrm>
        <a:off x="2619" y="1781283"/>
        <a:ext cx="3468499" cy="1694016"/>
      </dsp:txXfrm>
    </dsp:sp>
    <dsp:sp modelId="{08184B9F-6ECB-4935-B789-BFB8BE8B3BF9}">
      <dsp:nvSpPr>
        <dsp:cNvPr id="0" name=""/>
        <dsp:cNvSpPr/>
      </dsp:nvSpPr>
      <dsp:spPr>
        <a:xfrm rot="5400000">
          <a:off x="5538887" y="1661633"/>
          <a:ext cx="1355212" cy="54907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От 6 до 15 лет, пожизненное заключение (ст. 206 УК РФ)</a:t>
          </a:r>
          <a:endParaRPr lang="ru-RU" sz="2800" b="1" kern="1200" dirty="0"/>
        </a:p>
      </dsp:txBody>
      <dsp:txXfrm rot="5400000">
        <a:off x="5538887" y="1661633"/>
        <a:ext cx="1355212" cy="5490748"/>
      </dsp:txXfrm>
    </dsp:sp>
    <dsp:sp modelId="{F4D1BE4D-A8B7-4F8A-AB9F-E515FFB7B05F}">
      <dsp:nvSpPr>
        <dsp:cNvPr id="0" name=""/>
        <dsp:cNvSpPr/>
      </dsp:nvSpPr>
      <dsp:spPr>
        <a:xfrm>
          <a:off x="2619" y="3560000"/>
          <a:ext cx="3468499" cy="1694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То же деяние, совершенное группой, неоднократно, с применением оружия</a:t>
          </a:r>
          <a:endParaRPr lang="ru-RU" sz="2400" b="1" kern="1200" dirty="0"/>
        </a:p>
      </dsp:txBody>
      <dsp:txXfrm>
        <a:off x="2619" y="3560000"/>
        <a:ext cx="3468499" cy="1694016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4E049-A55A-4DFC-AD15-D31C07323FB6}">
      <dsp:nvSpPr>
        <dsp:cNvPr id="0" name=""/>
        <dsp:cNvSpPr/>
      </dsp:nvSpPr>
      <dsp:spPr>
        <a:xfrm>
          <a:off x="0" y="215987"/>
          <a:ext cx="8229600" cy="99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Прекратить все работы, немедленно сообщить в полицию</a:t>
          </a:r>
          <a:endParaRPr lang="ru-RU" sz="2500" b="1" kern="1200" dirty="0"/>
        </a:p>
      </dsp:txBody>
      <dsp:txXfrm>
        <a:off x="0" y="215987"/>
        <a:ext cx="8229600" cy="994500"/>
      </dsp:txXfrm>
    </dsp:sp>
    <dsp:sp modelId="{9EA64937-2EC1-43B4-9D74-8DFE50CF9E28}">
      <dsp:nvSpPr>
        <dsp:cNvPr id="0" name=""/>
        <dsp:cNvSpPr/>
      </dsp:nvSpPr>
      <dsp:spPr>
        <a:xfrm>
          <a:off x="0" y="1282487"/>
          <a:ext cx="8229600" cy="99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Не подходить, не прикасаться, не передвигать, воздержаться от курения</a:t>
          </a:r>
          <a:endParaRPr lang="ru-RU" sz="2500" b="1" kern="1200" dirty="0"/>
        </a:p>
      </dsp:txBody>
      <dsp:txXfrm>
        <a:off x="0" y="1282487"/>
        <a:ext cx="8229600" cy="994500"/>
      </dsp:txXfrm>
    </dsp:sp>
    <dsp:sp modelId="{5B853FF9-3A47-452A-8DE2-A1F49CC7F10C}">
      <dsp:nvSpPr>
        <dsp:cNvPr id="0" name=""/>
        <dsp:cNvSpPr/>
      </dsp:nvSpPr>
      <dsp:spPr>
        <a:xfrm>
          <a:off x="0" y="2348987"/>
          <a:ext cx="8229600" cy="99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Не звонить вблизи, освободить от людей зону в радиусе не менее 100 м.</a:t>
          </a:r>
          <a:endParaRPr lang="ru-RU" sz="2500" b="1" kern="1200" dirty="0"/>
        </a:p>
      </dsp:txBody>
      <dsp:txXfrm>
        <a:off x="0" y="2348987"/>
        <a:ext cx="8229600" cy="994500"/>
      </dsp:txXfrm>
    </dsp:sp>
    <dsp:sp modelId="{6C321A7C-BB86-4F03-8169-DA53958D8EBF}">
      <dsp:nvSpPr>
        <dsp:cNvPr id="0" name=""/>
        <dsp:cNvSpPr/>
      </dsp:nvSpPr>
      <dsp:spPr>
        <a:xfrm>
          <a:off x="0" y="3415487"/>
          <a:ext cx="8229600" cy="99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В помещении открыть окна, двери, эвакуировать людей, вести наблюдение за предметом и вокруг него</a:t>
          </a:r>
          <a:endParaRPr lang="ru-RU" sz="2500" b="1" kern="1200" dirty="0"/>
        </a:p>
      </dsp:txBody>
      <dsp:txXfrm>
        <a:off x="0" y="3415487"/>
        <a:ext cx="8229600" cy="9945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5DBC9D-C135-450A-9235-DD1736499D19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Неблагоприятная обстановка на определенной территории, сложившаяся в результате противоречий и конфликтов в сфере социальных отношений, влекущая за собой человеческие жертвы, ущерб здоровью людей и окружающей природной среде, значительные материальные потери</a:t>
          </a:r>
          <a:endParaRPr lang="ru-RU" sz="3400" b="1" kern="1200" dirty="0"/>
        </a:p>
      </dsp:txBody>
      <dsp:txXfrm>
        <a:off x="261193" y="823"/>
        <a:ext cx="7707213" cy="4624327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4E049-A55A-4DFC-AD15-D31C07323FB6}">
      <dsp:nvSpPr>
        <dsp:cNvPr id="0" name=""/>
        <dsp:cNvSpPr/>
      </dsp:nvSpPr>
      <dsp:spPr>
        <a:xfrm>
          <a:off x="0" y="48227"/>
          <a:ext cx="8229600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Успокоиться, не допускать скопления людей на месте взрыва</a:t>
          </a:r>
          <a:endParaRPr lang="ru-RU" sz="2700" b="1" kern="1200" dirty="0"/>
        </a:p>
      </dsp:txBody>
      <dsp:txXfrm>
        <a:off x="0" y="48227"/>
        <a:ext cx="8229600" cy="1074060"/>
      </dsp:txXfrm>
    </dsp:sp>
    <dsp:sp modelId="{9EA64937-2EC1-43B4-9D74-8DFE50CF9E28}">
      <dsp:nvSpPr>
        <dsp:cNvPr id="0" name=""/>
        <dsp:cNvSpPr/>
      </dsp:nvSpPr>
      <dsp:spPr>
        <a:xfrm>
          <a:off x="0" y="1200047"/>
          <a:ext cx="8229600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Оказать первую неотложную помощь, не перемещать пострадавших без необходимости</a:t>
          </a:r>
          <a:endParaRPr lang="ru-RU" sz="2700" b="1" kern="1200" dirty="0"/>
        </a:p>
      </dsp:txBody>
      <dsp:txXfrm>
        <a:off x="0" y="1200047"/>
        <a:ext cx="8229600" cy="1074060"/>
      </dsp:txXfrm>
    </dsp:sp>
    <dsp:sp modelId="{5B853FF9-3A47-452A-8DE2-A1F49CC7F10C}">
      <dsp:nvSpPr>
        <dsp:cNvPr id="0" name=""/>
        <dsp:cNvSpPr/>
      </dsp:nvSpPr>
      <dsp:spPr>
        <a:xfrm>
          <a:off x="0" y="2351867"/>
          <a:ext cx="8229600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Не пользоваться открытым пламенем, не трогать поврежденные конструкции</a:t>
          </a:r>
          <a:endParaRPr lang="ru-RU" sz="2700" b="1" kern="1200" dirty="0"/>
        </a:p>
      </dsp:txBody>
      <dsp:txXfrm>
        <a:off x="0" y="2351867"/>
        <a:ext cx="8229600" cy="1074060"/>
      </dsp:txXfrm>
    </dsp:sp>
    <dsp:sp modelId="{6C321A7C-BB86-4F03-8169-DA53958D8EBF}">
      <dsp:nvSpPr>
        <dsp:cNvPr id="0" name=""/>
        <dsp:cNvSpPr/>
      </dsp:nvSpPr>
      <dsp:spPr>
        <a:xfrm>
          <a:off x="0" y="3503687"/>
          <a:ext cx="8229600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Защитить при задымлении органы дыхания влажным носовым платком</a:t>
          </a:r>
          <a:endParaRPr lang="ru-RU" sz="2700" b="1" kern="1200" dirty="0"/>
        </a:p>
      </dsp:txBody>
      <dsp:txXfrm>
        <a:off x="0" y="3503687"/>
        <a:ext cx="8229600" cy="107406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4E049-A55A-4DFC-AD15-D31C07323FB6}">
      <dsp:nvSpPr>
        <dsp:cNvPr id="0" name=""/>
        <dsp:cNvSpPr/>
      </dsp:nvSpPr>
      <dsp:spPr>
        <a:xfrm>
          <a:off x="0" y="1956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Дышать глубоко, ровно, голосом и стуком привлекать внимание людей, перемещать </a:t>
          </a:r>
          <a:r>
            <a:rPr lang="ru-RU" sz="2400" b="1" kern="1200" dirty="0" err="1" smtClean="0"/>
            <a:t>влево-вправо</a:t>
          </a:r>
          <a:r>
            <a:rPr lang="ru-RU" sz="2400" b="1" kern="1200" dirty="0" smtClean="0"/>
            <a:t> любой </a:t>
          </a:r>
          <a:r>
            <a:rPr lang="ru-RU" sz="2400" b="1" kern="1200" dirty="0" err="1" smtClean="0"/>
            <a:t>металл.предмет</a:t>
          </a:r>
          <a:endParaRPr lang="ru-RU" sz="2400" b="1" kern="1200" dirty="0"/>
        </a:p>
      </dsp:txBody>
      <dsp:txXfrm>
        <a:off x="0" y="1956"/>
        <a:ext cx="8229600" cy="1146234"/>
      </dsp:txXfrm>
    </dsp:sp>
    <dsp:sp modelId="{5B853FF9-3A47-452A-8DE2-A1F49CC7F10C}">
      <dsp:nvSpPr>
        <dsp:cNvPr id="0" name=""/>
        <dsp:cNvSpPr/>
      </dsp:nvSpPr>
      <dsp:spPr>
        <a:xfrm>
          <a:off x="0" y="1160565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Если есть пространство не зажигать спички, чтобы беречь кислород, передвигаться, чтобы не допустить нового обвала </a:t>
          </a:r>
          <a:endParaRPr lang="ru-RU" sz="2400" b="1" kern="1200" dirty="0"/>
        </a:p>
      </dsp:txBody>
      <dsp:txXfrm>
        <a:off x="0" y="1160565"/>
        <a:ext cx="8229600" cy="1146234"/>
      </dsp:txXfrm>
    </dsp:sp>
    <dsp:sp modelId="{6C321A7C-BB86-4F03-8169-DA53958D8EBF}">
      <dsp:nvSpPr>
        <dsp:cNvPr id="0" name=""/>
        <dsp:cNvSpPr/>
      </dsp:nvSpPr>
      <dsp:spPr>
        <a:xfrm>
          <a:off x="0" y="2319175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 помощью подручных средств укрепить обвисающие балки</a:t>
          </a:r>
        </a:p>
      </dsp:txBody>
      <dsp:txXfrm>
        <a:off x="0" y="2319175"/>
        <a:ext cx="8229600" cy="1146234"/>
      </dsp:txXfrm>
    </dsp:sp>
    <dsp:sp modelId="{E1E7D477-1464-4490-965B-C13D3DC8D289}">
      <dsp:nvSpPr>
        <dsp:cNvPr id="0" name=""/>
        <dsp:cNvSpPr/>
      </dsp:nvSpPr>
      <dsp:spPr>
        <a:xfrm>
          <a:off x="0" y="3477784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 сильной жажде положить в рот небольшой лоскут ткани (гладкий камушек) и дышать носом</a:t>
          </a:r>
        </a:p>
      </dsp:txBody>
      <dsp:txXfrm>
        <a:off x="0" y="3477784"/>
        <a:ext cx="8229600" cy="1146234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4E049-A55A-4DFC-AD15-D31C07323FB6}">
      <dsp:nvSpPr>
        <dsp:cNvPr id="0" name=""/>
        <dsp:cNvSpPr/>
      </dsp:nvSpPr>
      <dsp:spPr>
        <a:xfrm>
          <a:off x="0" y="1956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Установить на подвалах и чердаках прочные двери, надежные замки, ограждения, исключающие въезд автомобиля в здание</a:t>
          </a:r>
          <a:endParaRPr lang="ru-RU" sz="2400" b="1" kern="1200" dirty="0"/>
        </a:p>
      </dsp:txBody>
      <dsp:txXfrm>
        <a:off x="0" y="1956"/>
        <a:ext cx="8229600" cy="1146234"/>
      </dsp:txXfrm>
    </dsp:sp>
    <dsp:sp modelId="{5B853FF9-3A47-452A-8DE2-A1F49CC7F10C}">
      <dsp:nvSpPr>
        <dsp:cNvPr id="0" name=""/>
        <dsp:cNvSpPr/>
      </dsp:nvSpPr>
      <dsp:spPr>
        <a:xfrm>
          <a:off x="0" y="1160565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Установить средства видеонаблюдения, проверять все пустующие помещения в здании, осматривать и удалять посторонние машины</a:t>
          </a:r>
          <a:endParaRPr lang="ru-RU" sz="2400" b="1" kern="1200" dirty="0"/>
        </a:p>
      </dsp:txBody>
      <dsp:txXfrm>
        <a:off x="0" y="1160565"/>
        <a:ext cx="8229600" cy="1146234"/>
      </dsp:txXfrm>
    </dsp:sp>
    <dsp:sp modelId="{6C321A7C-BB86-4F03-8169-DA53958D8EBF}">
      <dsp:nvSpPr>
        <dsp:cNvPr id="0" name=""/>
        <dsp:cNvSpPr/>
      </dsp:nvSpPr>
      <dsp:spPr>
        <a:xfrm>
          <a:off x="0" y="2319175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Обращать внимание на незнакомых людей, проверять документы, сообщать о подозрительных лицах в полицию</a:t>
          </a:r>
        </a:p>
      </dsp:txBody>
      <dsp:txXfrm>
        <a:off x="0" y="2319175"/>
        <a:ext cx="8229600" cy="1146234"/>
      </dsp:txXfrm>
    </dsp:sp>
    <dsp:sp modelId="{E1E7D477-1464-4490-965B-C13D3DC8D289}">
      <dsp:nvSpPr>
        <dsp:cNvPr id="0" name=""/>
        <dsp:cNvSpPr/>
      </dsp:nvSpPr>
      <dsp:spPr>
        <a:xfrm>
          <a:off x="0" y="3477784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Организовать места парковки автомобилей подальше от здания, регулярно удалять из здания отходы, разработать план эвакуации людей</a:t>
          </a:r>
        </a:p>
      </dsp:txBody>
      <dsp:txXfrm>
        <a:off x="0" y="3477784"/>
        <a:ext cx="8229600" cy="1146234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4E049-A55A-4DFC-AD15-D31C07323FB6}">
      <dsp:nvSpPr>
        <dsp:cNvPr id="0" name=""/>
        <dsp:cNvSpPr/>
      </dsp:nvSpPr>
      <dsp:spPr>
        <a:xfrm>
          <a:off x="0" y="1956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Сообщать в полицию, инициативно не вступать в переговоры с террористами, при необходимости выполнять требования</a:t>
          </a:r>
          <a:endParaRPr lang="ru-RU" sz="2400" b="1" kern="1200" dirty="0"/>
        </a:p>
      </dsp:txBody>
      <dsp:txXfrm>
        <a:off x="0" y="1956"/>
        <a:ext cx="8229600" cy="1146234"/>
      </dsp:txXfrm>
    </dsp:sp>
    <dsp:sp modelId="{5B853FF9-3A47-452A-8DE2-A1F49CC7F10C}">
      <dsp:nvSpPr>
        <dsp:cNvPr id="0" name=""/>
        <dsp:cNvSpPr/>
      </dsp:nvSpPr>
      <dsp:spPr>
        <a:xfrm>
          <a:off x="0" y="1160565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 противоречить, не допускать действий, которые могут спровоцировать террористов к применению оружия</a:t>
          </a:r>
          <a:endParaRPr lang="ru-RU" sz="2400" b="1" kern="1200" dirty="0"/>
        </a:p>
      </dsp:txBody>
      <dsp:txXfrm>
        <a:off x="0" y="1160565"/>
        <a:ext cx="8229600" cy="1146234"/>
      </dsp:txXfrm>
    </dsp:sp>
    <dsp:sp modelId="{6C321A7C-BB86-4F03-8169-DA53958D8EBF}">
      <dsp:nvSpPr>
        <dsp:cNvPr id="0" name=""/>
        <dsp:cNvSpPr/>
      </dsp:nvSpPr>
      <dsp:spPr>
        <a:xfrm>
          <a:off x="0" y="2319175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Контролировать себя и свои действия, запомнить расположение окон, дверей, голоса, внешность, манеры поведения преступников</a:t>
          </a:r>
        </a:p>
      </dsp:txBody>
      <dsp:txXfrm>
        <a:off x="0" y="2319175"/>
        <a:ext cx="8229600" cy="1146234"/>
      </dsp:txXfrm>
    </dsp:sp>
    <dsp:sp modelId="{E1E7D477-1464-4490-965B-C13D3DC8D289}">
      <dsp:nvSpPr>
        <dsp:cNvPr id="0" name=""/>
        <dsp:cNvSpPr/>
      </dsp:nvSpPr>
      <dsp:spPr>
        <a:xfrm>
          <a:off x="0" y="3477784"/>
          <a:ext cx="8229600" cy="114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 задавать лишних вопросов, не смотреть в глаза, не выражать неудовольствия, прежде чем что-то сделать – спросить разрешение</a:t>
          </a:r>
        </a:p>
      </dsp:txBody>
      <dsp:txXfrm>
        <a:off x="0" y="3477784"/>
        <a:ext cx="8229600" cy="11462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606287-879B-4D05-9251-4E908D9EB603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Религиозно мотивированная или религиозно камуфлированная деятельность, направленная на насильственное изменение государственного строя или насильственный захват власти, нарушение суверенитета и территориальной целостности государства, на возбуждение в этих целях религиозной вражды и ненависти</a:t>
          </a:r>
          <a:endParaRPr lang="ru-RU" sz="3100" b="1" kern="1200" dirty="0"/>
        </a:p>
      </dsp:txBody>
      <dsp:txXfrm>
        <a:off x="261193" y="823"/>
        <a:ext cx="7707213" cy="46243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D00BB6-301A-449F-90AB-4361202E835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/>
            <a:t>Группы людей, отделившихся от традиционной религии, разрушительно влияющих на гармоничное состояние личности, созидательные традиции  и нормы данного общества</a:t>
          </a:r>
          <a:endParaRPr lang="ru-RU" sz="4300" b="1" kern="1200" dirty="0"/>
        </a:p>
      </dsp:txBody>
      <dsp:txXfrm>
        <a:off x="261193" y="823"/>
        <a:ext cx="7707213" cy="462432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0CD609-28BD-489C-BABA-81D3EC89D7E5}">
      <dsp:nvSpPr>
        <dsp:cNvPr id="0" name=""/>
        <dsp:cNvSpPr/>
      </dsp:nvSpPr>
      <dsp:spPr>
        <a:xfrm>
          <a:off x="0" y="5426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D8C50-C95B-4FB4-9472-B0D9DCF6D360}">
      <dsp:nvSpPr>
        <dsp:cNvPr id="0" name=""/>
        <dsp:cNvSpPr/>
      </dsp:nvSpPr>
      <dsp:spPr>
        <a:xfrm>
          <a:off x="411480" y="26087"/>
          <a:ext cx="7776972" cy="1033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Медикаментозный – психотропные препараты</a:t>
          </a:r>
          <a:endParaRPr lang="ru-RU" sz="2600" b="1" kern="1200" dirty="0"/>
        </a:p>
      </dsp:txBody>
      <dsp:txXfrm>
        <a:off x="411480" y="26087"/>
        <a:ext cx="7776972" cy="1033200"/>
      </dsp:txXfrm>
    </dsp:sp>
    <dsp:sp modelId="{E4CB755D-4129-4114-BB0A-B7ED72543F68}">
      <dsp:nvSpPr>
        <dsp:cNvPr id="0" name=""/>
        <dsp:cNvSpPr/>
      </dsp:nvSpPr>
      <dsp:spPr>
        <a:xfrm>
          <a:off x="0" y="21302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6901799"/>
              <a:satOff val="-18192"/>
              <a:lumOff val="-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2F2368-0552-42A5-A308-350AE89AAEF9}">
      <dsp:nvSpPr>
        <dsp:cNvPr id="0" name=""/>
        <dsp:cNvSpPr/>
      </dsp:nvSpPr>
      <dsp:spPr>
        <a:xfrm>
          <a:off x="411480" y="1613687"/>
          <a:ext cx="7776972" cy="1033200"/>
        </a:xfrm>
        <a:prstGeom prst="roundRect">
          <a:avLst/>
        </a:prstGeom>
        <a:gradFill rotWithShape="0">
          <a:gsLst>
            <a:gs pos="0">
              <a:schemeClr val="accent3">
                <a:hueOff val="-6901799"/>
                <a:satOff val="-18192"/>
                <a:lumOff val="-4706"/>
                <a:alphaOff val="0"/>
                <a:shade val="47500"/>
                <a:satMod val="137000"/>
              </a:schemeClr>
            </a:gs>
            <a:gs pos="55000">
              <a:schemeClr val="accent3">
                <a:hueOff val="-6901799"/>
                <a:satOff val="-18192"/>
                <a:lumOff val="-4706"/>
                <a:alphaOff val="0"/>
                <a:shade val="69000"/>
                <a:satMod val="137000"/>
              </a:schemeClr>
            </a:gs>
            <a:gs pos="100000">
              <a:schemeClr val="accent3">
                <a:hueOff val="-6901799"/>
                <a:satOff val="-18192"/>
                <a:lumOff val="-47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Гипнотические методики – давление большим количество людей </a:t>
          </a:r>
          <a:endParaRPr lang="ru-RU" sz="2600" b="1" kern="1200" dirty="0"/>
        </a:p>
      </dsp:txBody>
      <dsp:txXfrm>
        <a:off x="411480" y="1613687"/>
        <a:ext cx="7776972" cy="1033200"/>
      </dsp:txXfrm>
    </dsp:sp>
    <dsp:sp modelId="{E88598B6-E3F1-4B36-9FE8-1291C9F9243C}">
      <dsp:nvSpPr>
        <dsp:cNvPr id="0" name=""/>
        <dsp:cNvSpPr/>
      </dsp:nvSpPr>
      <dsp:spPr>
        <a:xfrm>
          <a:off x="0" y="37178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C46EB4-9278-429F-A132-E2B4B834221D}">
      <dsp:nvSpPr>
        <dsp:cNvPr id="0" name=""/>
        <dsp:cNvSpPr/>
      </dsp:nvSpPr>
      <dsp:spPr>
        <a:xfrm>
          <a:off x="411480" y="3201287"/>
          <a:ext cx="7776972" cy="1033200"/>
        </a:xfrm>
        <a:prstGeom prst="roundRect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Уничтожение защиты через умственное утомление – лишение свободного времени, сна, постоянное повторение молитв</a:t>
          </a:r>
          <a:endParaRPr lang="ru-RU" sz="2600" b="1" kern="1200" dirty="0"/>
        </a:p>
      </dsp:txBody>
      <dsp:txXfrm>
        <a:off x="411480" y="3201287"/>
        <a:ext cx="7776972" cy="10332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7D2F38-9D03-4212-90D1-AF6FF58568B1}">
      <dsp:nvSpPr>
        <dsp:cNvPr id="0" name=""/>
        <dsp:cNvSpPr/>
      </dsp:nvSpPr>
      <dsp:spPr>
        <a:xfrm>
          <a:off x="0" y="2694"/>
          <a:ext cx="8928992" cy="86428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Осуществление массовых беспорядков, актов вандализма</a:t>
          </a:r>
        </a:p>
      </dsp:txBody>
      <dsp:txXfrm>
        <a:off x="0" y="2694"/>
        <a:ext cx="8928992" cy="864288"/>
      </dsp:txXfrm>
    </dsp:sp>
    <dsp:sp modelId="{9BFD0332-6492-47CE-854C-FF98734EB53A}">
      <dsp:nvSpPr>
        <dsp:cNvPr id="0" name=""/>
        <dsp:cNvSpPr/>
      </dsp:nvSpPr>
      <dsp:spPr>
        <a:xfrm>
          <a:off x="0" y="880075"/>
          <a:ext cx="8928992" cy="864288"/>
        </a:xfrm>
        <a:prstGeom prst="roundRect">
          <a:avLst/>
        </a:prstGeom>
        <a:gradFill rotWithShape="0">
          <a:gsLst>
            <a:gs pos="0">
              <a:schemeClr val="accent4">
                <a:hueOff val="-1206228"/>
                <a:satOff val="8421"/>
                <a:lumOff val="902"/>
                <a:alphaOff val="0"/>
                <a:shade val="47500"/>
                <a:satMod val="137000"/>
              </a:schemeClr>
            </a:gs>
            <a:gs pos="55000">
              <a:schemeClr val="accent4">
                <a:hueOff val="-1206228"/>
                <a:satOff val="8421"/>
                <a:lumOff val="902"/>
                <a:alphaOff val="0"/>
                <a:shade val="69000"/>
                <a:satMod val="137000"/>
              </a:schemeClr>
            </a:gs>
            <a:gs pos="100000">
              <a:schemeClr val="accent4">
                <a:hueOff val="-1206228"/>
                <a:satOff val="8421"/>
                <a:lumOff val="90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Пропаганда исключительности, превосходства граждан по признаку, религии, национальной принадлежности</a:t>
          </a:r>
        </a:p>
      </dsp:txBody>
      <dsp:txXfrm>
        <a:off x="0" y="880075"/>
        <a:ext cx="8928992" cy="864288"/>
      </dsp:txXfrm>
    </dsp:sp>
    <dsp:sp modelId="{63A0D4B7-C02E-4D12-812F-396FE0E18493}">
      <dsp:nvSpPr>
        <dsp:cNvPr id="0" name=""/>
        <dsp:cNvSpPr/>
      </dsp:nvSpPr>
      <dsp:spPr>
        <a:xfrm>
          <a:off x="0" y="1757456"/>
          <a:ext cx="8928992" cy="864288"/>
        </a:xfrm>
        <a:prstGeom prst="roundRect">
          <a:avLst/>
        </a:prstGeom>
        <a:gradFill rotWithShape="0">
          <a:gsLst>
            <a:gs pos="0">
              <a:schemeClr val="accent4">
                <a:hueOff val="-2412456"/>
                <a:satOff val="16842"/>
                <a:lumOff val="1804"/>
                <a:alphaOff val="0"/>
                <a:shade val="47500"/>
                <a:satMod val="137000"/>
              </a:schemeClr>
            </a:gs>
            <a:gs pos="55000">
              <a:schemeClr val="accent4">
                <a:hueOff val="-2412456"/>
                <a:satOff val="16842"/>
                <a:lumOff val="1804"/>
                <a:alphaOff val="0"/>
                <a:shade val="69000"/>
                <a:satMod val="137000"/>
              </a:schemeClr>
            </a:gs>
            <a:gs pos="100000">
              <a:schemeClr val="accent4">
                <a:hueOff val="-2412456"/>
                <a:satOff val="16842"/>
                <a:lumOff val="180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Разжигание расовой, национальной, религиозной розни, связанное с насилием, призывом к насилию</a:t>
          </a:r>
        </a:p>
      </dsp:txBody>
      <dsp:txXfrm>
        <a:off x="0" y="1757456"/>
        <a:ext cx="8928992" cy="864288"/>
      </dsp:txXfrm>
    </dsp:sp>
    <dsp:sp modelId="{780007D6-BECA-4A09-A166-A76AA5A709BD}">
      <dsp:nvSpPr>
        <dsp:cNvPr id="0" name=""/>
        <dsp:cNvSpPr/>
      </dsp:nvSpPr>
      <dsp:spPr>
        <a:xfrm>
          <a:off x="0" y="2634837"/>
          <a:ext cx="8928992" cy="864288"/>
        </a:xfrm>
        <a:prstGeom prst="roundRect">
          <a:avLst/>
        </a:prstGeom>
        <a:gradFill rotWithShape="0">
          <a:gsLst>
            <a:gs pos="0">
              <a:schemeClr val="accent4">
                <a:hueOff val="-3618685"/>
                <a:satOff val="25263"/>
                <a:lumOff val="2705"/>
                <a:alphaOff val="0"/>
                <a:shade val="47500"/>
                <a:satMod val="137000"/>
              </a:schemeClr>
            </a:gs>
            <a:gs pos="55000">
              <a:schemeClr val="accent4">
                <a:hueOff val="-3618685"/>
                <a:satOff val="25263"/>
                <a:lumOff val="2705"/>
                <a:alphaOff val="0"/>
                <a:shade val="69000"/>
                <a:satMod val="137000"/>
              </a:schemeClr>
            </a:gs>
            <a:gs pos="100000">
              <a:schemeClr val="accent4">
                <a:hueOff val="-3618685"/>
                <a:satOff val="25263"/>
                <a:lumOff val="270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Насильственное изменение конституционного строя</a:t>
          </a:r>
        </a:p>
      </dsp:txBody>
      <dsp:txXfrm>
        <a:off x="0" y="2634837"/>
        <a:ext cx="8928992" cy="864288"/>
      </dsp:txXfrm>
    </dsp:sp>
    <dsp:sp modelId="{8A6029EB-4914-4253-8CD1-DA5149C0BFD3}">
      <dsp:nvSpPr>
        <dsp:cNvPr id="0" name=""/>
        <dsp:cNvSpPr/>
      </dsp:nvSpPr>
      <dsp:spPr>
        <a:xfrm>
          <a:off x="0" y="3512218"/>
          <a:ext cx="8928992" cy="864288"/>
        </a:xfrm>
        <a:prstGeom prst="roundRect">
          <a:avLst/>
        </a:prstGeom>
        <a:gradFill rotWithShape="0">
          <a:gsLst>
            <a:gs pos="0">
              <a:schemeClr val="accent4">
                <a:hueOff val="-4824913"/>
                <a:satOff val="33684"/>
                <a:lumOff val="3607"/>
                <a:alphaOff val="0"/>
                <a:shade val="47500"/>
                <a:satMod val="137000"/>
              </a:schemeClr>
            </a:gs>
            <a:gs pos="55000">
              <a:schemeClr val="accent4">
                <a:hueOff val="-4824913"/>
                <a:satOff val="33684"/>
                <a:lumOff val="3607"/>
                <a:alphaOff val="0"/>
                <a:shade val="69000"/>
                <a:satMod val="137000"/>
              </a:schemeClr>
            </a:gs>
            <a:gs pos="100000">
              <a:schemeClr val="accent4">
                <a:hueOff val="-4824913"/>
                <a:satOff val="33684"/>
                <a:lumOff val="360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Создание незаконных вооруженных формирований</a:t>
          </a:r>
        </a:p>
      </dsp:txBody>
      <dsp:txXfrm>
        <a:off x="0" y="3512218"/>
        <a:ext cx="8928992" cy="864288"/>
      </dsp:txXfrm>
    </dsp:sp>
    <dsp:sp modelId="{C510E3C5-A3A0-426D-8718-EE57B8A0CFB5}">
      <dsp:nvSpPr>
        <dsp:cNvPr id="0" name=""/>
        <dsp:cNvSpPr/>
      </dsp:nvSpPr>
      <dsp:spPr>
        <a:xfrm>
          <a:off x="0" y="4389599"/>
          <a:ext cx="8928992" cy="864288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Осуществление террористической деятельности</a:t>
          </a:r>
        </a:p>
      </dsp:txBody>
      <dsp:txXfrm>
        <a:off x="0" y="4389599"/>
        <a:ext cx="8928992" cy="86428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A2D6F3-1FE7-42D5-AFD4-CD2BA1B1954A}">
      <dsp:nvSpPr>
        <dsp:cNvPr id="0" name=""/>
        <dsp:cNvSpPr/>
      </dsp:nvSpPr>
      <dsp:spPr>
        <a:xfrm>
          <a:off x="370382" y="72192"/>
          <a:ext cx="2076045" cy="4481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Основные признаки неформалов</a:t>
          </a:r>
          <a:endParaRPr lang="ru-RU" sz="2800" kern="1200" dirty="0"/>
        </a:p>
      </dsp:txBody>
      <dsp:txXfrm>
        <a:off x="370382" y="72192"/>
        <a:ext cx="2076045" cy="4481590"/>
      </dsp:txXfrm>
    </dsp:sp>
    <dsp:sp modelId="{C2DB7892-6A8E-48DA-8333-A193D22F1610}">
      <dsp:nvSpPr>
        <dsp:cNvPr id="0" name=""/>
        <dsp:cNvSpPr/>
      </dsp:nvSpPr>
      <dsp:spPr>
        <a:xfrm rot="17692822">
          <a:off x="1874747" y="1397497"/>
          <a:ext cx="197377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973779" y="20195"/>
              </a:lnTo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7692822">
        <a:off x="2812292" y="1368348"/>
        <a:ext cx="98688" cy="98688"/>
      </dsp:txXfrm>
    </dsp:sp>
    <dsp:sp modelId="{9C8E0258-0EEC-45D8-8E22-AF99BBB4B5D0}">
      <dsp:nvSpPr>
        <dsp:cNvPr id="0" name=""/>
        <dsp:cNvSpPr/>
      </dsp:nvSpPr>
      <dsp:spPr>
        <a:xfrm>
          <a:off x="3276845" y="3387"/>
          <a:ext cx="4582371" cy="1038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Отсутствие юридического статуса</a:t>
          </a:r>
        </a:p>
      </dsp:txBody>
      <dsp:txXfrm>
        <a:off x="3276845" y="3387"/>
        <a:ext cx="4582371" cy="1038022"/>
      </dsp:txXfrm>
    </dsp:sp>
    <dsp:sp modelId="{841C5B79-C58D-489E-A443-C22FD9BA57C4}">
      <dsp:nvSpPr>
        <dsp:cNvPr id="0" name=""/>
        <dsp:cNvSpPr/>
      </dsp:nvSpPr>
      <dsp:spPr>
        <a:xfrm rot="19457599">
          <a:off x="2350305" y="1994360"/>
          <a:ext cx="102266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022663" y="20195"/>
              </a:lnTo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2836070" y="1988989"/>
        <a:ext cx="51133" cy="51133"/>
      </dsp:txXfrm>
    </dsp:sp>
    <dsp:sp modelId="{AA13A72E-D606-4EEB-9956-4088CFF6DA75}">
      <dsp:nvSpPr>
        <dsp:cNvPr id="0" name=""/>
        <dsp:cNvSpPr/>
      </dsp:nvSpPr>
      <dsp:spPr>
        <a:xfrm>
          <a:off x="3276845" y="1197113"/>
          <a:ext cx="4582371" cy="1038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Отсутствие общей программы</a:t>
          </a:r>
          <a:endParaRPr lang="ru-RU" sz="2800" b="1" kern="1200" dirty="0"/>
        </a:p>
      </dsp:txBody>
      <dsp:txXfrm>
        <a:off x="3276845" y="1197113"/>
        <a:ext cx="4582371" cy="1038022"/>
      </dsp:txXfrm>
    </dsp:sp>
    <dsp:sp modelId="{7FE86342-B2C6-46CE-ABCC-4425AD694FB2}">
      <dsp:nvSpPr>
        <dsp:cNvPr id="0" name=""/>
        <dsp:cNvSpPr/>
      </dsp:nvSpPr>
      <dsp:spPr>
        <a:xfrm rot="2142401">
          <a:off x="2350305" y="2591223"/>
          <a:ext cx="102266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022663" y="20195"/>
              </a:lnTo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2836070" y="2585852"/>
        <a:ext cx="51133" cy="51133"/>
      </dsp:txXfrm>
    </dsp:sp>
    <dsp:sp modelId="{43C51BA6-E39C-463B-BD1F-EE98FC53B989}">
      <dsp:nvSpPr>
        <dsp:cNvPr id="0" name=""/>
        <dsp:cNvSpPr/>
      </dsp:nvSpPr>
      <dsp:spPr>
        <a:xfrm>
          <a:off x="3276845" y="2390839"/>
          <a:ext cx="4582371" cy="1038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Ношение необычной одежды</a:t>
          </a:r>
          <a:endParaRPr lang="ru-RU" sz="2800" b="1" kern="1200" dirty="0"/>
        </a:p>
      </dsp:txBody>
      <dsp:txXfrm>
        <a:off x="3276845" y="2390839"/>
        <a:ext cx="4582371" cy="1038022"/>
      </dsp:txXfrm>
    </dsp:sp>
    <dsp:sp modelId="{AB2DE1E5-62AE-4F1A-B1C5-A024EDD42F02}">
      <dsp:nvSpPr>
        <dsp:cNvPr id="0" name=""/>
        <dsp:cNvSpPr/>
      </dsp:nvSpPr>
      <dsp:spPr>
        <a:xfrm rot="3907178">
          <a:off x="1874747" y="3188086"/>
          <a:ext cx="197377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973779" y="20195"/>
              </a:lnTo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907178">
        <a:off x="2812292" y="3158937"/>
        <a:ext cx="98688" cy="98688"/>
      </dsp:txXfrm>
    </dsp:sp>
    <dsp:sp modelId="{BCE5B509-F69B-4856-980B-4CCC1E9CF933}">
      <dsp:nvSpPr>
        <dsp:cNvPr id="0" name=""/>
        <dsp:cNvSpPr/>
      </dsp:nvSpPr>
      <dsp:spPr>
        <a:xfrm>
          <a:off x="3276845" y="3584565"/>
          <a:ext cx="4582371" cy="1038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Агрессивность к окружающим</a:t>
          </a:r>
          <a:endParaRPr lang="ru-RU" sz="2800" b="1" kern="1200" dirty="0"/>
        </a:p>
      </dsp:txBody>
      <dsp:txXfrm>
        <a:off x="3276845" y="3584565"/>
        <a:ext cx="4582371" cy="103802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CF38CA-68B2-4815-B515-D05AF9BA9FCF}">
      <dsp:nvSpPr>
        <dsp:cNvPr id="0" name=""/>
        <dsp:cNvSpPr/>
      </dsp:nvSpPr>
      <dsp:spPr>
        <a:xfrm rot="5400000">
          <a:off x="4999810" y="-1885816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Вампирская эстетика, отождествление          с </a:t>
          </a:r>
          <a:r>
            <a:rPr lang="ru-RU" sz="2300" kern="1200" dirty="0" smtClean="0"/>
            <a:t>нечистью</a:t>
          </a:r>
          <a:endParaRPr lang="ru-RU" sz="2300" kern="1200" dirty="0"/>
        </a:p>
      </dsp:txBody>
      <dsp:txXfrm rot="5400000">
        <a:off x="4999810" y="-1885816"/>
        <a:ext cx="1192634" cy="5266944"/>
      </dsp:txXfrm>
    </dsp:sp>
    <dsp:sp modelId="{2A32AEC2-D5C9-424D-BDB6-BC0D1F351F91}">
      <dsp:nvSpPr>
        <dsp:cNvPr id="0" name=""/>
        <dsp:cNvSpPr/>
      </dsp:nvSpPr>
      <dsp:spPr>
        <a:xfrm>
          <a:off x="0" y="2258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Готы </a:t>
          </a:r>
          <a:endParaRPr lang="ru-RU" sz="4200" kern="1200" dirty="0"/>
        </a:p>
      </dsp:txBody>
      <dsp:txXfrm>
        <a:off x="0" y="2258"/>
        <a:ext cx="2962656" cy="1490792"/>
      </dsp:txXfrm>
    </dsp:sp>
    <dsp:sp modelId="{D6A02B5F-C393-4A38-9E6B-561DB637B12B}">
      <dsp:nvSpPr>
        <dsp:cNvPr id="0" name=""/>
        <dsp:cNvSpPr/>
      </dsp:nvSpPr>
      <dsp:spPr>
        <a:xfrm rot="5400000">
          <a:off x="4999810" y="-320484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Экстремистское течение, ведут паразитический образ </a:t>
          </a:r>
          <a:r>
            <a:rPr lang="ru-RU" sz="2300" kern="1200" dirty="0" smtClean="0"/>
            <a:t>жизни</a:t>
          </a:r>
          <a:endParaRPr lang="ru-RU" sz="2300" kern="1200" dirty="0"/>
        </a:p>
      </dsp:txBody>
      <dsp:txXfrm rot="5400000">
        <a:off x="4999810" y="-320484"/>
        <a:ext cx="1192634" cy="5266944"/>
      </dsp:txXfrm>
    </dsp:sp>
    <dsp:sp modelId="{60863088-7450-4CEE-8304-3BB1BC4AA16A}">
      <dsp:nvSpPr>
        <dsp:cNvPr id="0" name=""/>
        <dsp:cNvSpPr/>
      </dsp:nvSpPr>
      <dsp:spPr>
        <a:xfrm>
          <a:off x="0" y="1567591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Панки </a:t>
          </a:r>
          <a:endParaRPr lang="ru-RU" sz="4200" kern="1200" dirty="0"/>
        </a:p>
      </dsp:txBody>
      <dsp:txXfrm>
        <a:off x="0" y="1567591"/>
        <a:ext cx="2962656" cy="1490792"/>
      </dsp:txXfrm>
    </dsp:sp>
    <dsp:sp modelId="{B4CACBBA-8066-4662-B094-FFCD00EA9473}">
      <dsp:nvSpPr>
        <dsp:cNvPr id="0" name=""/>
        <dsp:cNvSpPr/>
      </dsp:nvSpPr>
      <dsp:spPr>
        <a:xfrm rot="5400000">
          <a:off x="4999810" y="1244847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Агрессивное течение неформальных молодежных объединений, ведущих борьбу с другими </a:t>
          </a:r>
          <a:r>
            <a:rPr lang="ru-RU" sz="2300" kern="1200" dirty="0" smtClean="0"/>
            <a:t>расами</a:t>
          </a:r>
          <a:endParaRPr lang="ru-RU" sz="2300" kern="1200" dirty="0"/>
        </a:p>
      </dsp:txBody>
      <dsp:txXfrm rot="5400000">
        <a:off x="4999810" y="1244847"/>
        <a:ext cx="1192634" cy="5266944"/>
      </dsp:txXfrm>
    </dsp:sp>
    <dsp:sp modelId="{988FBC97-0A91-4D45-86E1-467BF011312E}">
      <dsp:nvSpPr>
        <dsp:cNvPr id="0" name=""/>
        <dsp:cNvSpPr/>
      </dsp:nvSpPr>
      <dsp:spPr>
        <a:xfrm>
          <a:off x="0" y="3132923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Скинхеды </a:t>
          </a:r>
          <a:endParaRPr lang="ru-RU" sz="4200" kern="1200" dirty="0"/>
        </a:p>
      </dsp:txBody>
      <dsp:txXfrm>
        <a:off x="0" y="3132923"/>
        <a:ext cx="2962656" cy="149079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6BB0B4-229E-49B9-987F-5BA7B934DA0B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конфликты</a:t>
          </a:r>
          <a:r>
            <a:rPr lang="ru-RU" sz="4700" kern="1200" dirty="0" smtClean="0"/>
            <a:t>, в которых противодействующие группы различаются по национальному признаку и отстаивают интересы своей нации, а не всего общества.</a:t>
          </a:r>
          <a:endParaRPr lang="ru-RU" sz="4700" kern="1200" dirty="0"/>
        </a:p>
      </dsp:txBody>
      <dsp:txXfrm>
        <a:off x="261193" y="823"/>
        <a:ext cx="7707213" cy="4624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40487-22DD-47BF-BE39-89DF6BD066B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5986C-7904-4DFE-84EA-BE1075DDC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5986C-7904-4DFE-84EA-BE1075DDC76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microsoft.com/office/2007/relationships/diagramDrawing" Target="../diagrams/drawin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8077200" cy="2896344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Социальные опасности и защита от них: опасности в духовной сфере и политике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8077200" cy="1499616"/>
          </a:xfrm>
        </p:spPr>
        <p:txBody>
          <a:bodyPr/>
          <a:lstStyle/>
          <a:p>
            <a:r>
              <a:rPr lang="ru-RU" b="1" dirty="0" smtClean="0"/>
              <a:t>Лекция 6. Тема 13: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вовлечения в секту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FD8C50-C95B-4FB4-9472-B0D9DCF6D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0FD8C50-C95B-4FB4-9472-B0D9DCF6D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CD609-28BD-489C-BABA-81D3EC89D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50CD609-28BD-489C-BABA-81D3EC89D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F2368-0552-42A5-A308-350AE89AA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B2F2368-0552-42A5-A308-350AE89AA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B755D-4129-4114-BB0A-B7ED72543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4CB755D-4129-4114-BB0A-B7ED72543F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46EB4-9278-429F-A132-E2B4B834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3C46EB4-9278-429F-A132-E2B4B8342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8598B6-E3F1-4B36-9FE8-1291C9F92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E88598B6-E3F1-4B36-9FE8-1291C9F92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3. Экстремизм в политике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28992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7D2F38-9D03-4212-90D1-AF6FF5856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27D2F38-9D03-4212-90D1-AF6FF58568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FD0332-6492-47CE-854C-FF98734E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BFD0332-6492-47CE-854C-FF98734EB5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A0D4B7-C02E-4D12-812F-396FE0E18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3A0D4B7-C02E-4D12-812F-396FE0E18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0007D6-BECA-4A09-A166-A76AA5A70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80007D6-BECA-4A09-A166-A76AA5A70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6029EB-4914-4253-8CD1-DA5149C0B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8A6029EB-4914-4253-8CD1-DA5149C0BF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10E3C5-A3A0-426D-8718-EE57B8A0C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510E3C5-A3A0-426D-8718-EE57B8A0CF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712968" cy="12527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Неформальные организации в спорте, музыке, жизненной философии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A2D6F3-1FE7-42D5-AFD4-CD2BA1B19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1A2D6F3-1FE7-42D5-AFD4-CD2BA1B19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B7892-6A8E-48DA-8333-A193D22F1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2DB7892-6A8E-48DA-8333-A193D22F1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8E0258-0EEC-45D8-8E22-AF99BBB4B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C8E0258-0EEC-45D8-8E22-AF99BBB4B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1C5B79-C58D-489E-A443-C22FD9BA5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41C5B79-C58D-489E-A443-C22FD9BA5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13A72E-D606-4EEB-9956-4088CFF6D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A13A72E-D606-4EEB-9956-4088CFF6DA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E86342-B2C6-46CE-ABCC-4425AD694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FE86342-B2C6-46CE-ABCC-4425AD694F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51BA6-E39C-463B-BD1F-EE98FC53B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43C51BA6-E39C-463B-BD1F-EE98FC53B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2DE1E5-62AE-4F1A-B1C5-A024EDD42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AB2DE1E5-62AE-4F1A-B1C5-A024EDD42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E5B509-F69B-4856-980B-4CCC1E9CF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BCE5B509-F69B-4856-980B-4CCC1E9CF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0" name="AutoShape 2" descr="data:image/jpeg;base64,/9j/4AAQSkZJRgABAQAAAQABAAD/2wCEAAkGBhQSERQUExQVFRUWFxcXGBgVFxcVFxwaGhgWFxcYFRgYHCYeFx0kGhgUHy8gJScpLCwsFx4xNTAqNSYrLCkBCQoKDgwOGg8PGiwkHyUsLCksLCwsLCwtLCwpLCwsLCwsLCwsLCksKSwsLCwsLCksLCwpLCwsLCwsLCwsLCksLP/AABEIALYBFAMBIgACEQEDEQH/xAAcAAACAgMBAQAAAAAAAAAAAAAFBgMEAAECBwj/xAA/EAABAgMFBgQEBAQGAgMAAAABAhEAAyEEBRIxQQYiUWFxgRMykaFCscHwI1Ji0QcUguEVQ3KSovEWMySy0v/EABoBAAIDAQEAAAAAAAAAAAAAAAMEAQIFAAb/xAAvEQACAgEEAQIDCAMBAQAAAAAAAQIRAwQSITFBEyIFUWEUMnGBkaHh8COx0cEV/9oADAMBAAIRAxEAPwDyNQiFcSLXEBMcSWid2O5YjgikSyRHHI6AiVKY0kRKkRBJ0hMTpTHKExOgRxxFMTEksRpYrEsuOOOpSYtKomI5SYknxJBuyogxJSyYguu7FLZmA4qIA94b7p2bIIKwkhn4vnk4b7zgc80IeeQsME5eOBMUlyYZ7h2OmoUmaspSg1BDqHcgMNIc7Ls/KDFSEFBq+EJUOZAzaj/KC1kZO4QGINMx25EA+0Jy1r8Kg3oRj3yGLvl4ZaUnQNFgmK8qiaZAfLSOpy90nl9IdUrVsUrmiOw3imaFKS+EKUlzqUliRydx2ifxagDn7f3ML+z00izAarmKA/qVU9t4wRXaQJwAyCVegA+pTA4Zd0FL5hsmLbNxXi/2CWKMBgNJvDBKVOXk7ADNSsmHF1boHBIOsWLFaFMApvEUMagMkg5OfYcWPOCKaboo8bSsJRkcIW8dxcGZGRkZHHGRkZGRxxkBNqrd4chZ1wluvlT/AMlD0g3CR/EC10SgZk1HJIf5rT6RxKE+zrMpaJoNUqCho5BelPt49B24mYrGCmoKkHOjEH9xCDNnBUtCcLYSvezJxYdKM2Fu5hltVpM26ZfFC0oOvlxM/wDThjiC7/DY/hzh+sU/phd2yf8AnJvVLV/QnIPFeTMUhYCCoAYUltS/Ad/fvb2kl4rVNWoEAlJarg+GnMiorSmsVTCyxSTo9QEZHk/+IzEhIxTCWc+Y51rXg0ZHbjnjrto8CWYxIjuaiNIFRFwZemeUR1KEd2pDJTGpYiDiRIiRAjlIiRIjjiREWECIUCLAyjiCPWJECscoESSxWJOLUlMWrLdi5qxhDB8yQP7k8hFvZ6xpXNZbAAEkqyzAD9yIfEXChEtRTKCpbEKSkurKq0OatwNertCmfUen7V2N4MCmt0uinc2yyCkUxkZHFXnkS2kMl3yTJcKBMt9580g/F21IzD6gCF6fdqrKpM9JdKiCpslZbyh8JOqhkatVoesSVISrPEPUFqH1jObl25WhqcklSjRSnIKFBL0ZThnBdmp/vHMKjmapsP6BTpukfMiJZyUqGDNt3PTCSPkmBtvtmDCTUse4dLvzqfWAZHSsvii5NLyMVhtboauvzited64LOsjPAw61H9+0RWG1BMqYHqKe6su3ygXedrxy5SR8SlP0dX/XeG/Waglfj+AWPApZOVxf8hK6ZgQlAOUtLkfqP7MR/VFNdsJUojNQwpPJ6+qgkxu1WjcUBmokk/6tP9oA7wKnzcaihOQG8RTdFAhPAnM8A/GKyy7YpDGPFvk5BVVuSspIrLkjDKfJa2w+IeR3gDwCj8QjSb9qUpPNcxYJHAMkebQBPGmUA7QshgMnZIGpIr2Caco4mzUoWEl1BBAwozUsiiE8ncPwxxVaqTfAf7JHzz/f7+Y2IvkgAqVgScvEdcxXRCCEp94MXfbsY16lJT9TCjYbsUDjnEeIQSrVMtAz5Z0CRzcmsHLsC1VS4QKBSid7olmbnQcBD2PJPyZ2fFjS9r/PwH3jTxXEhX5z7Qv7aTJ8uzqMuY2nOsO3xZnpW6Qyi0JdsQ9RGJtCSWBD8I8duiVMTNSrxFEk1ckvD/d0uaVpUnIZvFFNPoLkwuHYzwpX/sou0TsTqCQKeXMuSWJ5gdBDUCeA9Y0pR4e8XAiradmQuQmULOElOH8QGXjVhoScnfrEX/i0wSVSQklJmJXmgCgY0fWmukNarS2YbuI4/wART9tHExu+EKEvYyZic4mJBNUcXeiusT3jsvMnTFTMJSVU8yCWYJzcP5XrxhktV9ypacSyQOSVK9kgwOsW3NlmrwIWX5oWkdyQw7xFIMo5Wrp/oA1bGTT+bIap4N+eMh0NvR+YRkcBbbds+NFmsbl5jrHCs4kk+YRYgJ21VExpApHNqmgs0dIU8QTXBKgRImIkxImJogmRE6soglRMYkg2kRZsEgrVhAeIII3RPCUzNFEBjxZSSU9w8VndcF4U3z0NNg2TWoAkpKTu5qHuAa8i8M1yJXZQEKJUnJ825Pnlke0AtlLbOZRTiNSrCoHCoflST7V1rSoagpM1JIGE6pNDm2Wf/cYmolJy2yZr44w22lwXfCSpBT8BJUCMq1dI66ZEKIyjtU0IQAHASzAZNkW9XipZZ+FOFTENlrT2y+URWm07pS9CC3sPakKTyNKi8cNyOF2z8TD1Ne9adTA/aa3MkP8ACpuBYgv8mihb7acYzegzq+THtA7aG8Hk15exIb3BhdSbe35mxi0tSjIYrPeDgsc94V4FX7j1gWq9QChJO8EKPFipYH/1HvAmx3i6EOfyj0J/tFCdaxiQSaN9a+8StztDMdLGMuRqtd+slhQkk83qE/J4rSL0wjCHo5PEnWFW0XmSXjj+dUctYmUJMYx6bFVUNir7wlxvLNE8nLsOpaLGy0xKFKnzN5QLS9Ri+JQ40A+ZhQlWgjViQQDwehPfjBqyWxICRoEtTnm3t3bhHRvG0yM2mWxxj5He7V+OTjLIcFXNqgPxcj3gyi3rmrwSGSlLBUwgFIH5ZafiU2poIULmnKWyE7oHRgPzLOja8coK3hb1BpMhSpaEh1rHmbropX3QNGlp81xt/wAv6HmtTp/8m1fwvq/qOUoFLAqKn/Mz+wDwI2jvGUqUpDhROghTE0IZScSVccZNP1Yjvdc472gtplyBaEgKSfMBVj+xz+xD8Mzk9lfuZ8sCh7r/AGopWNOGYCRHotxrBlCPF7NtVjU5p/eGE7SzUS3Qr0g0YSg9rROWskdyZ6tMmBIJJAADkmgAGZMedbRfxQYqTZgGy8RQqeaU5Dv6Qu39t1Pm2fwVHzVUciwyB717CE2bOfWJnLbwOaHQKS9TJ+SC9r2qtC3xzFLB0WcXo9R2iW59ogJqTMJA8r+Zhpnp0rw4QuGY/OOSqA72jd+zxcdqVHt9ms6FlwpQWUFIaYpLgj4S5AVwMU5t07xwJYF6EJTUs7sSHpm2VC8ee3LtNaAkSkKUrCN0JQlRYV1D0+TQcG09pSPxJktA/X4eL/agKV7QysmNeaPN5cGeM3F0/wBR1u2RbESwldnRNIoF+IHKQAE4i4xEZO3CNQkf+bjQ2hXNMwyx2SHjIpuXzYX7LlfPpr9/+njvhxngQR/lREapEN+mzB9REFhsRmLwiCNqutUnONWRGBWIZxPb7WZmcd6fBG/kpBUSIVFTHWJpSoGELsoxMjOK8pUWZcSkQYTB7ZqwFZJJITrwLcRAHWHnZWxkWclQG8QQDmzfWnJoU1eTZjbQ5o8ayZFZelrCSCxDMApqDrhVT00hhsU7xGydncVBdzQihdjA9FgUMlCtGKWrmKg507h4uWWxlEvFLYrCnUk0Bd2NMjo+uojCv62bs9r4SouW2zLYkHynL6PrCnbb7VKmVFHfl2gvP2lCCywUaEEOGI0I5s0LF/LBTiBB5ajn8oWdSkP6TE1ayIs3pbEzEhYDKTmQcxnXjSo6Qu2q1FaVOainMx1dtsDso0NCPvL+8D7VMIUfD3tGeqiDQgZktU8Kwxiwtyoblkhhhz0dybaQAngX9m+pipOtYGsCLVaZgJcFIfgR7xTFpI1PeNOOi8mPP4xFOkgyLVFqRbh3hfTam0iazWpD6g84ieldBcXxWDaSYeNqcvBKw2shOjA0B1Nan3gCJwA+sSypvaE54rRrQ1CboebJewTLIC2KiHAzYZE/QaAwfk2giVhSM6kO61HVUw1wDLOvIwn7MXUVkKLgDX+8PsqWmXRCXpUlz1eFocSpMU1mxcLvsFSEqE3CpGI8SMugJP7010kva0GzpKlIC5ZG+g5Ea+0WUWk4yWoNQC4HeIL7vT8JRSCSBQEgDuWoI3NMltpRPNale+3I882osiJM9Qkk+G+JINSAQFBzruqT7jRzaum2GYyTlEW0Vtk2iWJiQUTUMlQFUqDgcBUF2OoFYlu6zKk2UzCnzEAf1OxPDIxpZJv0U5L3dC+HFuzbE+GUbdOxTFNUOWI4aezRTJ7/ACjS18BFKfeIDhO8R6D94zkpTlSPUyzY9PC5uki6pfGg9IqrtyXYOeYEC5k5Si6i9e3YRLJS5pnDsdHSubMPN8ck3txR/NhaRNB8qvShidIEZYLoSakc43a7pmJrLLjgaws4JP2j+L4nx/kjz9DsToyBapk8U8N+xjI7bIL/APQwfX9Ch/PR0m2iB8bh7czxu1BI28R2LWDAuNxO5nbUXhJBMST7KUZiKli/9ieohi2kFEARV8o5d0CZSouyzA+VF2UaRBckRU1h6s1rxqRgUMJQx4jJ0v8A0u768oQxDTstNqQBkhb8C+ADLl84U1Ubju+Q7o51Pb8x4sU9wzCgdq4q9aHIwYsqgBTMd+ohbsKSmqSCAXbIl3cHhpUa6Vi5bbaE7+upBf1pX7yjz8va/abjg58NUVL9wrJC91nbhxy5HQwj2mdhUpK3ADFhXq3Ea9II3xtTiJFADkQzc34e/SFC13mVLJJcZft7QTBhk3bHHmWLHXRbt17olswrQtroO8Db4vhigy17wJBb9Kqjo4B5vAq9JjmhplFFMbWPEkrPNajUTlJqwzdVtWtS0ElpiVc2UxZXasZKsQWpISWBSpRUrOiiAKcWHrEFz2gS5yFK8oO9rQuD84MWGWlALHEylMeKQoke4MWftfAOEty55BE1IxKSNCQ/QsTEUyzmJ7LIIU6vukMtnsKFgQW6XINR3MWbJayN1WWhPygzZK5iJry2bTgcZxLcFlWhIXhcChJy6GENTVXE3fhs5KW2fQ07NpUaiSsjJw4Huc+kNgtBSGKZiBQ1cg55llAaVeBV0X6pgPBccqfTpBedeGMbowkFylY04juYyccFKXdMf1cpXzHg5s6UkEYgXB/zBi4VGEt1eOP5NTMUkprU4T6kGuWvGK81aVVapzBq/MftEYtyUIIwJ5EBj6iNJYKXEjLlmV/dF299jSmcpUsYpROIEEFnOLCoA6H5COL3uUqlFYmKKkgHCXYgUwpDslhyLkaPDRYL1ZGFs6Pp1I1gfPLgtDizTktvnoVjihCW5eHZ5jvTlYE7qciePEnkBHdtsKEpGDFlq1QDwGWUXLRMSi0MnIlSfUED3PvHVomFwCwAAbiaVhiUvSpRKRX2qMp5OX0voLKlwSuCzFcwxu02BQfUfdYMXDLCUDQ1rxBb3i+XLceBPBgfqVIIhZRpFWdeqnYAZA+oB+rdovzAFBjFSddKCMoVVmnKNdFeVfKyPKk83jIyVYGDBIaMiOSKYMTsmQHWtKc6HP0zghdWxUu07qJ2FYGRDv0gHabUqaslySTDTsfds6TNTOYULsYZnaXDMqCTfRXtH8LrSEkoKZmu7m3Qwr2+7JklZlzElKhoY95u23zCsKdCd52anSBu3tplyTKBlpVNJfGGID9orGb8lniTdI8oubZa1zVpMuRMVVxRn6PnE20MwkpBBBS4INCDkQeEelXbepBSrFhYgvrThwgttjsnKtskWuWkFZT+IwYlviI4jXk0Wjkt0Rlw7OTw2VFyWqMtl2qlrKQCQI0mWeB9ILQGyRBrHodzSky5MsNRSUl2zJFHL8KR5wAY9EFrkqlycSQtISlJAqUrA3k/IjvGfrk2kkanw5xUpNhSVIqd4uRTkxcUYU0iO9LwXLFACW6epYvHdiAJ/DJYfCpLNo3LL5QPvxEyZRCTwcdOJjEcW3TN6EopoU72R4hKlBLnVKm+lYU7Ygglx31/vDZbblmh8SD0xfsPrCteFiUD5VJ5Ev6GNHStLixb4gnKNpf39KBcxTxLKlxGZdYv2GzlSgBn915RqeDzdW6NeFFqRMKUkcmHqT9TBFd2qQPhL8M25cYpzLMQWy1+/aB70wzxSiWLFZCugDtWDlhu5SKn0iLZtLAjo/WC1rm4Q4Hs8Ucg8IUvqaKHzj0bYO75UyxqlEB3L9FeX0Lx4leVrJ8qZjk5+UQ3bA220IV4YXi8RKkpehxFJwh+asI7xTau2XcpNUuAv4ctBoFJKSQQ5AcUIIHfJomn2vCAU1S+pxMcwC9csuhbKIrVaMcxSlAJUqqgKjEwxt/U8VTOSk8RkRxEJ+hG+h/7ROSVsnTacYOIjOmhHInUdY6tKMaQAz6c+R5xxMswTLStOSsjwIZweYp7RpK00BID05HqIttlH7v6FN8JtqXH1IpJ3Wduv1iK9ELEhRSWLFzV+DDrWDs65DMQ6c+IOIHrqDzhM2it6kMg5JdSuwcAd1ARo6GHqT/AztdPZD8RMtckvzH28GrrtQmp3xUBuvPkYE2hZWAWqahjXm3KDVxWQhDnOJ1Fp8ldFOnx0X5UhJGWVPvjHAu9julhw0i6gUiMrhU01FPk4K43LntEDbzROZGXOOTaLSpLkxdtrlGRpakjMpHUiMggE62UsMtYxAAtxhsKKMIG3VdybNJGHMjXjAu23srH/wC2v5Q3/cXsz4oZ5eYrEG0paUJhAVgINa6wMmWz8ErBOIM8V7otyZrpVNWQSxCnI9GjrLNc2HbqVLtUsy9yVaEAlB8qJqc8KtAocYZdgLySypSiGVkDkTUEDtCJbrvQlJKVhgpq0zJAoaxbuiYqW2hB+2gdtNJhJRjKDa/MB7WXh/J2ubImI8qt08UmqT6Ee8C5e1UnVEeg7f7Lm9bMmfJANqkpZSBnMRnu/qBcjqRwjxIWYgkEMQWINCDwMORm2Zrx0xyRtHZ/y+0M902xCpYUlIIUdeIzyHNvWPKkWePWLts6EWaSgNRGRCTVW8c+ZbtCHxDM4wS+ZqfC8Klkb+SCNiW5dKWbmR80vwite18qDhIxENkSw6mj9IxIURq/Nx8+URWi6EsCVivLLpwOcYbknyeijBXyLtqmzJgdakoH6EOr1LQq3lIBJaZMVzOXtSHG8LtljIO+pJPslh7wrXnJCfibkc+wBh3TS54/0D1eOLx9fuxfmIaC+zM0eIriU09Un5AwInVMSXZaCiYCOMbL5ieWT2ZEx8tNoeYBQMW/UW15D5xQvwDGAOAy7wdu9CZkp/DXM3kDBLYrGLFvl/hDAd8xAa8pQ8XEGIQpUslORCSwUOUJzi1GzTw5IynReuKzhKH1MEVygc4hsoGEEGJMUTF0ir5dmv8AC5ZFKGMsiRKIKSxBccXFQYkMBrTPUhRTulzQkOekXuyvCGraVbj+blsZcwgLAzRNIdQI4FioHrwhPmX8HLvDBLl4ZSkKXiKmdqJo7MO+cJs+Q83CkO5o0HxQjLli2XJLHVDpdd7iZLwgUU1eCtFfQ8ieUDJylknECGjtElVmlh0s8EjNRNRC2RpS9oXGm4+7sJbF32yVS1GuYgTtjc5mJmLQASEqcPVQzccVUFNW5wS2XutCSpWcc3jMJ8RqDSGNLOSyXEW1ONODTFfZXZ9E6Ws4wgpl4lFQdW6QFJRVk6aGLUiUyAOUVbfY1KaZJUULYhYT8aDm44/fCJ5NpChB9XJyfJTQw2WaUtojK4lmJeKipRGUZxq76J0S9YnwYgxy9IootWE1iym2JOsSQ5bioq7kglgYyLaZr1eNRc7d9RsEpKkjtAq1XahJxFKesW5E90vA+87aEVVkKx3qCsYFux+GxSWY5xLdyZeLdAECZa0L3vFlJ1Adz6CJrkWqfODDMsGetc2idzSOcUR/xDQE2YtxDd2gPs5tScKZc3e0Cvi78YJfxLX+AB+tvQwjWRWHCecM7FJUxH1HB2j2i6bwKWWhXQiLN9bKWS83UppFqP8AmJG6s/rTkrrnz0jzUbQqsykKzlqoofUc4eLuvJMxIWhTg1BEC5g6YXjIrQgXxsXaLHaEyp6GClAJWKoUOKTxbQ1hsve1oSgA4UsosSSKAMCBmXy0/d3sl9BSPCnpE2WaMoOR0gffmwyZgE2z/ioH+USMQyyJqWbLPrAdRBzp/IZ0uRY7T8/oKdivdCvKSojOpcVAqKDWGGzIxpo57ZZGrV9oCWZSQkBEkIqygwThD1xcdaVgpd80jKmYYfUkVGfvGTliukv+mxCTatv/AIAr52ftK1kJSkDiFJCWL64cXGkAbbsipA3livwgH0zrpHos6UQKk8GTxOjn7pC7ewwhRSQ4G8UhwnkVnM6UisMk48LgYUYT5m7PObddQQCdYFzJRSQSGh4XdCmxLFSHCeD5PzNICXxdmE1d+fbIxrYMrfD5+pkazBBe6PH0/wDQnc8wLR/3BaUgAM1IEXLZ8KYJKmR0gEei5JCU5U6R3jgUqeRG03oHrSK2Xsu2uaSGBaB9ksaitKcdSaMgqrzq8XBakEZw0bBCUbUklNQldXOTa8at3aLw7KydKxNn3kS5NOUEdmbACszTUxW26sqJNsmBPlUcQbnmPV4KbKySqVu5fmNEjqYbzNrH7fIng5m3LwVtrLwMwYaBoHSAUSndupaGm0XPZUuqYpU+ZwBwyR6HEo+naAG0FlE1BwJSggboSkJBbRTUb3iuLSSa9xfLqlftKdg22VZUEJCVqJqVOw6AM8RXJtSuaqYJm8cyzBxkWAo4plxhNmTniS67V4c9CtHY9DQ/OGoKOP7qFJSlP7zHtaQXT8KgWbgQx9oF2TcSAS5Tuq6glvUN6jjFkWoJUyqJJI/0kN7VfoRzji+EplTmKgQtAqHKXFM9CAR6R2WO5F8cnF2X5S3EdqRA6x2hqejVgh4lIzWqZqRkpIiFj8RTFgNSchGW21yvHRJkIGCWgkkgFS1E1Up+gYaDvENqtLAxU2Xu6baLSsoBJADtXCHAcjNgVCLQjYKcq5G6yybVNSCmwy5yE7qF/iinmY4CxZSlCMhxs19Gzy5cuQEmVgSUlSlOX8xLcVYj3jIYUEJOfImy6JHMD5RFNAJrAmz3kQkIVVtY5VfLZgkcs4Slzyh5Jx4ZeVKSCGSPSHHZ655hC50tIxJlnCDTeIpCVd9r8Uu4SkZlW76A5w+XTtehCpiAMUtEnMarJb0Ai8JW6ZXLe20ed/xGlqTKQlQIL6giEpJ3RH0Dddrl2lBl2kJUkoUtSJicQUj4VJJ8qnGYziSz7OXbaZcxCrPKljIAJCFpYDeSoVGbw8mZskeD31PdCBEmze0C7OrUoPmT9Rzj0a+P4KeIo/y1rlkJ0mAuOpTQ9WhUt/8ACq1yV4Suzqo9JwDjkFAGOdPhkptcodbBeCZiQpJcHKDN23ouUp0nqNI84umxWqxzhLmS1YVcN5PVKhQw5SJrwu/Y6Gk1NWMt8bPyrcnFiwTwxod1QLMCMjRg+YMAjZ1SZmBSSlQBoWIoKNyIausW7NayAFAsUMB71+npBW0zxbkBBZK0gBJGalH5JAqeJ7uvlimvr/sYxTcXXj/Qq2u2+JujQjERpnTrn0jtdnlrkmWjNWmQHUnhn26tQveYLKpSFAJUM30HHmTmPXKFC99sSxTJ3BkVHzH9oUxaec5cL8X8jSy6jHjhy/wXl/VjHeNvkyaLWFLBcsQ9Pyg1NSDC9aPx99bYdBkOn6VVqdOrCE6cXLvXN9YKXTeBWsIUoJPPJYGn+rh31jc02GOKOw8/qs8s09wUsa1y8VCZQPmywngYJFiKRc/mkYKMlKQzK+Hj4nEnSFdd44JhwA+E9XzD/eUUzYVK3EtizuPEgxgfON2G4vHmpQ5AJq2bZn2iFFoBDgxzc+0vgW2UmhSVYZnLFQN0cE+kJwhcqGpzSjZZ2o2WXIUDLonXMn3gtszfkqRKIwss5nN+5ygntNe8qagoSoFWUIthu9S5uHFuiqjwHLmf76Q2oRb2irc0t3gYptjE6b4qmIFa1B6vmOWvrF+dblEBLlhlWgHTIdBFWbbGSyQAkUA5CgrECJwIJyeg+v3yhyCUVQvJ73ZNNnxUXNfKNTV1aOUxLZFCFeVnwzZieCj+49oqE/OLl7z8U+YR+ZvQAfSKKoXZZDwZeNIP5gCP9Q17gNFedLJYqLgDD0zbrF6yB5SOQHsI6nSnroYM1ZCdHFkuZSgpaAlkVUXAehNBrQGLqUUitYJxSTLJorI6HVjxBghJTTpT9vZoVzQ4sc08+aKNqswIL6RvZ62Jsc5E5SigNMFMziQoEcw5T6DlHdsNUp4mvQAmFzay34pqUDKUgJ7klavmB2iMceDtRKnSHq5/4tJlSUpVJCjvE0ydRIArwb1jIUNnbtQqTiXmVFulB8wY1BvRTFNzLcwKG6v3/eIpqwKUHSGFNlCkYVBySAIqK2c8xYYUliSsBIPB9T0jJxYMkoqVG5k1GNNxboGWWbSjHnl6ww3RKmLSMKFrExbOElsKASSSBqpoqSrnUkpxhLE7ktLlSh+Y8oZLi2ymSVAJUpbHCqSlOPI1JUaJh3DpZQ90jO1GrjJbI/qUp9umYsBmGiEy1ZhYKWO6AHZiRFubeQQnGpSihzhQQQpSSgJILswermCu2e0iFjFKSnGkO/ipCiGqghtDHh20O0k2etSVFkijJLinE6w5dK6Ee2Nd7/xTmhIlWYhATTGmpbLC58wyrCrZ78mpVjCzirXNnzaAyTEyTArCJUFpm0U9awtU1aiMsRJA6A0EehbNTZgs8tU0viDvyOTx5SOEe1WGakSUDglI9hAM3QfD2WkWphQ5xq/tpU2GVLmoUkzVB0oNauxJAqzP19YF3heCJSFLNAkOf2HyjzW8b1VOUZq81USNEpGQHKBY8fqO30guTJ6SpeSe+r/mT1qXMU6lEqJ6wHXMjlSqxwTD/XQi23yyRJeMUmOAIkSpweIiCC9IvVSmStXc/FyXxPAmDOFOFwORB04pfUcVa5CFSYPeLl0X2ZKhiT4iRQAliOmhHI0i6mumQ18g/Z7oXK3iSEqyGif9XDlxgTY7tUqcVTCAA6nCgcVSWS2ZLGCt47cJXKWhCFBSkkYi2o5f9QOtd+JWizS0IwJl5tqp908/3MUdXaLW6o7XbsZDliaYvli4j3hou2XgkJFHIqeJzUX1aiYTbysxlzCnQspJ0KVB0qHJjBK5LepTy38wBHXX75Rfi7KpvoOKmGYphl9tHUxVcI0aJ0yghPOKBVvRbrsuuSwma5L9or3lNwgNqR8/7Rp2MVb1mEpSBxP0A+Zir6JYqTiDMXhydTPXWkRNiUBxI945leV4vXPYyudyTvH6QJcskc7LLIDEuGpFiUmhHCKgnMRFpKwO8MJoG0QzrNiHMZGNpvHAgrIfD5wM21IGrVLcCYtjQ9j9IrLlMqmtCOP2I6UU0TGTTtHE2fLWRMCgUBClOOTe9coR500rUVHMkn1gjel1zrIpiCJc5KsBcF0uk1ANCAUivGILls3iTkDQHEegr82EAiq4LzlvdjbZbCpCEJDUSHfjr7vG4ISA4rpT9vZoyGdqA2zc68AgrUgBJSEy5bgO580xRP1iKff6UEsB+GpMtBUXCXqqZh+Iuc44vCzqAS9d4sZoWApB0U4YkcYXLXZUst1S2S7AlSjxoQPnA5b10RHa2Nv+IoUkkKUEKoZmc6afyywPKmBtpvVMtQSrdTl4UtQQEg5eIvVXKESVey0KdBIGTcogtdtXMbEaB2ADZ/OBeq5LkI8aT4PWkTRhbcFPLLkGY3IryPWPLr/sXhT1AFwSS4BSK5gA8DSPQdlrUZtlQ2NWEMRLWJSU/wCp6lRzgJttdxUnGy3l1IJCglB4qHmJVWDS90QceHQkRLiiIRZsllKzk/cJHcmFmw5Gkw73TtSnwgFqAKQ1YXkXUFUdL8JYUs+uQgztDsCJABTMpgQs4mcOkKNU0MCnDegmOTi+CttDffjJShBOE7xPED7PtAJSolUHcjLIdBQffKI5gYQxCChGkBlNzdshJjl4wxjRxBsxuWreHOkbakQJOfIg/frHM4sNQjhGpaXpGyd7r9YzIxJBL4cYmTUHgXjtJjtBrFqRFjlfF1om3VJtCRvyhhV/SvArp8Cmy3icy8JlhtRlrSofCoexH0MNUiTaJd1zpiSFSJqjLUku6FAJGMHJlOEkcQkwlk+bsYmTdkRVIf1z8bkZaRUWal+UVrotwXJSNQWP0Pp8osTHekcwiJM4p2+YxSdN76N984sSVaRSvNTN/V9IqSxWE3DQh2y0I6GG64LHhl81V/tC1ZpQVObQ/sWMNF2TvwxRy5pkM47Gq5IZemyuUawPlEiJ70IjpCXLZPwgjSItnKCoRYXvDECHzIjFoZjFe0qEtBmaJBJrw+xE9EMWtqreVzQgqJEpOEVJA1Lf8R25Rc2SsrJVMIz3R2IdhzJ/4wtLmFaic1KPuTDzs+EqkSyjygN3Gb83eKQ5kcwgEcY1Ey5b+kbg5Sye8wZc0BQPlJGBah64nhUvS8fwpoxzHL6Iw146nrGRkWl0Cj2JqZb0joy41GQgNjb/AA7xTFzJWFCg2IeI5SNCQBmTDRfd24cCFJQfEJQlKHShyPMsasMoyMhjH0An2eWWix4Ji5ZPlUUuORIgxctgCxupTTVbq9E5RkZC9ch/AYscwKmCUCpRyq0tH+1FSO8MP8SU4ElNAyZQ3aDypyjcZFpLo6Hn8Dzk0HSkQz4yMi76BorRsGMjIoWJUmkVTmYyMiGSicmiTEi4yMixB2iJiIyMiyKsO2HaVcuxzrLhCkTiCCTVJxJcji4A9IVZmfY+0ZGR0johTZuafEbQg+1YZpSXr1+cZGRaHRYhmBlQPvRbFPf6RkZFZeSUC7JL/wDkdP8A8/3g/dJZJoDXWNRkdHo7yEgqtABHUtVYyMiy7OLBXSF/a23MhMsUxFz0Tp6t6RkZHT+6QuwPs/ZMcwn8gfuaD0zg7slOwz58n4SBNTyNAR3xD/bGRkRHwQxoBakZGRkHB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CEAAkGBhQSERQUExQVFRUWFxcXGBgVFxcVFxwaGhgWFxcYFRgYHCYeFx0kGhgUHy8gJScpLCwsFx4xNTAqNSYrLCkBCQoKDgwOGg8PGiwkHyUsLCksLCwsLCwtLCwpLCwsLCwsLCwsLCksKSwsLCwsLCksLCwpLCwsLCwsLCwsLCksLP/AABEIALYBFAMBIgACEQEDEQH/xAAcAAACAgMBAQAAAAAAAAAAAAAFBgMEAAECBwj/xAA/EAABAgMFBgQEBAQGAgMAAAABAhEAAyEEBRIxQQYiUWFxgRMykaFCscHwI1Ji0QcUguEVQ3KSovEWMySy0v/EABoBAAIDAQEAAAAAAAAAAAAAAAMEAQIFAAb/xAAvEQACAgEEAQIDCAMBAQAAAAAAAQIRAwQSITFBEyIFUWEUMnGBkaHh8COx0cEV/9oADAMBAAIRAxEAPwDyNQiFcSLXEBMcSWid2O5YjgikSyRHHI6AiVKY0kRKkRBJ0hMTpTHKExOgRxxFMTEksRpYrEsuOOOpSYtKomI5SYknxJBuyogxJSyYguu7FLZmA4qIA94b7p2bIIKwkhn4vnk4b7zgc80IeeQsME5eOBMUlyYZ7h2OmoUmaspSg1BDqHcgMNIc7Ls/KDFSEFBq+EJUOZAzaj/KC1kZO4QGINMx25EA+0Jy1r8Kg3oRj3yGLvl4ZaUnQNFgmK8qiaZAfLSOpy90nl9IdUrVsUrmiOw3imaFKS+EKUlzqUliRydx2ifxagDn7f3ML+z00izAarmKA/qVU9t4wRXaQJwAyCVegA+pTA4Zd0FL5hsmLbNxXi/2CWKMBgNJvDBKVOXk7ADNSsmHF1boHBIOsWLFaFMApvEUMagMkg5OfYcWPOCKaboo8bSsJRkcIW8dxcGZGRkZHHGRkZGRxxkBNqrd4chZ1wluvlT/AMlD0g3CR/EC10SgZk1HJIf5rT6RxKE+zrMpaJoNUqCho5BelPt49B24mYrGCmoKkHOjEH9xCDNnBUtCcLYSvezJxYdKM2Fu5hltVpM26ZfFC0oOvlxM/wDThjiC7/DY/hzh+sU/phd2yf8AnJvVLV/QnIPFeTMUhYCCoAYUltS/Ad/fvb2kl4rVNWoEAlJarg+GnMiorSmsVTCyxSTo9QEZHk/+IzEhIxTCWc+Y51rXg0ZHbjnjrto8CWYxIjuaiNIFRFwZemeUR1KEd2pDJTGpYiDiRIiRAjlIiRIjjiREWECIUCLAyjiCPWJECscoESSxWJOLUlMWrLdi5qxhDB8yQP7k8hFvZ6xpXNZbAAEkqyzAD9yIfEXChEtRTKCpbEKSkurKq0OatwNertCmfUen7V2N4MCmt0uinc2yyCkUxkZHFXnkS2kMl3yTJcKBMt9580g/F21IzD6gCF6fdqrKpM9JdKiCpslZbyh8JOqhkatVoesSVISrPEPUFqH1jObl25WhqcklSjRSnIKFBL0ZThnBdmp/vHMKjmapsP6BTpukfMiJZyUqGDNt3PTCSPkmBtvtmDCTUse4dLvzqfWAZHSsvii5NLyMVhtboauvzited64LOsjPAw61H9+0RWG1BMqYHqKe6su3ygXedrxy5SR8SlP0dX/XeG/Waglfj+AWPApZOVxf8hK6ZgQlAOUtLkfqP7MR/VFNdsJUojNQwpPJ6+qgkxu1WjcUBmokk/6tP9oA7wKnzcaihOQG8RTdFAhPAnM8A/GKyy7YpDGPFvk5BVVuSspIrLkjDKfJa2w+IeR3gDwCj8QjSb9qUpPNcxYJHAMkebQBPGmUA7QshgMnZIGpIr2Caco4mzUoWEl1BBAwozUsiiE8ncPwxxVaqTfAf7JHzz/f7+Y2IvkgAqVgScvEdcxXRCCEp94MXfbsY16lJT9TCjYbsUDjnEeIQSrVMtAz5Z0CRzcmsHLsC1VS4QKBSid7olmbnQcBD2PJPyZ2fFjS9r/PwH3jTxXEhX5z7Qv7aTJ8uzqMuY2nOsO3xZnpW6Qyi0JdsQ9RGJtCSWBD8I8duiVMTNSrxFEk1ckvD/d0uaVpUnIZvFFNPoLkwuHYzwpX/sou0TsTqCQKeXMuSWJ5gdBDUCeA9Y0pR4e8XAiradmQuQmULOElOH8QGXjVhoScnfrEX/i0wSVSQklJmJXmgCgY0fWmukNarS2YbuI4/wART9tHExu+EKEvYyZic4mJBNUcXeiusT3jsvMnTFTMJSVU8yCWYJzcP5XrxhktV9ypacSyQOSVK9kgwOsW3NlmrwIWX5oWkdyQw7xFIMo5Wrp/oA1bGTT+bIap4N+eMh0NvR+YRkcBbbds+NFmsbl5jrHCs4kk+YRYgJ21VExpApHNqmgs0dIU8QTXBKgRImIkxImJogmRE6soglRMYkg2kRZsEgrVhAeIII3RPCUzNFEBjxZSSU9w8VndcF4U3z0NNg2TWoAkpKTu5qHuAa8i8M1yJXZQEKJUnJ825Pnlke0AtlLbOZRTiNSrCoHCoflST7V1rSoagpM1JIGE6pNDm2Wf/cYmolJy2yZr44w22lwXfCSpBT8BJUCMq1dI66ZEKIyjtU0IQAHASzAZNkW9XipZZ+FOFTENlrT2y+URWm07pS9CC3sPakKTyNKi8cNyOF2z8TD1Ne9adTA/aa3MkP8ACpuBYgv8mihb7acYzegzq+THtA7aG8Hk15exIb3BhdSbe35mxi0tSjIYrPeDgsc94V4FX7j1gWq9QChJO8EKPFipYH/1HvAmx3i6EOfyj0J/tFCdaxiQSaN9a+8StztDMdLGMuRqtd+slhQkk83qE/J4rSL0wjCHo5PEnWFW0XmSXjj+dUctYmUJMYx6bFVUNir7wlxvLNE8nLsOpaLGy0xKFKnzN5QLS9Ri+JQ40A+ZhQlWgjViQQDwehPfjBqyWxICRoEtTnm3t3bhHRvG0yM2mWxxj5He7V+OTjLIcFXNqgPxcj3gyi3rmrwSGSlLBUwgFIH5ZafiU2poIULmnKWyE7oHRgPzLOja8coK3hb1BpMhSpaEh1rHmbropX3QNGlp81xt/wAv6HmtTp/8m1fwvq/qOUoFLAqKn/Mz+wDwI2jvGUqUpDhROghTE0IZScSVccZNP1Yjvdc472gtplyBaEgKSfMBVj+xz+xD8Mzk9lfuZ8sCh7r/AGopWNOGYCRHotxrBlCPF7NtVjU5p/eGE7SzUS3Qr0g0YSg9rROWskdyZ6tMmBIJJAADkmgAGZMedbRfxQYqTZgGy8RQqeaU5Dv6Qu39t1Pm2fwVHzVUciwyB717CE2bOfWJnLbwOaHQKS9TJ+SC9r2qtC3xzFLB0WcXo9R2iW59ogJqTMJA8r+Zhpnp0rw4QuGY/OOSqA72jd+zxcdqVHt9ms6FlwpQWUFIaYpLgj4S5AVwMU5t07xwJYF6EJTUs7sSHpm2VC8ee3LtNaAkSkKUrCN0JQlRYV1D0+TQcG09pSPxJktA/X4eL/agKV7QysmNeaPN5cGeM3F0/wBR1u2RbESwldnRNIoF+IHKQAE4i4xEZO3CNQkf+bjQ2hXNMwyx2SHjIpuXzYX7LlfPpr9/+njvhxngQR/lREapEN+mzB9REFhsRmLwiCNqutUnONWRGBWIZxPb7WZmcd6fBG/kpBUSIVFTHWJpSoGELsoxMjOK8pUWZcSkQYTB7ZqwFZJJITrwLcRAHWHnZWxkWclQG8QQDmzfWnJoU1eTZjbQ5o8ayZFZelrCSCxDMApqDrhVT00hhsU7xGydncVBdzQihdjA9FgUMlCtGKWrmKg507h4uWWxlEvFLYrCnUk0Bd2NMjo+uojCv62bs9r4SouW2zLYkHynL6PrCnbb7VKmVFHfl2gvP2lCCywUaEEOGI0I5s0LF/LBTiBB5ajn8oWdSkP6TE1ayIs3pbEzEhYDKTmQcxnXjSo6Qu2q1FaVOainMx1dtsDso0NCPvL+8D7VMIUfD3tGeqiDQgZktU8Kwxiwtyoblkhhhz0dybaQAngX9m+pipOtYGsCLVaZgJcFIfgR7xTFpI1PeNOOi8mPP4xFOkgyLVFqRbh3hfTam0iazWpD6g84ieldBcXxWDaSYeNqcvBKw2shOjA0B1Nan3gCJwA+sSypvaE54rRrQ1CboebJewTLIC2KiHAzYZE/QaAwfk2giVhSM6kO61HVUw1wDLOvIwn7MXUVkKLgDX+8PsqWmXRCXpUlz1eFocSpMU1mxcLvsFSEqE3CpGI8SMugJP7010kva0GzpKlIC5ZG+g5Ea+0WUWk4yWoNQC4HeIL7vT8JRSCSBQEgDuWoI3NMltpRPNale+3I882osiJM9Qkk+G+JINSAQFBzruqT7jRzaum2GYyTlEW0Vtk2iWJiQUTUMlQFUqDgcBUF2OoFYlu6zKk2UzCnzEAf1OxPDIxpZJv0U5L3dC+HFuzbE+GUbdOxTFNUOWI4aezRTJ7/ACjS18BFKfeIDhO8R6D94zkpTlSPUyzY9PC5uki6pfGg9IqrtyXYOeYEC5k5Si6i9e3YRLJS5pnDsdHSubMPN8ck3txR/NhaRNB8qvShidIEZYLoSakc43a7pmJrLLjgaws4JP2j+L4nx/kjz9DsToyBapk8U8N+xjI7bIL/APQwfX9Ch/PR0m2iB8bh7czxu1BI28R2LWDAuNxO5nbUXhJBMST7KUZiKli/9ieohi2kFEARV8o5d0CZSouyzA+VF2UaRBckRU1h6s1rxqRgUMJQx4jJ0v8A0u768oQxDTstNqQBkhb8C+ADLl84U1Ubju+Q7o51Pb8x4sU9wzCgdq4q9aHIwYsqgBTMd+ohbsKSmqSCAXbIl3cHhpUa6Vi5bbaE7+upBf1pX7yjz8va/abjg58NUVL9wrJC91nbhxy5HQwj2mdhUpK3ADFhXq3Ea9II3xtTiJFADkQzc34e/SFC13mVLJJcZft7QTBhk3bHHmWLHXRbt17olswrQtroO8Db4vhigy17wJBb9Kqjo4B5vAq9JjmhplFFMbWPEkrPNajUTlJqwzdVtWtS0ElpiVc2UxZXasZKsQWpISWBSpRUrOiiAKcWHrEFz2gS5yFK8oO9rQuD84MWGWlALHEylMeKQoke4MWftfAOEty55BE1IxKSNCQ/QsTEUyzmJ7LIIU6vukMtnsKFgQW6XINR3MWbJayN1WWhPygzZK5iJry2bTgcZxLcFlWhIXhcChJy6GENTVXE3fhs5KW2fQ07NpUaiSsjJw4Huc+kNgtBSGKZiBQ1cg55llAaVeBV0X6pgPBccqfTpBedeGMbowkFylY04juYyccFKXdMf1cpXzHg5s6UkEYgXB/zBi4VGEt1eOP5NTMUkprU4T6kGuWvGK81aVVapzBq/MftEYtyUIIwJ5EBj6iNJYKXEjLlmV/dF299jSmcpUsYpROIEEFnOLCoA6H5COL3uUqlFYmKKkgHCXYgUwpDslhyLkaPDRYL1ZGFs6Pp1I1gfPLgtDizTktvnoVjihCW5eHZ5jvTlYE7qciePEnkBHdtsKEpGDFlq1QDwGWUXLRMSi0MnIlSfUED3PvHVomFwCwAAbiaVhiUvSpRKRX2qMp5OX0voLKlwSuCzFcwxu02BQfUfdYMXDLCUDQ1rxBb3i+XLceBPBgfqVIIhZRpFWdeqnYAZA+oB+rdovzAFBjFSddKCMoVVmnKNdFeVfKyPKk83jIyVYGDBIaMiOSKYMTsmQHWtKc6HP0zghdWxUu07qJ2FYGRDv0gHabUqaslySTDTsfds6TNTOYULsYZnaXDMqCTfRXtH8LrSEkoKZmu7m3Qwr2+7JklZlzElKhoY95u23zCsKdCd52anSBu3tplyTKBlpVNJfGGID9orGb8lniTdI8oubZa1zVpMuRMVVxRn6PnE20MwkpBBBS4INCDkQeEelXbepBSrFhYgvrThwgttjsnKtskWuWkFZT+IwYlviI4jXk0Wjkt0Rlw7OTw2VFyWqMtl2qlrKQCQI0mWeB9ILQGyRBrHodzSky5MsNRSUl2zJFHL8KR5wAY9EFrkqlycSQtISlJAqUrA3k/IjvGfrk2kkanw5xUpNhSVIqd4uRTkxcUYU0iO9LwXLFACW6epYvHdiAJ/DJYfCpLNo3LL5QPvxEyZRCTwcdOJjEcW3TN6EopoU72R4hKlBLnVKm+lYU7Ygglx31/vDZbblmh8SD0xfsPrCteFiUD5VJ5Ev6GNHStLixb4gnKNpf39KBcxTxLKlxGZdYv2GzlSgBn915RqeDzdW6NeFFqRMKUkcmHqT9TBFd2qQPhL8M25cYpzLMQWy1+/aB70wzxSiWLFZCugDtWDlhu5SKn0iLZtLAjo/WC1rm4Q4Hs8Ucg8IUvqaKHzj0bYO75UyxqlEB3L9FeX0Lx4leVrJ8qZjk5+UQ3bA220IV4YXi8RKkpehxFJwh+asI7xTau2XcpNUuAv4ctBoFJKSQQ5AcUIIHfJomn2vCAU1S+pxMcwC9csuhbKIrVaMcxSlAJUqqgKjEwxt/U8VTOSk8RkRxEJ+hG+h/7ROSVsnTacYOIjOmhHInUdY6tKMaQAz6c+R5xxMswTLStOSsjwIZweYp7RpK00BID05HqIttlH7v6FN8JtqXH1IpJ3Wduv1iK9ELEhRSWLFzV+DDrWDs65DMQ6c+IOIHrqDzhM2it6kMg5JdSuwcAd1ARo6GHqT/AztdPZD8RMtckvzH28GrrtQmp3xUBuvPkYE2hZWAWqahjXm3KDVxWQhDnOJ1Fp8ldFOnx0X5UhJGWVPvjHAu9julhw0i6gUiMrhU01FPk4K43LntEDbzROZGXOOTaLSpLkxdtrlGRpakjMpHUiMggE62UsMtYxAAtxhsKKMIG3VdybNJGHMjXjAu23srH/wC2v5Q3/cXsz4oZ5eYrEG0paUJhAVgINa6wMmWz8ErBOIM8V7otyZrpVNWQSxCnI9GjrLNc2HbqVLtUsy9yVaEAlB8qJqc8KtAocYZdgLySypSiGVkDkTUEDtCJbrvQlJKVhgpq0zJAoaxbuiYqW2hB+2gdtNJhJRjKDa/MB7WXh/J2ubImI8qt08UmqT6Ee8C5e1UnVEeg7f7Lm9bMmfJANqkpZSBnMRnu/qBcjqRwjxIWYgkEMQWINCDwMORm2Zrx0xyRtHZ/y+0M902xCpYUlIIUdeIzyHNvWPKkWePWLts6EWaSgNRGRCTVW8c+ZbtCHxDM4wS+ZqfC8Klkb+SCNiW5dKWbmR80vwite18qDhIxENkSw6mj9IxIURq/Nx8+URWi6EsCVivLLpwOcYbknyeijBXyLtqmzJgdakoH6EOr1LQq3lIBJaZMVzOXtSHG8LtljIO+pJPslh7wrXnJCfibkc+wBh3TS54/0D1eOLx9fuxfmIaC+zM0eIriU09Un5AwInVMSXZaCiYCOMbL5ieWT2ZEx8tNoeYBQMW/UW15D5xQvwDGAOAy7wdu9CZkp/DXM3kDBLYrGLFvl/hDAd8xAa8pQ8XEGIQpUslORCSwUOUJzi1GzTw5IynReuKzhKH1MEVygc4hsoGEEGJMUTF0ir5dmv8AC5ZFKGMsiRKIKSxBccXFQYkMBrTPUhRTulzQkOekXuyvCGraVbj+blsZcwgLAzRNIdQI4FioHrwhPmX8HLvDBLl4ZSkKXiKmdqJo7MO+cJs+Q83CkO5o0HxQjLli2XJLHVDpdd7iZLwgUU1eCtFfQ8ieUDJylknECGjtElVmlh0s8EjNRNRC2RpS9oXGm4+7sJbF32yVS1GuYgTtjc5mJmLQASEqcPVQzccVUFNW5wS2XutCSpWcc3jMJ8RqDSGNLOSyXEW1ONODTFfZXZ9E6Ws4wgpl4lFQdW6QFJRVk6aGLUiUyAOUVbfY1KaZJUULYhYT8aDm44/fCJ5NpChB9XJyfJTQw2WaUtojK4lmJeKipRGUZxq76J0S9YnwYgxy9IootWE1iym2JOsSQ5bioq7kglgYyLaZr1eNRc7d9RsEpKkjtAq1XahJxFKesW5E90vA+87aEVVkKx3qCsYFux+GxSWY5xLdyZeLdAECZa0L3vFlJ1Adz6CJrkWqfODDMsGetc2idzSOcUR/xDQE2YtxDd2gPs5tScKZc3e0Cvi78YJfxLX+AB+tvQwjWRWHCecM7FJUxH1HB2j2i6bwKWWhXQiLN9bKWS83UppFqP8AmJG6s/rTkrrnz0jzUbQqsykKzlqoofUc4eLuvJMxIWhTg1BEC5g6YXjIrQgXxsXaLHaEyp6GClAJWKoUOKTxbQ1hsve1oSgA4UsosSSKAMCBmXy0/d3sl9BSPCnpE2WaMoOR0gffmwyZgE2z/ioH+USMQyyJqWbLPrAdRBzp/IZ0uRY7T8/oKdivdCvKSojOpcVAqKDWGGzIxpo57ZZGrV9oCWZSQkBEkIqygwThD1xcdaVgpd80jKmYYfUkVGfvGTliukv+mxCTatv/AIAr52ftK1kJSkDiFJCWL64cXGkAbbsipA3livwgH0zrpHos6UQKk8GTxOjn7pC7ewwhRSQ4G8UhwnkVnM6UisMk48LgYUYT5m7PObddQQCdYFzJRSQSGh4XdCmxLFSHCeD5PzNICXxdmE1d+fbIxrYMrfD5+pkazBBe6PH0/wDQnc8wLR/3BaUgAM1IEXLZ8KYJKmR0gEei5JCU5U6R3jgUqeRG03oHrSK2Xsu2uaSGBaB9ksaitKcdSaMgqrzq8XBakEZw0bBCUbUklNQldXOTa8at3aLw7KydKxNn3kS5NOUEdmbACszTUxW26sqJNsmBPlUcQbnmPV4KbKySqVu5fmNEjqYbzNrH7fIng5m3LwVtrLwMwYaBoHSAUSndupaGm0XPZUuqYpU+ZwBwyR6HEo+naAG0FlE1BwJSggboSkJBbRTUb3iuLSSa9xfLqlftKdg22VZUEJCVqJqVOw6AM8RXJtSuaqYJm8cyzBxkWAo4plxhNmTniS67V4c9CtHY9DQ/OGoKOP7qFJSlP7zHtaQXT8KgWbgQx9oF2TcSAS5Tuq6glvUN6jjFkWoJUyqJJI/0kN7VfoRzji+EplTmKgQtAqHKXFM9CAR6R2WO5F8cnF2X5S3EdqRA6x2hqejVgh4lIzWqZqRkpIiFj8RTFgNSchGW21yvHRJkIGCWgkkgFS1E1Up+gYaDvENqtLAxU2Xu6baLSsoBJADtXCHAcjNgVCLQjYKcq5G6yybVNSCmwy5yE7qF/iinmY4CxZSlCMhxs19Gzy5cuQEmVgSUlSlOX8xLcVYj3jIYUEJOfImy6JHMD5RFNAJrAmz3kQkIVVtY5VfLZgkcs4Slzyh5Jx4ZeVKSCGSPSHHZ655hC50tIxJlnCDTeIpCVd9r8Uu4SkZlW76A5w+XTtehCpiAMUtEnMarJb0Ai8JW6ZXLe20ed/xGlqTKQlQIL6giEpJ3RH0Dddrl2lBl2kJUkoUtSJicQUj4VJJ8qnGYziSz7OXbaZcxCrPKljIAJCFpYDeSoVGbw8mZskeD31PdCBEmze0C7OrUoPmT9Rzj0a+P4KeIo/y1rlkJ0mAuOpTQ9WhUt/8ACq1yV4Suzqo9JwDjkFAGOdPhkptcodbBeCZiQpJcHKDN23ouUp0nqNI84umxWqxzhLmS1YVcN5PVKhQw5SJrwu/Y6Gk1NWMt8bPyrcnFiwTwxod1QLMCMjRg+YMAjZ1SZmBSSlQBoWIoKNyIausW7NayAFAsUMB71+npBW0zxbkBBZK0gBJGalH5JAqeJ7uvlimvr/sYxTcXXj/Qq2u2+JujQjERpnTrn0jtdnlrkmWjNWmQHUnhn26tQveYLKpSFAJUM30HHmTmPXKFC99sSxTJ3BkVHzH9oUxaec5cL8X8jSy6jHjhy/wXl/VjHeNvkyaLWFLBcsQ9Pyg1NSDC9aPx99bYdBkOn6VVqdOrCE6cXLvXN9YKXTeBWsIUoJPPJYGn+rh31jc02GOKOw8/qs8s09wUsa1y8VCZQPmywngYJFiKRc/mkYKMlKQzK+Hj4nEnSFdd44JhwA+E9XzD/eUUzYVK3EtizuPEgxgfON2G4vHmpQ5AJq2bZn2iFFoBDgxzc+0vgW2UmhSVYZnLFQN0cE+kJwhcqGpzSjZZ2o2WXIUDLonXMn3gtszfkqRKIwss5nN+5ygntNe8qagoSoFWUIthu9S5uHFuiqjwHLmf76Q2oRb2irc0t3gYptjE6b4qmIFa1B6vmOWvrF+dblEBLlhlWgHTIdBFWbbGSyQAkUA5CgrECJwIJyeg+v3yhyCUVQvJ73ZNNnxUXNfKNTV1aOUxLZFCFeVnwzZieCj+49oqE/OLl7z8U+YR+ZvQAfSKKoXZZDwZeNIP5gCP9Q17gNFedLJYqLgDD0zbrF6yB5SOQHsI6nSnroYM1ZCdHFkuZSgpaAlkVUXAehNBrQGLqUUitYJxSTLJorI6HVjxBghJTTpT9vZoVzQ4sc08+aKNqswIL6RvZ62Jsc5E5SigNMFMziQoEcw5T6DlHdsNUp4mvQAmFzay34pqUDKUgJ7klavmB2iMceDtRKnSHq5/4tJlSUpVJCjvE0ydRIArwb1jIUNnbtQqTiXmVFulB8wY1BvRTFNzLcwKG6v3/eIpqwKUHSGFNlCkYVBySAIqK2c8xYYUliSsBIPB9T0jJxYMkoqVG5k1GNNxboGWWbSjHnl6ww3RKmLSMKFrExbOElsKASSSBqpoqSrnUkpxhLE7ktLlSh+Y8oZLi2ymSVAJUpbHCqSlOPI1JUaJh3DpZQ90jO1GrjJbI/qUp9umYsBmGiEy1ZhYKWO6AHZiRFubeQQnGpSihzhQQQpSSgJILswermCu2e0iFjFKSnGkO/ipCiGqghtDHh20O0k2etSVFkijJLinE6w5dK6Ee2Nd7/xTmhIlWYhATTGmpbLC58wyrCrZ78mpVjCzirXNnzaAyTEyTArCJUFpm0U9awtU1aiMsRJA6A0EehbNTZgs8tU0viDvyOTx5SOEe1WGakSUDglI9hAM3QfD2WkWphQ5xq/tpU2GVLmoUkzVB0oNauxJAqzP19YF3heCJSFLNAkOf2HyjzW8b1VOUZq81USNEpGQHKBY8fqO30guTJ6SpeSe+r/mT1qXMU6lEqJ6wHXMjlSqxwTD/XQi23yyRJeMUmOAIkSpweIiCC9IvVSmStXc/FyXxPAmDOFOFwORB04pfUcVa5CFSYPeLl0X2ZKhiT4iRQAliOmhHI0i6mumQ18g/Z7oXK3iSEqyGif9XDlxgTY7tUqcVTCAA6nCgcVSWS2ZLGCt47cJXKWhCFBSkkYi2o5f9QOtd+JWizS0IwJl5tqp908/3MUdXaLW6o7XbsZDliaYvli4j3hou2XgkJFHIqeJzUX1aiYTbysxlzCnQspJ0KVB0qHJjBK5LepTy38wBHXX75Rfi7KpvoOKmGYphl9tHUxVcI0aJ0yghPOKBVvRbrsuuSwma5L9or3lNwgNqR8/7Rp2MVb1mEpSBxP0A+Zir6JYqTiDMXhydTPXWkRNiUBxI945leV4vXPYyudyTvH6QJcskc7LLIDEuGpFiUmhHCKgnMRFpKwO8MJoG0QzrNiHMZGNpvHAgrIfD5wM21IGrVLcCYtjQ9j9IrLlMqmtCOP2I6UU0TGTTtHE2fLWRMCgUBClOOTe9coR500rUVHMkn1gjel1zrIpiCJc5KsBcF0uk1ANCAUivGILls3iTkDQHEegr82EAiq4LzlvdjbZbCpCEJDUSHfjr7vG4ISA4rpT9vZoyGdqA2zc68AgrUgBJSEy5bgO580xRP1iKff6UEsB+GpMtBUXCXqqZh+Iuc44vCzqAS9d4sZoWApB0U4YkcYXLXZUst1S2S7AlSjxoQPnA5b10RHa2Nv+IoUkkKUEKoZmc6afyywPKmBtpvVMtQSrdTl4UtQQEg5eIvVXKESVey0KdBIGTcogtdtXMbEaB2ADZ/OBeq5LkI8aT4PWkTRhbcFPLLkGY3IryPWPLr/sXhT1AFwSS4BSK5gA8DSPQdlrUZtlQ2NWEMRLWJSU/wCp6lRzgJttdxUnGy3l1IJCglB4qHmJVWDS90QceHQkRLiiIRZsllKzk/cJHcmFmw5Gkw73TtSnwgFqAKQ1YXkXUFUdL8JYUs+uQgztDsCJABTMpgQs4mcOkKNU0MCnDegmOTi+CttDffjJShBOE7xPED7PtAJSolUHcjLIdBQffKI5gYQxCChGkBlNzdshJjl4wxjRxBsxuWreHOkbakQJOfIg/frHM4sNQjhGpaXpGyd7r9YzIxJBL4cYmTUHgXjtJjtBrFqRFjlfF1om3VJtCRvyhhV/SvArp8Cmy3icy8JlhtRlrSofCoexH0MNUiTaJd1zpiSFSJqjLUku6FAJGMHJlOEkcQkwlk+bsYmTdkRVIf1z8bkZaRUWal+UVrotwXJSNQWP0Pp8osTHekcwiJM4p2+YxSdN76N984sSVaRSvNTN/V9IqSxWE3DQh2y0I6GG64LHhl81V/tC1ZpQVObQ/sWMNF2TvwxRy5pkM47Gq5IZemyuUawPlEiJ70IjpCXLZPwgjSItnKCoRYXvDECHzIjFoZjFe0qEtBmaJBJrw+xE9EMWtqreVzQgqJEpOEVJA1Lf8R25Rc2SsrJVMIz3R2IdhzJ/4wtLmFaic1KPuTDzs+EqkSyjygN3Gb83eKQ5kcwgEcY1Ey5b+kbg5Sye8wZc0BQPlJGBah64nhUvS8fwpoxzHL6Iw146nrGRkWl0Cj2JqZb0joy41GQgNjb/AA7xTFzJWFCg2IeI5SNCQBmTDRfd24cCFJQfEJQlKHShyPMsasMoyMhjH0An2eWWix4Ji5ZPlUUuORIgxctgCxupTTVbq9E5RkZC9ch/AYscwKmCUCpRyq0tH+1FSO8MP8SU4ElNAyZQ3aDypyjcZFpLo6Hn8Dzk0HSkQz4yMi76BorRsGMjIoWJUmkVTmYyMiGSicmiTEi4yMixB2iJiIyMiyKsO2HaVcuxzrLhCkTiCCTVJxJcji4A9IVZmfY+0ZGR0johTZuafEbQg+1YZpSXr1+cZGRaHRYhmBlQPvRbFPf6RkZFZeSUC7JL/wDkdP8A8/3g/dJZJoDXWNRkdHo7yEgqtABHUtVYyMiy7OLBXSF/a23MhMsUxFz0Tp6t6RkZHT+6QuwPs/ZMcwn8gfuaD0zg7slOwz58n4SBNTyNAR3xD/bGRkRHwQxoBakZGRkHB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s://encrypted-tbn0.google.com/images?q=tbn:ANd9GcTnjpys-2KHtLjVPo5WsNPKos4LGvUzBvy5p7rjjITgaOAN9gU3I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3284984"/>
            <a:ext cx="1237878" cy="1587985"/>
          </a:xfrm>
          <a:prstGeom prst="rect">
            <a:avLst/>
          </a:prstGeom>
          <a:noFill/>
        </p:spPr>
      </p:pic>
      <p:sp>
        <p:nvSpPr>
          <p:cNvPr id="2056" name="AutoShape 8" descr="data:image/jpeg;base64,/9j/4AAQSkZJRgABAQAAAQABAAD/2wCEAAkGBhQSERQUExQVFRUWGBcYFxgYFxcXGBgYFRgXHBcYFxcXHCYeFxojGhoVHy8gIycqLCwsFR8xNTAqNSYrLCkBCQoKDgwOGg8PFywcHCQsKSksLCksLCwsKSwsLCksLCksLCksLCwpLCwsKSwsLCkpKSwsLCwsLCwsLCwpLCwsKf/AABEIAMIBAwMBIgACEQEDEQH/xAAcAAABBQEBAQAAAAAAAAAAAAAFAQIDBAYABwj/xABCEAABAwIDBQUFBgQFAwUAAAABAAIRAyEEEjEFQVFhcQYTIoGRMqGxwfAjQoLR4fEUUmJyBxVDorIzktJTY4Ozwv/EABoBAAMBAQEBAAAAAAAAAAAAAAABAgMEBQb/xAAiEQEBAQEAAgMAAgMBAAAAAAAAARECITEDEkEiUQRhcRP/2gAMAwEAAhEDEQA/APaglUFGrMnnZSgqeepYZy5IlVhy5cuQHJlZ5Alrcx4SB7ynqHF1slN7hq1pPoEioRUxL65dTI7sMbNRntufmaCA0C+W8HQmYHPAYvalLCurMbn7xtUEBxEPFnTVaWg+EaN08clEsVjK+Ge6o0kgZbPLarmuqBsTDQctmmRGjdZlZPauNJL3AU3Fx8ZIADXtzwA02cYc6TluXuNtRz3uVlU+0u0AdlNJ9SAXGqzTwtLHHMJLXBz4iYnu4tmQPbu2n16rnVfaLn2yBsSbiAJEQLE2IO8lUajhBAa4AgAgkuMxDoIABBMmLxYSbzFWkuJJJO8m5J4mTJP5J3ymRF3NphpnnfqeH6qxs6s6XNa58ObcZsrXZPEQ7iIBjnFwkwVIhwdDZ4OEg9RN+Kstw7cjiQ4OnwBmVrYvM6kQCAI3DVVh54F+ygpO7w1XBjDBNiajp0DCRlhs5jOoEbytXgNm0hVouwdZnehrnlwyNZkAAgtIOQ6AkgxnaYkwPPsPX4tjLNjNwSY8TQDIkXI3CVoNu7UoNpU2YeYguLpOZr3gTlPhg5RlJjxRv3Z2/X3DzRDavaZ1HGNq03kO/hHMe45C1zqVZt5dGYHMXZQAeFjbJ4yvSdhKXirGvnqeFxPd906pVIc1pHhcXRMax6DcdVGekA6pqcwJBAaIIDfMOmeSbQecl4mSSdT4ptOsAbtLnmr56toyRJREB2unx/YqBjfD1cfQAD81ID4Xnp80rTAaP6Z9b/NaBBVGiKT8Rz3D0QsmSi3HqfkgqA1ny93X68lNgCc4O7gqQqa9T7le2cOJv8dP1TH4JNd4iJsUMrVT/EA7gW+7krhdDjO4HX5+qHSS/MG5j1AFuJ9N3okIsV9qllRomxub2138kXw+0DVuIAtYaAkadf1QTF4bMS40z92CCDltBniLH1VrAYd1OW03kZmvk2cJBEDIR4SJga6nRUVzBV7yqlTHDNl13axE2Hqp8XWysMkTF/RA8JsoVMzrOMSQQZA3GOHRGJgw54sWzBuJ191kx2IjVVqQLDlO+MpO+BOXW5A9xCdtDwtt43nQC8c4/NBo6m0HScrZGkwd2vvlcg9NlUC4q79DbXdZchWPqp1eZEwB003aldRxAB4877/39yEVqxPhEA7pMdSeQuL8FC3GZQXFwNv7mxyvp9c14v8A737b+u/6ZGrBSodh8fTcWmZdl8hEz0335BX2ulevx3Opsrnvg5ckSMqA6FaA5IQlWJ7a7Xquqfw9FwbYF5LZuSIg/cI/mv7QUd9zibSql27wzKQDnMAB7zxGHPe6BDS6ZaILiImIPG3luJrjJABBnpaNOd4Mol2g2hVc5v8AEVc5AFg/MGhoiDFp6GSQUAxOIjz9w48lz8511sZ1zKguTAA5396idtK/hFh1/f4KnWrl5+HVRiqB9epXVOcLRF20HRuH17kjMc8+yQOpdB8oVKkZM289yM4HEU4tUIP9LR8SL+aVuLnOmYeo8SXN82kFvobqGvVdeRbhvBHBHcDgM7pAJ4yL+5EsT2bOXwtm3uv+ij7Sq+jD4hhIkO47kuEEM8+J3AfXkiuK2YWONvLcVXriwgREzxkmbnf1RIzvOIg77OBq4x8APeVLX1cRcfIaKJkAsncZ/wC2T8kwvME81RIqJlwB3kfFGGP8BPNxQel7Q6yizI7k/i+BRC6Zmm869fcEW2Xd3Vv5fJCGNs2d8lGdnWOt7pnfRMcYJ+t4TQ2GtLTMRPA5jB/PyTsaJ9QqT6YaLWJLRbfJ3jTmgQRwu0QXPYRduXnmFptv103pGbXa1xYZ0GU7xfS5vYD0CEUXuNVwAOutoi288wrGKojK+0OGh4HLy6o0rIt7Wc2ozMCAQ4N19qb8OF/Ip1Cp3RYbuMOgDgfiheOYXMlsyC10TuIy/kkwuNrOEBzWjm828psnpYLVK/fAEwHaiLQQSLxob9PGE3ANOao8OIDbajRoAvIKRtMsYM3tXM9ddb/sqNDFHJXpzDrkcbOk+rZQMaSjjqZaDm+PyXLOUDLQZbpv/ZcjUfWPeHU3hxBMkXMyJmedo189eM+LqEMLiLfeIBMHcZ6RyEeairh33RwIBk7oLARxv8dycx5ZVa0zlnWW2Ggad53QbWO/f8r38n1/lj2bA7Ze1KmcvbMC4uJy33B0HXf1utvsrHOqzmi0aTfndYvEP8bbRnBzQ43/AJokxIsDG86Toe2DjGtqBkkS0niCWETJOluXnx9D/F+a3qf1XP3z4HsZi6bB9o4AGddLLz/bPbM96/unObBtoQ4XEaAi4B3kR5KT/ErbuU5AC3IN7faLoIABi1teW8aefja7q7gwugkiCYvFoJ/t06c13/L1etn5HP8ArZjthXfpWggRYXdeJIEtkXNtwOkhTVcLUdQNUgkuI+1yscwQHS4uB1BkZpIuL7llRs6tMsJMXaW6z0m17ElXnVqlGi4Z8tOxEOjMQ37kEfzXIi863C4uu5bm6v63Nsxl9v4N1KvUFQh1ruO+QJIg8ZHlxWZr4iT8OXBE+0dY2dmc7PvdqY1vvGgWcFaSvS+Gfx8sauBwA+vM/XFQ1Hfl+f1zUtKgSA86EwOfPpr6KIMuAOXvM/AD1XRowb2Rsg1mxx1Wz2P2HaIkcJU3ZHY+Sm0nXetjQsuS29V2SfWG7O2IxgsETbgWxoq9OuVN36PSbLWc7S7Da4SBfesJisBBIO+y9SxQlYrbmGgnz96rnpHUYgWdB3NjzJv7pTMQ7QD6hWsQyHOPG/u/UqpMnj9fstGCPDe2JjertR/2TgeBUGHs6dIk+5TYg/YuP9P5JlQOiIy/WqNYJviCDUDJb5eQEo3hhcRw+SYqHGYlrX+KQNLAm55BNx2HjJrd4N9QNw+JUONqsJqSbtiPiD6yn4mqxwNVpHstIAAERGYeZzeiZHYHZ4fncLfp9e5cymHSNLkW8la2dWjDF3P9UO2dXJbm/qPySCbvAKPE5Y5AzF+cqTBUx4Ra5Pu/VdjbtbHET0n84U1ellLIGg/JMke0mS4tHA+VkE/iMldryDBaCY4n470ZYTmdxv7yhRo53hmh8QHXOY+ISOCmZjbNcWjUNhpgG+s81ySrUZTOR4Bc0AE8TAXJ6WPXW48uYXAOLZ8UCQBvMRuv6m1lLtLaAFAuY7M5hDojMYc4QY1izr6XMxBVOpQNNgJBkucbzlLYzeIiHMMNcdCDBusft3bBcKnduAa8CWhx8JBkxeDJG/TUXXz/AB8U+SvT77+sXq/adj6pcG93Li8AeOMw8XhtBPhndaetWrt9z3AgFpEycxE8juAnegbMPUe01AJDTDyBEF0XMWknjck81bw9BpguBu6MujnAjUGNNL816E+LniOS3qn7WxocPvE2JJcHDTSIteYuULwmIc14yEZjIvcX4hFX4M1Q5tNwa1gnK7wm4Mm41PGeCMbF7PYSgO8qYijVcOD2920mYIB9vje0XhbfHJZeUdeLonsvFGnTkFoLwHAE2AEx4Wt5ZgRawvuVnBYirXDg6gwsc7/ULWU4j+UML3unjlBndF0wm3sOSWVA10ElrmuaA5pu0tBIDjAMwRoIlWanaKnRJ+0oAR4SakOvpMujTgq+D/F+Li/e+b/xHzfL31/GPOP8VarW4ltJjGsDKbbNblEvLiSBP9o/CsMwk2Gp+H18FpP8StoitjqjgQ4ZWgEGRAnf5oNsyhq88g3hOsnlYnoCt+r/AEr454mrtWoII3N8A63zEdL+qdsSl3lZrf6x6CfkENxFXLbhx4mCZ5gZW+SKdi74mn1cZ/tYR8XJbkaSb09l2c2GgIpTCD0MREK6zFgLCOgTDVIKaHM2swalXqO0GlPEWquJddZrb7BlJ6rVYtoNws52iZ9k49FHqn7jzeqJcQdR9X9yiNO3mVddg3VK4awEudIAHHzTcdgXUnFlQOa8agx8rRzC3lc3U86p0HeI23fEhWNqmKDuYVfDOBc7foPUqXbVL7I31jXl+ypFCMJct4fujeCEuA3QbITgm3HCEXwB8YjmmVB9vbNh8iQLyh7KWWmbmDuWl7UMhrDpOvpvWfcfB5FJUuwQw1X7Du/Oev0VDsh0d5SNjJc35j5+qs7PdMdCPWAqe0aJaRUFix0HdY6H5IIUdSJpyNQHR5QfeQEyltM1gXOYGRvDvlCnwdUvAdl8MgkjnrPDd6Ifg6HhqN3BxHvTJJRxNg6D4jbSTY+irU6k1w4CMrpg84sfOVLg2kd3O4x7iErG5arzwj/igKe06hdVc6QJj4BImY//AKjuq5CmwxVXD9+WE1mFrqhqHw3aHFoyAxBDZ1sZ5qCjgmU8Q+m8OeWPMwD42gtc2B92W36OXo2O2PhKpFZtBgc7DlodnMB1QAtdAsYDnDTeh208WynJa2kKhwwoHKwTYDxZtRoNb9FzTnw13AnC1G5XUw3KC0DxgG9hOUDU2579YVjC4GiwsNUktDQwZZd9q4wyRlJcDLhBGX1QjB4lxExxHof0ThQNWp3bn5Lse10TBaZOhB4j8S155nKeu70TaGwTQeHB7qdRoD6LBnLjkcIy2u6Gka6ui1kGo0TWbU7toJa0+A7mZ25fG42Mx0jnCg7SYmrSxVQPdmcT3jXifEH3a5pNwN0bojcnYHazBh31HML3TkqAmxbmBZHC9j0WlnhE6xPhtpw+kxtJrnU8zjEm0NEOMXaLzO57uSm7WvpilhqjBUDBSpsdnZBLpdmcIhvKP6J63e2faHD4inSfh2tFVzHU35WFjsrskCo0C5kEAjmJIKG7Rxrv4JtGoAAaTczjJALHwIA0IAy+qz+PL/L0u9XMn9sltlxNUkiLDhcRrbjdTfxfdsY2NBmIO8u0n8Nv/kKqbQoFjoMTA03TqPWVer7HcQKjiIcAbTwEAcTpZXbFcy30FF5ceJPvJK0XZxwbWpO3NPdg8S5ry4/90BU/8icMpymDukE633j0neiFHAvblEQJBFjaDpfj81PV8K4nl6Vh6pc2QquN2g4WRHsrTzUhNzCi2rsjOHfJYOi/7Zer2gg624zA8jv8pVvC9qYMBzSTuzFp/wB4APqq3+XsbLXXmJJbBEbhwHLmiOydmYZoyhmeYGUC3oBp5KvGeU37b4ngY2bt1z4kEdR89Crm2G56FQR90n0up9n7IptbamG9FYrMEclB+2c7OYcMb3mUGoZy8QN593uWU7SVyB43h9UPqB3EAnM2eA9qN0OHlqNsYAgsNN1m+00GIJ9k21EHRY7/ABAbkqUmgXdTzHiZJFzr933lacex3JPiDNkPnMeJHoJU23KpyNG74pNkUPDpqR7gmbXpy9o4D4lbRwX2jwjI5oxgG5njzQuiy58kd2HhTnzcBEdU/wBT1civ2opyGjy9w9VnDhzkHT4+S0e19qt75zRkOUAHNOpvaBa0KHDVw9wGRhi8h7RHkeoHmjBzcinQp5Gw4GSBoJib+RUeJl5cMroc2DpqDYzKPtpkaCmPxTPO0ykcCP8AUaOQa7/xCMGs5sZjsrmZiCCPDxHEDerOzGSXAzmzEkE3NzNvPeiziPvEmNPA345k1hLjbOTzIHyKYtQnZzyD4SBmkG2tyJGpGqhpYFzn1MzSCQIiQ0xzI4T6K73ZP3HH8RPwATm4Oof9OOucfFyCB6uynlxJYDJP32rkZ/y12/ux5j81yBrQ4ra8AMpwAAAI0AFgGjkEKc6dT670zvPoLu9baSY320vuveyxzWpmGA6XPxKv5h4SNWkHy3qk7FBwPdgE5oEDjBaRM6gtPmrm2MM99BlJjczs/gAEvNiMrQNdfcqK+2X7a0/G0h2gIaM0yzUEDdBLmkdDvSbPwAZhHvvL6YJ3xBdcDcIIKk2vsDEUqLu9p1KcQW94wtmDcAkcJU7SDQDP/bDf9sLSek9sq9zQ4OD3AhwuBoOI5hXNobYdiG06ZLsrC6SYJMmxsBoJA4KjVwThmnXcLboHzSYVrmu3wRB10P5a+SJ4XbKTHnMZ3bt+t9ep963GwqAfh6RIBOUa8rLIuh7MtgR0Fx+YWy7IVJwzOIzD0cfkQsvlnh0fDZuL4wbjo1oTauAjXVGGPEIRtrajaZaDMuMDrIt1vpyPBY+a6LkafszZoCLupw7TVCOz7oV/b+NNOk57G53ASGjU8k5PAvs6thGHUD0TqOHa3QBCMPtdz2Bz2FhInK6zgJsSATlkXiTEqxSx0700yCjq5VHFYiyiq4tVc+Z3JTT9A23NqtovnPTzFwLmVGtc0gaEg3BBuOMX1QftCaeOLKlF7nPYH/Z1Pbc0ukBjtH5ZNpk7huQPadM1a1R7jMvd6AmAF2Ew8EC4BsIMQ7RrrcDHkujnlydfJq7s1vhaYtc/L5KnXdnqOdw09EWxLxlz/wA7A4j+pxOb1cCfNCmNhnMq8YX2lwlOUdZV7umXWAaC6/RCtnMg33n03x9cFJ2xxOWiRcF5jyCEXzcBKGR/icyXOMkh7gSTcm8jVGNkYWmXG1QEDTO0i/PIgOBqWC0ewXeJ/wDaPik0vpeflsMk/j/8WhPYyf8ATaOuY/Fykay8m/uVgOjcmz1CGCPZaOjG/MFM70i8kXi0D/iFLm5/XFNquCZGF86knqSfiVG6lyHokBi40XCtr8EA0Pb9Bco+85BcgYNt2C7e5vk0Jr9i/wBbvKAj+T6+imljd7h6hLwryzbdkuc+nTZ7VR4GZx0/qJ1sAdOC9W2F2eoYcNgZ6gEd4+C6+uXcwHgPMlY/DUW94xwIlhza8ARyvcLb4HEZ2NdxAKX6f4t43DUqrctRjXtmYI3jQjgdfVeVdreydHC1Wdx/03hwyG+QtiwOpEEa3F16fUcsWdoiox8+33jrTECXAjjayeoYZ+yJ0YT0aVE7Yj91M+kfFbKo4n+UeRPzUZpHj6Afknq3nWK7HYhz5aABY3c2xHIHeY96v7K2VVwsioWZXnwwTOYAzqBq0bv5VvqGxXPgyQDoSdRyAurWK7HsqUnMzkPI8Lz4g1wIIOWRPDXeps+0xfPf1ushSxCpYvCy8VLktBAE2v8AP64K1tHBmhVfTJnKbHSRuICp08cCSJ8ly+ZcehOp1NLge0b2TmBbGits2ziH1AWZXN5kj0gKCmxrjBiTxhXMG9tE+IgDchcHqdCRLruIvw8lQrjI62ijqdo6ejX5jwAJKoVjVd44DW8Lz57vJFTZYMMdIlSB0NKHUsX4YTMXiz3VSNcj465TCmI6rKChnGZpF4JBMeY/VT4DDBlRrqkENM5Z9qNBImBMTvgQNVR2FVFWmBAJbx4bjOvLyV+vTDBbWNy7ZscXd4t9U/adXvCHCItEaReI8/iqhZpKu954d8ev7qpjKojQk8TA00+oTZbqdjBlHP8AU/L/AG81nu0Ndz3htzEamTa2u9aClVBYN8j3gDXzAHkhowedxdu3dB8UCeAmhZaLs5Jc7hA+Kkwuy50HqtDsTs4wBxvNhYxz/JGC9RWDTbcPq6a7T2hv5z6I5/lLG/dnqu/h2g2Eel08RoM2lwn0MfJd3Bg+H9kXq0wFCHwng0NGCPkpBgfr6lXhUCkB5IwtDP4Ec1yJlnJcnhaulvIJMp5QpEhKyaKGNxxpOp5BmqVHimxpJALn2hxG669C2e0spsaYkNAMWEx4o5TK8+2tge+ZAcWPaQ+m8ase27XAi/7oIf8AEnG06nc9zSNUHKfDUcXECbAPgyL2TzTeyGrxj1XlXbHChm1gKThNYsqnLctJnPPXK53R6E7S/wARtokOa5tOmQJJFJoItMfaF14vGqTse41alWvUcXVLNk6+LU26AcoKqeNTnlsMyhxWILWlzYJYWuc3U5SSJjhK6TzQraGLdTrBwsQ3foQZkEcCoU0eA2qGtztvSN3tFzTJ1c3+neRu1G8I0MXIBBkG4i4M75WFw2O7pzajLUn7v5Xb2nnz5jcibMUaQzNjuXHT/wBInX8HLceATMB/xE2+KeMpMOndeLkXPdB5iAhRpMeJtPH9UA7c43vcdVcDIbDAf7GgGOWbMqmwdrOa8UzdpMCd3LpyWfyc75jp+HrJg+/CAGHFzSNQSQeIkOEi0HzU1KjTm5LurifcIV3D0GPuZnmST70RweBohhloLjUbBvIYGPkRMQXFp8llrtnyWT0gwrpLGU6Rc5xAa1jbk8YA4SSeSOsbmYOChdQouHiaCOB0UeK2rPhpiT7got1HXVvtBiYbYXJUzaGWk9x/lcT5NKiwez3TmfqiGIp5mObxaR6ghSl5jUrtbXDsPLg8S5rWm3E6aHUhaChVzNDocJ3OkHzm6xNOgaVUtm7TYjlv5LXbC2hReYrFzTeHyS0m9nACWzpOnGIXfPLz+5i6XDedyhfhS42aTfp8VpqOCohgyNOaODQ0X3GSXW6a8rqcKr+rLcZujs86FrWzrF56mLabuCuYfZo3acYRQ4NPL4t8vqUYWm0aAaOiKYIZWDjqfNCXEmBxMepRkfX5eiRHuuFTqNv9fRV5t02pSlMB5CYKSJfwP1qpmYGNUyB2YS6nbgXcPrqif8MITqdQtsbjcglMbOPJKiQcFyCCO86+hTHVh9A/kqzqyjdiCsm6xUxQG8LGdoWVKtZlRjTLQBNhBa7M0jf+wRzaDy5vJWsDQBpsP9I+CSoy2O2U+tW7wgg200tojnZPZj6DXB7gQ4ggAaHfLtTu14Io6kAo88FMCveAXJWa27Xa6scpkZWiYjr70Sc4kLM7a2tSaYzZnj7rbnzOg8ynhT2kw2Iyktdem+zhw4OHMe8SFDie17sKXU2ZKhFiSczY4WIzeqz+K2vUdp4Byu71Nh5IRWdrxNyTz+veiTF5qOriczyT94knz1TQ6HBwmxB9Co2hOc1Jfpu6ZJaCLFWcHiH+IQ15ykAOLhBIs4ZSJI3B0jiEH2JtMPaGn2gII+Y5Iv3ZkOaYIXJ5ldeyxdwmDc8+ImOFh6wT8SijHtbZoCDU8XUJ0idYRPCstdKwbF+nXlOxFUNY4ncJ9FX/AIgNCyfartJINNh19o8uCJzbcTesZfF1M1RzuJTGVoUKe0RcrukxyXy0WwO0r6Fj4qf8pOnNp3dNPit1s7aDa9MPZMExBiQQTYwvJ2S7kPiiOCxjqRlji08vhz6FVKz6516jlSikNYBsYMsMO3S1wJIBvAFzF2i6ymE7V1GxnAf08J+Y9yKYbtPSdqXMP9Qn3ifenrP60TpUc1QGAMvAASRxAtqZRaphWQIPASSNXWb4MvszaQZG8WKq7PAMu1nf9dQiFJxaQRAI0JAJE6wSLeSRKobFiII9baqw26Utk8zK5oQRzApWtlRNClpuTDnUkx1OfyU8pC1AUnYbg6PL9VytFq5BMxHRI5ieGriVk2UsZT8Kk2LUBpNFzBcOgDikxD5BAuotjts9skZXm3UA/GUGI1YVVzgdL9PzKsvYOvVZntdtjKO6bYkS/wDtOjfPfy6pwBvaDtAXyym4tZvIN39Dub8emuczgWAhMq1JKiLlSpD6laAeO7z+vgoHm0HXfyhIXJpEpKRhqUp+VLCRkp1IIIMEaFanYm2w8hj/AGjpz/VZQtT6VtL6KeuZVc9Y9H7pw0PqpmPj2ihXZnbBrU3U3SXsAg7y08eY47x5oP2g2o7MabTYe0Z47h81lOPONPv+iW3+0gjIwyd6yVSrJklMD4N7jzTm04581tzzJ6ZW6RpJ0U9OiN90wOUgcqQmzJ9CXG26ekiIHvCqVKllbo4MljA1+WqM4LDcOLTLrjQwQL8I3Jhd7z6/X80jqsKozGFpy1GlrufyO8Lq1S4A019fr3oTjYdkO0vdkUarvsz7JP3DwP8ASfd6r0BoheIsevROxG3DVpuovMupgFp3lmnq0wOhHBNHU/WsXJrXpwcmzcnJjglbUQDw9S51WJvZPa9ATZglTMy5BMxn5FRurT+qTKYuUhaI3rJsa++9V9lvipUH9p/5D8lO5x4KpgXfbnm0+4j9UHBHFYsU2Oc7RoJPQfUea8ux+ML3uc4y5xJPnuWv7c7QysZTGrzmP9rdB5u/4rA1iqPmHucmOKRrrLiULNXBcUjUjOhIlKRAIU3cfJOScUBPhnGDc6wPNr/nCijmlY8gfiB9AUpNygiZVwtolhLCZla8b7fBShRBqWoYBIQS1gG3dUgu7uMoGrnGzRodNZ5I3sjCuaJqQCfZbqWjfLjck2noOgzjKxaWEOLY0y8Dc2OvrwRjC7e07zTTO0W/E3VpTlT1L+JtpYhrnOBAexoILYvnALic33YAFwdbIKHSbCALATMCSbneZJ9VZxRLWvMgmrUeQRB+zOt90nKPIqjKDkWmvR/sttIUsTTcTAJyO/tfafI5T+FZei+SpsLWv1QVj3b9k7Mh+yMVnoUnEzLGknnADut5V3MFbmSBy5x6KAjelFRAP70JWvVcOuuL0gsZlyql319FcgggFNe5MBSOcs2yTchrXZa7DxJHqD+iu57IF2gxndMc+YI9n+42HzPkhUZvtPtHvcQ9wMtacrejbW6mT5oK9OOg6D4JsprhlIpxUbTBT3JGUptNIHJaaDPKRcUkpkUpoSpEjOGnmnlRg2Tg5MHSlCauCCSBc4Tbimyp6Dd/kPmUwY+naD6pjWltxpz3jeDxCtddFQrumT9QkUTOcJtYCw+M+pP0FG99kjLqFxQpNRdqp6KrNMBPa9BPT+wG1M1J9Im7CHN/tdMjydJ/GtXK8r7FbR7vE0+D5pn8fs/7g1en54Wkc3cypsyje6ZTQ5IHISWVwclKjcgJ5KRV+8XJFgPVNk5oXLlm3NGix3bt3/TG6X//AJXLkjntmUxKuVNEL9VI5cuSCJyfSSLkGkKRcuQTk3elXINLi9fw0/8A62qCnquXICZKFy5MnBXXpVyZVFX9nz/NViuXJHDKeqh3pFyRxI7cnJVyAubNPib/AHN+K9pqHxHqVy5acuf5PZW/XvSjRcuTZo5sfrgmHQpVyQYvH4+oKjvtH6/zH81y5cpd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https://encrypted-tbn0.google.com/images?q=tbn:ANd9GcREwUqviAw26YTwQ6zH__YmOIa4zZym4Kfl3R5qFn8owJHZWzA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61509" y="1700808"/>
            <a:ext cx="982491" cy="1400572"/>
          </a:xfrm>
          <a:prstGeom prst="rect">
            <a:avLst/>
          </a:prstGeom>
          <a:noFill/>
        </p:spPr>
      </p:pic>
      <p:pic>
        <p:nvPicPr>
          <p:cNvPr id="2060" name="Picture 12" descr="https://encrypted-tbn2.google.com/images?q=tbn:ANd9GcSZZYa6K6DVPfoPusnARI1RnZHOzu8zn5kuaMZf8wXzrR16Od4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5445224"/>
            <a:ext cx="1763688" cy="1322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Межнациональные конфликты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Направления политических течений в межнациональных конфликтах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81B74A1-C5AC-4395-943F-5DC58CD74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E81B74A1-C5AC-4395-943F-5DC58CD74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2855476-9F57-452D-A956-110E96FE5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12855476-9F57-452D-A956-110E96FE5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AC2433-302D-488E-AE3A-2F84EDCBC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55AC2433-302D-488E-AE3A-2F84EDCBC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5BF9249-027C-46CC-9F59-BAD67DE5C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95BF9249-027C-46CC-9F59-BAD67DE5C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071436B-8408-4050-BE50-628FB1033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A071436B-8408-4050-BE50-628FB1033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5C4281-8306-470A-9930-7C64046C8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F55C4281-8306-470A-9930-7C64046C8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межнациональных конфликтов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0845CD-6F80-4D75-A3B3-B84355CF0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80845CD-6F80-4D75-A3B3-B84355CF0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269D09-8742-4AF3-9C75-2A1F21DA8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4269D09-8742-4AF3-9C75-2A1F21DA8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A567FD-3B5F-4FBD-91DC-AF3330AA5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3A567FD-3B5F-4FBD-91DC-AF3330AA5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D703D8-1545-471A-9F51-8B33B198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3D703D8-1545-471A-9F51-8B33B198D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C4164D-A160-43B2-94D9-2E97F8BA3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94C4164D-A160-43B2-94D9-2E97F8BA38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07110C-B21F-4D99-AA84-7FE9F2949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5907110C-B21F-4D99-AA84-7FE9F2949D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2036A-4026-443C-A7C7-7E7E10858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9AF2036A-4026-443C-A7C7-7E7E10858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48FD92-45F1-4066-85C1-9FC17E15B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CF48FD92-45F1-4066-85C1-9FC17E15B5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Последствия межэтнических конфликтов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ECB237-DBCD-4BA5-B209-3F1BA1F5B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ECB237-DBCD-4BA5-B209-3F1BA1F5B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BE8FF7-1384-4FFB-AC79-CFC7F1ECB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4BE8FF7-1384-4FFB-AC79-CFC7F1ECB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4CD0E0-5E4E-40EA-A7CB-A96AB659E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34CD0E0-5E4E-40EA-A7CB-A96AB659E1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02E69-50C0-4491-9E1F-639F76D31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5C02E69-50C0-4491-9E1F-639F76D31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7E519-A63A-439E-8A7B-1432F8F95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DA7E519-A63A-439E-8A7B-1432F8F95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0802A8-3D9C-4B90-BBA0-E04F5799C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50802A8-3D9C-4B90-BBA0-E04F5799C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2AC0C7-2BB4-4ADB-8ECA-CFD20A103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8B2AC0C7-2BB4-4ADB-8ECA-CFD20A103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399574-11C7-48ED-888E-7F0D24AD1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4D399574-11C7-48ED-888E-7F0D24AD1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32C2F-21AA-459B-946A-AB84F7443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8F32C2F-21AA-459B-946A-AB84F7443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8D1FB6-9336-4000-A792-71D194E8F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E8D1FB6-9336-4000-A792-71D194E8F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Основы безопасного межэтнического взаимодействия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90364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37E730-DA06-462F-938B-D75719415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237E730-DA06-462F-938B-D757194151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E142E5-4E5C-4A08-8834-980A7441E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3E142E5-4E5C-4A08-8834-980A7441E0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23F317-51E4-428B-8B07-BBD23937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A23F317-51E4-428B-8B07-BBD239372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E6B584-D532-447B-B88A-8D1E686F2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9E6B584-D532-447B-B88A-8D1E686F2C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A0562B-4647-4304-A734-A8DBC0F31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CA0562B-4647-4304-A734-A8DBC0F31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79952C-85DB-453E-BECF-0C56AC46E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0C79952C-85DB-453E-BECF-0C56AC46E4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69392E-66E1-454F-A87B-195387DB4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8469392E-66E1-454F-A87B-195387DB4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CA5864-A00A-4844-B6BA-C7440954B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B0CA5864-A00A-4844-B6BA-C7440954B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Массовые волнения и беспорядки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2D0908-837C-484F-9558-293B6B229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32D0908-837C-484F-9558-293B6B2290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074C23-4D18-41D5-80C2-3BCA41ABB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A074C23-4D18-41D5-80C2-3BCA41ABB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	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Определить сущность опасностей в духовной сфере и политике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Обеспечение безопасности в местах массового скопления: митинг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8D6543-E196-4964-950D-6E85E0DC0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38D6543-E196-4964-950D-6E85E0DC0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818294-E675-4A0A-8541-2CF86F30A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C818294-E675-4A0A-8541-2CF86F30A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DF5C39-F1A1-445E-95EF-07F5C6A6C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6DF5C39-F1A1-445E-95EF-07F5C6A6C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BDB6D3-1AEB-49DB-8E86-6DFDBCFC1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3BDB6D3-1AEB-49DB-8E86-6DFDBCFC1E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78033B-F9E4-4408-9C49-A0989596B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9E78033B-F9E4-4408-9C49-A0989596B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B96A5A-553E-4B26-9486-B71C2A644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5B96A5A-553E-4B26-9486-B71C2A644F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Безопасное поведение при выходе из помещения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F8A96-A086-4135-AFE4-F7C95A09F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98F8A96-A086-4135-AFE4-F7C95A09F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30BFD-7FCA-4E12-9BA4-C56397692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BF30BFD-7FCA-4E12-9BA4-C56397692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D6FF8D-7BB0-44F6-AE1D-6DED1C31B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3D6FF8D-7BB0-44F6-AE1D-6DED1C31B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954AC2-BD8E-4366-AE5E-1359A97D8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8954AC2-BD8E-4366-AE5E-1359A97D88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E6D02-3F46-4623-9FD1-9AF2E46F4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C6E6D02-3F46-4623-9FD1-9AF2E46F4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Терроризм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Наказание по УК РФ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8964488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безопасности при обнаружении взрывного устройства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безопасности при внезапном взрыве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безопасности при нахождении под обломками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Меры предупреждения терактов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обеспечения безопасности при захвате заложников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Социальная безопасность  - это наиболее благоприятное состояние и защищенность общественных отношений и институтов, которые обеспечивают стабильную реализацию и развитие законных политических, экономических, духовных интересов личности и социальных групп, исключающих применение незаконного ограничения и насилия со стороны других социальных субъектов.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Понятие опасностей социального характера.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Религиозный экстремизм.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Экстремизм в политике и в молодежной среде.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Межнациональные конфликты.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Массовые волнения и беспорядки.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Терроризм и его проявления.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 Опасности социального характера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ЧС социального характера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2. Религиозный экстремизм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Пример: Григорий Петрович Грабовой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создатель «Учения о всеобщем спасении и гармоничном развитии», объявивший себя «Иисусом Христом во Втором пришествии». </a:t>
            </a:r>
          </a:p>
          <a:p>
            <a:pPr algn="just"/>
            <a:r>
              <a:rPr lang="ru-RU" b="1" dirty="0" smtClean="0"/>
              <a:t>Обещал родственникам погибших в ходе </a:t>
            </a:r>
            <a:r>
              <a:rPr lang="ru-RU" b="1" dirty="0" err="1" smtClean="0"/>
              <a:t>бесланского</a:t>
            </a:r>
            <a:r>
              <a:rPr lang="ru-RU" b="1" dirty="0" smtClean="0"/>
              <a:t> теракта (01.09.2004; 334 погибших, 186 - дети) воскресить погибших за деньги.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Деструктивные религиозные организации - секты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 свидетели Иеговы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Отрицание учения о Троице. Богом считается только одна личность во Вселенной — Иегова. Идея о возможности существования Бога в нескольких лицах считается заимствованной из язычества. Негативно относятся к крестам, иконам. Отрицают переливание крови.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308</TotalTime>
  <Words>1139</Words>
  <Application>Microsoft Office PowerPoint</Application>
  <PresentationFormat>Экран (4:3)</PresentationFormat>
  <Paragraphs>126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Модульная</vt:lpstr>
      <vt:lpstr>Социальные опасности и защита от них: опасности в духовной сфере и политике </vt:lpstr>
      <vt:lpstr>Цель лекции:  </vt:lpstr>
      <vt:lpstr>План лекции:</vt:lpstr>
      <vt:lpstr>1. Опасности социального характера</vt:lpstr>
      <vt:lpstr>ЧС социального характера</vt:lpstr>
      <vt:lpstr>2. Религиозный экстремизм </vt:lpstr>
      <vt:lpstr>Пример: Григорий Петрович Грабовой </vt:lpstr>
      <vt:lpstr>Деструктивные религиозные организации - секты</vt:lpstr>
      <vt:lpstr>Пример: свидетели Иеговы</vt:lpstr>
      <vt:lpstr>Методы вовлечения в секту</vt:lpstr>
      <vt:lpstr>3. Экстремизм в политике</vt:lpstr>
      <vt:lpstr>Неформальные организации в спорте, музыке, жизненной философии</vt:lpstr>
      <vt:lpstr>Примеры </vt:lpstr>
      <vt:lpstr>Межнациональные конфликты</vt:lpstr>
      <vt:lpstr>Направления политических течений в межнациональных конфликтах</vt:lpstr>
      <vt:lpstr>Причины межнациональных конфликтов</vt:lpstr>
      <vt:lpstr>Последствия межэтнических конфликтов</vt:lpstr>
      <vt:lpstr>Основы безопасного межэтнического взаимодействия </vt:lpstr>
      <vt:lpstr>5. Массовые волнения и беспорядки</vt:lpstr>
      <vt:lpstr>Обеспечение безопасности в местах массового скопления: митинг</vt:lpstr>
      <vt:lpstr>Безопасное поведение при выходе из помещения</vt:lpstr>
      <vt:lpstr>Терроризм</vt:lpstr>
      <vt:lpstr>Наказание по УК РФ</vt:lpstr>
      <vt:lpstr>Меры безопасности при обнаружении взрывного устройства</vt:lpstr>
      <vt:lpstr>Меры безопасности при внезапном взрыве</vt:lpstr>
      <vt:lpstr>Меры безопасности при нахождении под обломками</vt:lpstr>
      <vt:lpstr>Меры предупреждения терактов</vt:lpstr>
      <vt:lpstr>Меры обеспечения безопасности при захвате заложников</vt:lpstr>
      <vt:lpstr>Вывод по лекции: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опасности и защита от них: опасности в духовной сфере и политике </dc:title>
  <dc:creator>komp</dc:creator>
  <cp:lastModifiedBy>Юля</cp:lastModifiedBy>
  <cp:revision>27</cp:revision>
  <dcterms:created xsi:type="dcterms:W3CDTF">2012-08-21T10:06:58Z</dcterms:created>
  <dcterms:modified xsi:type="dcterms:W3CDTF">2012-10-30T09:31:49Z</dcterms:modified>
</cp:coreProperties>
</file>