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76B61C-2D6D-4634-AD72-DDC748EAB87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78858A8-A5CB-4167-B743-C9438BF77F6F}">
      <dgm:prSet phldrT="[Текст]"/>
      <dgm:spPr/>
      <dgm:t>
        <a:bodyPr/>
        <a:lstStyle/>
        <a:p>
          <a:r>
            <a:rPr lang="ru-RU" dirty="0" smtClean="0"/>
            <a:t>Проблемы экономического и политического взаимодействия государств</a:t>
          </a:r>
          <a:endParaRPr lang="ru-RU" dirty="0"/>
        </a:p>
      </dgm:t>
    </dgm:pt>
    <dgm:pt modelId="{8D9F7287-A049-48C4-A61C-C825E68944F3}" type="parTrans" cxnId="{0F256287-ECE4-4E8C-929A-C1042286ECF3}">
      <dgm:prSet/>
      <dgm:spPr/>
      <dgm:t>
        <a:bodyPr/>
        <a:lstStyle/>
        <a:p>
          <a:endParaRPr lang="ru-RU"/>
        </a:p>
      </dgm:t>
    </dgm:pt>
    <dgm:pt modelId="{084AB193-8378-4BFA-A2EC-6F1530419E42}" type="sibTrans" cxnId="{0F256287-ECE4-4E8C-929A-C1042286ECF3}">
      <dgm:prSet/>
      <dgm:spPr/>
      <dgm:t>
        <a:bodyPr/>
        <a:lstStyle/>
        <a:p>
          <a:endParaRPr lang="ru-RU"/>
        </a:p>
      </dgm:t>
    </dgm:pt>
    <dgm:pt modelId="{0F79AD95-71E7-4914-8A28-702CF87ECA78}">
      <dgm:prSet phldrT="[Текст]"/>
      <dgm:spPr/>
      <dgm:t>
        <a:bodyPr/>
        <a:lstStyle/>
        <a:p>
          <a:r>
            <a:rPr lang="ru-RU" b="1" dirty="0" smtClean="0"/>
            <a:t>Проблема предотвращения милитаризации государств и создания благоприятных условий для социального прогресса всех стран и народов</a:t>
          </a:r>
          <a:endParaRPr lang="ru-RU" b="1" dirty="0"/>
        </a:p>
      </dgm:t>
    </dgm:pt>
    <dgm:pt modelId="{33FF7DE9-F800-4FCB-B73A-F704DDAFDF97}" type="parTrans" cxnId="{B594E5DD-63AF-4DD9-A991-0A0253F0F17E}">
      <dgm:prSet/>
      <dgm:spPr/>
      <dgm:t>
        <a:bodyPr/>
        <a:lstStyle/>
        <a:p>
          <a:endParaRPr lang="ru-RU"/>
        </a:p>
      </dgm:t>
    </dgm:pt>
    <dgm:pt modelId="{8CD10AA8-50D4-413C-B530-51F84E4A2F46}" type="sibTrans" cxnId="{B594E5DD-63AF-4DD9-A991-0A0253F0F17E}">
      <dgm:prSet/>
      <dgm:spPr/>
      <dgm:t>
        <a:bodyPr/>
        <a:lstStyle/>
        <a:p>
          <a:endParaRPr lang="ru-RU"/>
        </a:p>
      </dgm:t>
    </dgm:pt>
    <dgm:pt modelId="{2D6A8E2B-4034-4078-890A-081DE8A04ED3}">
      <dgm:prSet phldrT="[Текст]"/>
      <dgm:spPr/>
      <dgm:t>
        <a:bodyPr/>
        <a:lstStyle/>
        <a:p>
          <a:r>
            <a:rPr lang="ru-RU" b="1" dirty="0" smtClean="0"/>
            <a:t>Проблема преодоления технологической и экономической отсталости развивающихся стран.</a:t>
          </a:r>
          <a:endParaRPr lang="ru-RU" b="1" dirty="0"/>
        </a:p>
      </dgm:t>
    </dgm:pt>
    <dgm:pt modelId="{56F614BD-674E-462B-8E2B-04FD83340F2D}" type="parTrans" cxnId="{A0A494A9-725B-424E-8C7F-456661C7A645}">
      <dgm:prSet/>
      <dgm:spPr/>
      <dgm:t>
        <a:bodyPr/>
        <a:lstStyle/>
        <a:p>
          <a:endParaRPr lang="ru-RU"/>
        </a:p>
      </dgm:t>
    </dgm:pt>
    <dgm:pt modelId="{951A2D43-F8A1-4828-AB78-CDC605CEB724}" type="sibTrans" cxnId="{A0A494A9-725B-424E-8C7F-456661C7A645}">
      <dgm:prSet/>
      <dgm:spPr/>
      <dgm:t>
        <a:bodyPr/>
        <a:lstStyle/>
        <a:p>
          <a:endParaRPr lang="ru-RU"/>
        </a:p>
      </dgm:t>
    </dgm:pt>
    <dgm:pt modelId="{0BD46C94-3A71-4823-9321-CE136A8D31E8}">
      <dgm:prSet phldrT="[Текст]"/>
      <dgm:spPr/>
      <dgm:t>
        <a:bodyPr/>
        <a:lstStyle/>
        <a:p>
          <a:r>
            <a:rPr lang="ru-RU" b="1" dirty="0" smtClean="0"/>
            <a:t>Проблема борьбы с международным терроризмом</a:t>
          </a:r>
          <a:endParaRPr lang="ru-RU" b="1" dirty="0"/>
        </a:p>
      </dgm:t>
    </dgm:pt>
    <dgm:pt modelId="{A483442C-7642-481C-A634-63F17A6234BC}" type="parTrans" cxnId="{6C017303-07C2-436E-9E6C-936D582EFEEB}">
      <dgm:prSet/>
      <dgm:spPr/>
      <dgm:t>
        <a:bodyPr/>
        <a:lstStyle/>
        <a:p>
          <a:endParaRPr lang="ru-RU"/>
        </a:p>
      </dgm:t>
    </dgm:pt>
    <dgm:pt modelId="{EA6E31AA-CBAD-4104-BFEE-B7842FBAD01C}" type="sibTrans" cxnId="{6C017303-07C2-436E-9E6C-936D582EFEEB}">
      <dgm:prSet/>
      <dgm:spPr/>
      <dgm:t>
        <a:bodyPr/>
        <a:lstStyle/>
        <a:p>
          <a:endParaRPr lang="ru-RU"/>
        </a:p>
      </dgm:t>
    </dgm:pt>
    <dgm:pt modelId="{0E237431-7990-44A6-9A69-6DC74B325CE7}" type="pres">
      <dgm:prSet presAssocID="{0176B61C-2D6D-4634-AD72-DDC748EAB8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C49B51-87E9-457B-BB81-E178746F8B7C}" type="pres">
      <dgm:prSet presAssocID="{178858A8-A5CB-4167-B743-C9438BF77F6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239FF-9665-47DC-85E5-0D30CB89F343}" type="pres">
      <dgm:prSet presAssocID="{178858A8-A5CB-4167-B743-C9438BF77F6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017303-07C2-436E-9E6C-936D582EFEEB}" srcId="{178858A8-A5CB-4167-B743-C9438BF77F6F}" destId="{0BD46C94-3A71-4823-9321-CE136A8D31E8}" srcOrd="1" destOrd="0" parTransId="{A483442C-7642-481C-A634-63F17A6234BC}" sibTransId="{EA6E31AA-CBAD-4104-BFEE-B7842FBAD01C}"/>
    <dgm:cxn modelId="{E93DF6A0-BE21-4EB6-B466-2EC08AF84DEE}" type="presOf" srcId="{0F79AD95-71E7-4914-8A28-702CF87ECA78}" destId="{6C3239FF-9665-47DC-85E5-0D30CB89F343}" srcOrd="0" destOrd="0" presId="urn:microsoft.com/office/officeart/2005/8/layout/vList2"/>
    <dgm:cxn modelId="{5F9326C6-0658-4D22-A850-D8D9928DB744}" type="presOf" srcId="{0BD46C94-3A71-4823-9321-CE136A8D31E8}" destId="{6C3239FF-9665-47DC-85E5-0D30CB89F343}" srcOrd="0" destOrd="1" presId="urn:microsoft.com/office/officeart/2005/8/layout/vList2"/>
    <dgm:cxn modelId="{A0A494A9-725B-424E-8C7F-456661C7A645}" srcId="{178858A8-A5CB-4167-B743-C9438BF77F6F}" destId="{2D6A8E2B-4034-4078-890A-081DE8A04ED3}" srcOrd="2" destOrd="0" parTransId="{56F614BD-674E-462B-8E2B-04FD83340F2D}" sibTransId="{951A2D43-F8A1-4828-AB78-CDC605CEB724}"/>
    <dgm:cxn modelId="{7B9D3CCF-6B0C-488C-9C02-DFF0385A94C1}" type="presOf" srcId="{2D6A8E2B-4034-4078-890A-081DE8A04ED3}" destId="{6C3239FF-9665-47DC-85E5-0D30CB89F343}" srcOrd="0" destOrd="2" presId="urn:microsoft.com/office/officeart/2005/8/layout/vList2"/>
    <dgm:cxn modelId="{0F256287-ECE4-4E8C-929A-C1042286ECF3}" srcId="{0176B61C-2D6D-4634-AD72-DDC748EAB871}" destId="{178858A8-A5CB-4167-B743-C9438BF77F6F}" srcOrd="0" destOrd="0" parTransId="{8D9F7287-A049-48C4-A61C-C825E68944F3}" sibTransId="{084AB193-8378-4BFA-A2EC-6F1530419E42}"/>
    <dgm:cxn modelId="{4C8B4ADA-9DAE-4365-873F-05E0A4C7A956}" type="presOf" srcId="{178858A8-A5CB-4167-B743-C9438BF77F6F}" destId="{FAC49B51-87E9-457B-BB81-E178746F8B7C}" srcOrd="0" destOrd="0" presId="urn:microsoft.com/office/officeart/2005/8/layout/vList2"/>
    <dgm:cxn modelId="{B594E5DD-63AF-4DD9-A991-0A0253F0F17E}" srcId="{178858A8-A5CB-4167-B743-C9438BF77F6F}" destId="{0F79AD95-71E7-4914-8A28-702CF87ECA78}" srcOrd="0" destOrd="0" parTransId="{33FF7DE9-F800-4FCB-B73A-F704DDAFDF97}" sibTransId="{8CD10AA8-50D4-413C-B530-51F84E4A2F46}"/>
    <dgm:cxn modelId="{589B1F87-FC06-487B-A2FE-574F781E327D}" type="presOf" srcId="{0176B61C-2D6D-4634-AD72-DDC748EAB871}" destId="{0E237431-7990-44A6-9A69-6DC74B325CE7}" srcOrd="0" destOrd="0" presId="urn:microsoft.com/office/officeart/2005/8/layout/vList2"/>
    <dgm:cxn modelId="{F1992546-0F23-4C71-A49C-B91EF47E25CA}" type="presParOf" srcId="{0E237431-7990-44A6-9A69-6DC74B325CE7}" destId="{FAC49B51-87E9-457B-BB81-E178746F8B7C}" srcOrd="0" destOrd="0" presId="urn:microsoft.com/office/officeart/2005/8/layout/vList2"/>
    <dgm:cxn modelId="{94212EA4-A7C5-41DC-9183-2A71591D7B07}" type="presParOf" srcId="{0E237431-7990-44A6-9A69-6DC74B325CE7}" destId="{6C3239FF-9665-47DC-85E5-0D30CB89F34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1823535-BCA9-4C58-9ED5-C630EA17B5B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ABA0305-8938-47FA-812A-B9924B314845}">
      <dgm:prSet phldrT="[Текст]" custT="1"/>
      <dgm:spPr/>
      <dgm:t>
        <a:bodyPr/>
        <a:lstStyle/>
        <a:p>
          <a:pPr algn="ctr"/>
          <a:r>
            <a:rPr lang="ru-RU" sz="4000" b="1" dirty="0" smtClean="0"/>
            <a:t>Устойчивая </a:t>
          </a:r>
          <a:r>
            <a:rPr lang="ru-RU" sz="4000" b="1" dirty="0" err="1" smtClean="0"/>
            <a:t>депопуляция</a:t>
          </a:r>
          <a:r>
            <a:rPr lang="ru-RU" sz="4000" b="1" dirty="0" smtClean="0"/>
            <a:t> и старение населения</a:t>
          </a:r>
          <a:endParaRPr lang="ru-RU" sz="4000" b="1" dirty="0"/>
        </a:p>
      </dgm:t>
    </dgm:pt>
    <dgm:pt modelId="{4CC7B99B-01FF-4AD0-8E9B-E4BDB65105FD}" type="parTrans" cxnId="{1FF69E66-2E59-47F2-81C6-ABE91AD37DF6}">
      <dgm:prSet/>
      <dgm:spPr/>
      <dgm:t>
        <a:bodyPr/>
        <a:lstStyle/>
        <a:p>
          <a:endParaRPr lang="ru-RU"/>
        </a:p>
      </dgm:t>
    </dgm:pt>
    <dgm:pt modelId="{C3714228-8E12-45F2-92E8-1179F60A4198}" type="sibTrans" cxnId="{1FF69E66-2E59-47F2-81C6-ABE91AD37DF6}">
      <dgm:prSet/>
      <dgm:spPr/>
      <dgm:t>
        <a:bodyPr/>
        <a:lstStyle/>
        <a:p>
          <a:endParaRPr lang="ru-RU"/>
        </a:p>
      </dgm:t>
    </dgm:pt>
    <dgm:pt modelId="{D4B9C823-BAEA-43FE-A6FA-4B0E5FECD4A5}">
      <dgm:prSet phldrT="[Текст]" custT="1"/>
      <dgm:spPr/>
      <dgm:t>
        <a:bodyPr/>
        <a:lstStyle/>
        <a:p>
          <a:pPr algn="ctr"/>
          <a:r>
            <a:rPr lang="ru-RU" sz="4000" b="1" dirty="0" smtClean="0"/>
            <a:t>Низкий уровень рождаемости</a:t>
          </a:r>
          <a:endParaRPr lang="ru-RU" sz="4000" b="1" dirty="0"/>
        </a:p>
      </dgm:t>
    </dgm:pt>
    <dgm:pt modelId="{A9CED434-D46E-485B-99D7-AA4F772DC021}" type="parTrans" cxnId="{BF500B69-6A31-4917-8244-1E2A8A76E313}">
      <dgm:prSet/>
      <dgm:spPr/>
      <dgm:t>
        <a:bodyPr/>
        <a:lstStyle/>
        <a:p>
          <a:endParaRPr lang="ru-RU"/>
        </a:p>
      </dgm:t>
    </dgm:pt>
    <dgm:pt modelId="{A1403733-999C-44A4-A70C-C818DA138071}" type="sibTrans" cxnId="{BF500B69-6A31-4917-8244-1E2A8A76E313}">
      <dgm:prSet/>
      <dgm:spPr/>
      <dgm:t>
        <a:bodyPr/>
        <a:lstStyle/>
        <a:p>
          <a:endParaRPr lang="ru-RU"/>
        </a:p>
      </dgm:t>
    </dgm:pt>
    <dgm:pt modelId="{4B073D2A-48AD-4463-BF50-75DA31BF8A35}">
      <dgm:prSet phldrT="[Текст]" custT="1"/>
      <dgm:spPr/>
      <dgm:t>
        <a:bodyPr/>
        <a:lstStyle/>
        <a:p>
          <a:pPr algn="ctr"/>
          <a:r>
            <a:rPr lang="ru-RU" sz="4000" b="1" dirty="0" err="1" smtClean="0"/>
            <a:t>Сверхсмертность</a:t>
          </a:r>
          <a:r>
            <a:rPr lang="ru-RU" sz="4000" b="1" dirty="0" smtClean="0"/>
            <a:t> населения трудоспособного возраста</a:t>
          </a:r>
          <a:endParaRPr lang="ru-RU" sz="4000" b="1" dirty="0"/>
        </a:p>
      </dgm:t>
    </dgm:pt>
    <dgm:pt modelId="{8244DF3F-4B46-4B1A-A23D-747C8EC05773}" type="parTrans" cxnId="{6618E427-C5A7-4711-B6D0-9835339C302A}">
      <dgm:prSet/>
      <dgm:spPr/>
      <dgm:t>
        <a:bodyPr/>
        <a:lstStyle/>
        <a:p>
          <a:endParaRPr lang="ru-RU"/>
        </a:p>
      </dgm:t>
    </dgm:pt>
    <dgm:pt modelId="{088177C7-E0FA-4786-AAFC-EBE026DA779E}" type="sibTrans" cxnId="{6618E427-C5A7-4711-B6D0-9835339C302A}">
      <dgm:prSet/>
      <dgm:spPr/>
      <dgm:t>
        <a:bodyPr/>
        <a:lstStyle/>
        <a:p>
          <a:endParaRPr lang="ru-RU"/>
        </a:p>
      </dgm:t>
    </dgm:pt>
    <dgm:pt modelId="{46D041E2-6F23-4DBC-8960-91081FC8EBCB}" type="pres">
      <dgm:prSet presAssocID="{E1823535-BCA9-4C58-9ED5-C630EA17B5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9F122-8B0D-4EB7-AACE-26C87768953D}" type="pres">
      <dgm:prSet presAssocID="{8ABA0305-8938-47FA-812A-B9924B3148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7D2DD-BC9A-41DB-8001-8A52A1C31189}" type="pres">
      <dgm:prSet presAssocID="{C3714228-8E12-45F2-92E8-1179F60A4198}" presName="spacer" presStyleCnt="0"/>
      <dgm:spPr/>
      <dgm:t>
        <a:bodyPr/>
        <a:lstStyle/>
        <a:p>
          <a:endParaRPr lang="ru-RU"/>
        </a:p>
      </dgm:t>
    </dgm:pt>
    <dgm:pt modelId="{65DB3601-B17A-44A4-9806-AF6C17BF51F1}" type="pres">
      <dgm:prSet presAssocID="{D4B9C823-BAEA-43FE-A6FA-4B0E5FECD4A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66AE3-E7D6-402E-A6B3-AFBA0A85F198}" type="pres">
      <dgm:prSet presAssocID="{A1403733-999C-44A4-A70C-C818DA138071}" presName="spacer" presStyleCnt="0"/>
      <dgm:spPr/>
      <dgm:t>
        <a:bodyPr/>
        <a:lstStyle/>
        <a:p>
          <a:endParaRPr lang="ru-RU"/>
        </a:p>
      </dgm:t>
    </dgm:pt>
    <dgm:pt modelId="{A57083AD-685F-4BF1-94F8-9CFE6C6A0256}" type="pres">
      <dgm:prSet presAssocID="{4B073D2A-48AD-4463-BF50-75DA31BF8A3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E3B2D-DA3D-49BD-94E2-F3C693FBF5AD}" type="presOf" srcId="{E1823535-BCA9-4C58-9ED5-C630EA17B5BB}" destId="{46D041E2-6F23-4DBC-8960-91081FC8EBCB}" srcOrd="0" destOrd="0" presId="urn:microsoft.com/office/officeart/2005/8/layout/vList2"/>
    <dgm:cxn modelId="{BF500B69-6A31-4917-8244-1E2A8A76E313}" srcId="{E1823535-BCA9-4C58-9ED5-C630EA17B5BB}" destId="{D4B9C823-BAEA-43FE-A6FA-4B0E5FECD4A5}" srcOrd="1" destOrd="0" parTransId="{A9CED434-D46E-485B-99D7-AA4F772DC021}" sibTransId="{A1403733-999C-44A4-A70C-C818DA138071}"/>
    <dgm:cxn modelId="{6618E427-C5A7-4711-B6D0-9835339C302A}" srcId="{E1823535-BCA9-4C58-9ED5-C630EA17B5BB}" destId="{4B073D2A-48AD-4463-BF50-75DA31BF8A35}" srcOrd="2" destOrd="0" parTransId="{8244DF3F-4B46-4B1A-A23D-747C8EC05773}" sibTransId="{088177C7-E0FA-4786-AAFC-EBE026DA779E}"/>
    <dgm:cxn modelId="{3CD351FF-15D2-4AB6-B970-4E8F2D087512}" type="presOf" srcId="{4B073D2A-48AD-4463-BF50-75DA31BF8A35}" destId="{A57083AD-685F-4BF1-94F8-9CFE6C6A0256}" srcOrd="0" destOrd="0" presId="urn:microsoft.com/office/officeart/2005/8/layout/vList2"/>
    <dgm:cxn modelId="{C6F0741C-95A4-463C-AE2B-E79F2CFE275E}" type="presOf" srcId="{8ABA0305-8938-47FA-812A-B9924B314845}" destId="{26A9F122-8B0D-4EB7-AACE-26C87768953D}" srcOrd="0" destOrd="0" presId="urn:microsoft.com/office/officeart/2005/8/layout/vList2"/>
    <dgm:cxn modelId="{1FF69E66-2E59-47F2-81C6-ABE91AD37DF6}" srcId="{E1823535-BCA9-4C58-9ED5-C630EA17B5BB}" destId="{8ABA0305-8938-47FA-812A-B9924B314845}" srcOrd="0" destOrd="0" parTransId="{4CC7B99B-01FF-4AD0-8E9B-E4BDB65105FD}" sibTransId="{C3714228-8E12-45F2-92E8-1179F60A4198}"/>
    <dgm:cxn modelId="{1F2CF96F-C5F6-4011-8812-E9187BCD4C07}" type="presOf" srcId="{D4B9C823-BAEA-43FE-A6FA-4B0E5FECD4A5}" destId="{65DB3601-B17A-44A4-9806-AF6C17BF51F1}" srcOrd="0" destOrd="0" presId="urn:microsoft.com/office/officeart/2005/8/layout/vList2"/>
    <dgm:cxn modelId="{CF6D5D48-3B01-489D-903F-88286C0ABBB0}" type="presParOf" srcId="{46D041E2-6F23-4DBC-8960-91081FC8EBCB}" destId="{26A9F122-8B0D-4EB7-AACE-26C87768953D}" srcOrd="0" destOrd="0" presId="urn:microsoft.com/office/officeart/2005/8/layout/vList2"/>
    <dgm:cxn modelId="{89F373FE-7EC0-411C-9C78-AA73FBBF51BE}" type="presParOf" srcId="{46D041E2-6F23-4DBC-8960-91081FC8EBCB}" destId="{2C77D2DD-BC9A-41DB-8001-8A52A1C31189}" srcOrd="1" destOrd="0" presId="urn:microsoft.com/office/officeart/2005/8/layout/vList2"/>
    <dgm:cxn modelId="{E0D0AE33-D9E1-4494-B7D8-12D93D9D0207}" type="presParOf" srcId="{46D041E2-6F23-4DBC-8960-91081FC8EBCB}" destId="{65DB3601-B17A-44A4-9806-AF6C17BF51F1}" srcOrd="2" destOrd="0" presId="urn:microsoft.com/office/officeart/2005/8/layout/vList2"/>
    <dgm:cxn modelId="{CCF1D46E-EB72-4B32-8C85-2825A376E765}" type="presParOf" srcId="{46D041E2-6F23-4DBC-8960-91081FC8EBCB}" destId="{C0066AE3-E7D6-402E-A6B3-AFBA0A85F198}" srcOrd="3" destOrd="0" presId="urn:microsoft.com/office/officeart/2005/8/layout/vList2"/>
    <dgm:cxn modelId="{1650E6D0-A2A7-4A26-B48E-E2B5E9582A47}" type="presParOf" srcId="{46D041E2-6F23-4DBC-8960-91081FC8EBCB}" destId="{A57083AD-685F-4BF1-94F8-9CFE6C6A02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4CC6A7-5FCE-4F2F-AB55-71B451BB08FB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F85CC4B-D279-49D1-B55D-48A3C0573276}">
      <dgm:prSet phldrT="[Текст]" custT="1"/>
      <dgm:spPr/>
      <dgm:t>
        <a:bodyPr/>
        <a:lstStyle/>
        <a:p>
          <a:r>
            <a:rPr lang="ru-RU" sz="2400" b="1" dirty="0" smtClean="0"/>
            <a:t>На дорогах 34 тыс.чел.</a:t>
          </a:r>
          <a:endParaRPr lang="ru-RU" sz="2400" b="1" dirty="0"/>
        </a:p>
      </dgm:t>
    </dgm:pt>
    <dgm:pt modelId="{3719EF83-CCA1-4E3F-AB7E-A99ECFFEBFBF}" type="parTrans" cxnId="{B2FE3B6A-2178-48B5-A4F0-5A44C8DD0D57}">
      <dgm:prSet/>
      <dgm:spPr/>
      <dgm:t>
        <a:bodyPr/>
        <a:lstStyle/>
        <a:p>
          <a:endParaRPr lang="ru-RU"/>
        </a:p>
      </dgm:t>
    </dgm:pt>
    <dgm:pt modelId="{C9156BDB-18A4-453E-A124-4D7F9017AD24}" type="sibTrans" cxnId="{B2FE3B6A-2178-48B5-A4F0-5A44C8DD0D57}">
      <dgm:prSet/>
      <dgm:spPr/>
      <dgm:t>
        <a:bodyPr/>
        <a:lstStyle/>
        <a:p>
          <a:endParaRPr lang="ru-RU"/>
        </a:p>
      </dgm:t>
    </dgm:pt>
    <dgm:pt modelId="{A101B6CD-57A4-41B4-B25A-DD6AF2CEB16B}">
      <dgm:prSet phldrT="[Текст]" custT="1"/>
      <dgm:spPr/>
      <dgm:t>
        <a:bodyPr/>
        <a:lstStyle/>
        <a:p>
          <a:r>
            <a:rPr lang="ru-RU" sz="2400" b="1" dirty="0" smtClean="0"/>
            <a:t>На пожарах 19 тыс.чел.</a:t>
          </a:r>
          <a:endParaRPr lang="ru-RU" sz="2400" b="1" dirty="0"/>
        </a:p>
      </dgm:t>
    </dgm:pt>
    <dgm:pt modelId="{E0F5B106-12CE-4F69-ADE6-BAD8D0FA973D}" type="parTrans" cxnId="{94A797E9-2E0F-4EFC-85A9-32EEDCF555DF}">
      <dgm:prSet/>
      <dgm:spPr/>
      <dgm:t>
        <a:bodyPr/>
        <a:lstStyle/>
        <a:p>
          <a:endParaRPr lang="ru-RU"/>
        </a:p>
      </dgm:t>
    </dgm:pt>
    <dgm:pt modelId="{9B0ADA4A-C0F5-4064-AFBC-147361499225}" type="sibTrans" cxnId="{94A797E9-2E0F-4EFC-85A9-32EEDCF555DF}">
      <dgm:prSet/>
      <dgm:spPr/>
      <dgm:t>
        <a:bodyPr/>
        <a:lstStyle/>
        <a:p>
          <a:endParaRPr lang="ru-RU"/>
        </a:p>
      </dgm:t>
    </dgm:pt>
    <dgm:pt modelId="{2DCC5C1E-A90E-43AC-9BA4-E30B62804B6D}">
      <dgm:prSet phldrT="[Текст]" custT="1"/>
      <dgm:spPr/>
      <dgm:t>
        <a:bodyPr/>
        <a:lstStyle/>
        <a:p>
          <a:r>
            <a:rPr lang="ru-RU" sz="2400" b="1" dirty="0" smtClean="0"/>
            <a:t>От криминала 34 тыс.чел.</a:t>
          </a:r>
          <a:endParaRPr lang="ru-RU" sz="2400" b="1" dirty="0"/>
        </a:p>
      </dgm:t>
    </dgm:pt>
    <dgm:pt modelId="{7A999CE4-6FB9-452A-A19D-E18847089527}" type="parTrans" cxnId="{E1D05A07-176B-43D4-B685-18F828C3232A}">
      <dgm:prSet/>
      <dgm:spPr/>
      <dgm:t>
        <a:bodyPr/>
        <a:lstStyle/>
        <a:p>
          <a:endParaRPr lang="ru-RU"/>
        </a:p>
      </dgm:t>
    </dgm:pt>
    <dgm:pt modelId="{CE4ABA19-2C2F-49A1-BA28-651E818A0D39}" type="sibTrans" cxnId="{E1D05A07-176B-43D4-B685-18F828C3232A}">
      <dgm:prSet/>
      <dgm:spPr/>
      <dgm:t>
        <a:bodyPr/>
        <a:lstStyle/>
        <a:p>
          <a:endParaRPr lang="ru-RU"/>
        </a:p>
      </dgm:t>
    </dgm:pt>
    <dgm:pt modelId="{D5F76B4C-B18E-4803-A232-AD911159FA4A}">
      <dgm:prSet phldrT="[Текст]" custT="1"/>
      <dgm:spPr/>
      <dgm:t>
        <a:bodyPr/>
        <a:lstStyle/>
        <a:p>
          <a:r>
            <a:rPr lang="ru-RU" sz="2400" b="1" dirty="0" smtClean="0"/>
            <a:t>От алкоголя 40 тыс.чел.</a:t>
          </a:r>
          <a:endParaRPr lang="ru-RU" sz="2400" b="1" dirty="0"/>
        </a:p>
      </dgm:t>
    </dgm:pt>
    <dgm:pt modelId="{2C177F8D-B8CC-4B63-812F-EF6FB6967501}" type="parTrans" cxnId="{62B2DFDF-CD08-4B03-A798-3929E9A173AA}">
      <dgm:prSet/>
      <dgm:spPr/>
      <dgm:t>
        <a:bodyPr/>
        <a:lstStyle/>
        <a:p>
          <a:endParaRPr lang="ru-RU"/>
        </a:p>
      </dgm:t>
    </dgm:pt>
    <dgm:pt modelId="{E22B9BD8-3022-425B-A03E-E14BCDAA4FE2}" type="sibTrans" cxnId="{62B2DFDF-CD08-4B03-A798-3929E9A173AA}">
      <dgm:prSet/>
      <dgm:spPr/>
      <dgm:t>
        <a:bodyPr/>
        <a:lstStyle/>
        <a:p>
          <a:endParaRPr lang="ru-RU"/>
        </a:p>
      </dgm:t>
    </dgm:pt>
    <dgm:pt modelId="{8A6BF1CC-410B-4AB7-935F-C8D277CC6791}">
      <dgm:prSet phldrT="[Текст]" custT="1"/>
      <dgm:spPr/>
      <dgm:t>
        <a:bodyPr/>
        <a:lstStyle/>
        <a:p>
          <a:r>
            <a:rPr lang="ru-RU" sz="2400" b="1" dirty="0" smtClean="0"/>
            <a:t>От наркотиков 50 тыс.чел.</a:t>
          </a:r>
          <a:endParaRPr lang="ru-RU" sz="2400" b="1" dirty="0"/>
        </a:p>
      </dgm:t>
    </dgm:pt>
    <dgm:pt modelId="{C97DADC5-25D9-4E43-9294-ED9CAA48E58B}" type="parTrans" cxnId="{78670341-E03A-42AB-81BE-40A84E1E6E5B}">
      <dgm:prSet/>
      <dgm:spPr/>
      <dgm:t>
        <a:bodyPr/>
        <a:lstStyle/>
        <a:p>
          <a:endParaRPr lang="ru-RU"/>
        </a:p>
      </dgm:t>
    </dgm:pt>
    <dgm:pt modelId="{267A59A7-08B5-4212-87FE-8B2596096BD6}" type="sibTrans" cxnId="{78670341-E03A-42AB-81BE-40A84E1E6E5B}">
      <dgm:prSet/>
      <dgm:spPr/>
      <dgm:t>
        <a:bodyPr/>
        <a:lstStyle/>
        <a:p>
          <a:endParaRPr lang="ru-RU"/>
        </a:p>
      </dgm:t>
    </dgm:pt>
    <dgm:pt modelId="{FBCAA0A3-5D11-4687-B8AA-37C64B74C196}">
      <dgm:prSet phldrT="[Текст]" custT="1"/>
      <dgm:spPr/>
      <dgm:t>
        <a:bodyPr/>
        <a:lstStyle/>
        <a:p>
          <a:r>
            <a:rPr lang="ru-RU" sz="2400" b="1" dirty="0" smtClean="0"/>
            <a:t>От утопления 20 тыс.чел.</a:t>
          </a:r>
          <a:endParaRPr lang="ru-RU" sz="2400" b="1" dirty="0"/>
        </a:p>
      </dgm:t>
    </dgm:pt>
    <dgm:pt modelId="{A553780C-ABE2-4E75-9C04-6AE3AA656D83}" type="parTrans" cxnId="{FB15B1C3-188B-4723-A342-C7158ABA74F2}">
      <dgm:prSet/>
      <dgm:spPr/>
      <dgm:t>
        <a:bodyPr/>
        <a:lstStyle/>
        <a:p>
          <a:endParaRPr lang="ru-RU"/>
        </a:p>
      </dgm:t>
    </dgm:pt>
    <dgm:pt modelId="{F63107BF-3D31-4C20-B856-85E94358B00A}" type="sibTrans" cxnId="{FB15B1C3-188B-4723-A342-C7158ABA74F2}">
      <dgm:prSet/>
      <dgm:spPr/>
      <dgm:t>
        <a:bodyPr/>
        <a:lstStyle/>
        <a:p>
          <a:endParaRPr lang="ru-RU"/>
        </a:p>
      </dgm:t>
    </dgm:pt>
    <dgm:pt modelId="{6576AB76-D7D5-4786-8F4B-FEF5BDE9164E}">
      <dgm:prSet phldrT="[Текст]" custT="1"/>
      <dgm:spPr/>
      <dgm:t>
        <a:bodyPr/>
        <a:lstStyle/>
        <a:p>
          <a:r>
            <a:rPr lang="ru-RU" sz="2400" b="1" dirty="0" smtClean="0"/>
            <a:t>От суицидов 50 тыс.чел.</a:t>
          </a:r>
          <a:endParaRPr lang="ru-RU" sz="2400" b="1" dirty="0"/>
        </a:p>
      </dgm:t>
    </dgm:pt>
    <dgm:pt modelId="{EDB6AC41-A17B-493B-9D61-A453594494D9}" type="parTrans" cxnId="{B2E1C6E1-B433-40B5-8733-FA04FF9A68A5}">
      <dgm:prSet/>
      <dgm:spPr/>
      <dgm:t>
        <a:bodyPr/>
        <a:lstStyle/>
        <a:p>
          <a:endParaRPr lang="ru-RU"/>
        </a:p>
      </dgm:t>
    </dgm:pt>
    <dgm:pt modelId="{50767FAD-2083-4F28-BA69-03DEAB310C2B}" type="sibTrans" cxnId="{B2E1C6E1-B433-40B5-8733-FA04FF9A68A5}">
      <dgm:prSet/>
      <dgm:spPr/>
      <dgm:t>
        <a:bodyPr/>
        <a:lstStyle/>
        <a:p>
          <a:endParaRPr lang="ru-RU"/>
        </a:p>
      </dgm:t>
    </dgm:pt>
    <dgm:pt modelId="{208C2AED-6DED-49CB-BE9A-ED24465991AC}">
      <dgm:prSet phldrT="[Текст]" custT="1"/>
      <dgm:spPr/>
      <dgm:t>
        <a:bodyPr/>
        <a:lstStyle/>
        <a:p>
          <a:r>
            <a:rPr lang="ru-RU" sz="2400" b="1" dirty="0" smtClean="0"/>
            <a:t>От </a:t>
          </a:r>
          <a:r>
            <a:rPr lang="ru-RU" sz="2400" b="1" dirty="0" err="1" smtClean="0"/>
            <a:t>табакокурения</a:t>
          </a:r>
          <a:r>
            <a:rPr lang="ru-RU" sz="2400" b="1" dirty="0" smtClean="0"/>
            <a:t> более 1 млн.чел.</a:t>
          </a:r>
          <a:endParaRPr lang="ru-RU" sz="2400" b="1" dirty="0"/>
        </a:p>
      </dgm:t>
    </dgm:pt>
    <dgm:pt modelId="{3B0572D9-867E-43DF-91B1-B6537AE69BB0}" type="parTrans" cxnId="{4605AF82-85B1-4307-A53D-8D9AAF7B2A47}">
      <dgm:prSet/>
      <dgm:spPr/>
      <dgm:t>
        <a:bodyPr/>
        <a:lstStyle/>
        <a:p>
          <a:endParaRPr lang="ru-RU"/>
        </a:p>
      </dgm:t>
    </dgm:pt>
    <dgm:pt modelId="{7846D713-329C-49FF-8117-EDDA0657A1D5}" type="sibTrans" cxnId="{4605AF82-85B1-4307-A53D-8D9AAF7B2A47}">
      <dgm:prSet/>
      <dgm:spPr/>
      <dgm:t>
        <a:bodyPr/>
        <a:lstStyle/>
        <a:p>
          <a:endParaRPr lang="ru-RU"/>
        </a:p>
      </dgm:t>
    </dgm:pt>
    <dgm:pt modelId="{1F668B23-19FF-4E4C-A340-19BE31A71C46}">
      <dgm:prSet phldrT="[Текст]" custT="1"/>
      <dgm:spPr/>
      <dgm:t>
        <a:bodyPr/>
        <a:lstStyle/>
        <a:p>
          <a:r>
            <a:rPr lang="ru-RU" sz="2400" b="1" dirty="0" smtClean="0"/>
            <a:t>Бытовой и производственный травматизм до 100 тыс. чел.</a:t>
          </a:r>
          <a:endParaRPr lang="ru-RU" sz="2400" b="1" dirty="0"/>
        </a:p>
      </dgm:t>
    </dgm:pt>
    <dgm:pt modelId="{BD9EC38A-DB4C-4AC4-BB89-C025A3B7863E}" type="parTrans" cxnId="{B52070A1-77FC-4DCA-B695-E230BD037EB5}">
      <dgm:prSet/>
      <dgm:spPr/>
      <dgm:t>
        <a:bodyPr/>
        <a:lstStyle/>
        <a:p>
          <a:endParaRPr lang="ru-RU"/>
        </a:p>
      </dgm:t>
    </dgm:pt>
    <dgm:pt modelId="{DD4DE0E9-07E6-4DEB-AAC4-451CD58119A0}" type="sibTrans" cxnId="{B52070A1-77FC-4DCA-B695-E230BD037EB5}">
      <dgm:prSet/>
      <dgm:spPr/>
      <dgm:t>
        <a:bodyPr/>
        <a:lstStyle/>
        <a:p>
          <a:endParaRPr lang="ru-RU"/>
        </a:p>
      </dgm:t>
    </dgm:pt>
    <dgm:pt modelId="{C52F5EF3-1B68-4BFD-A78B-592746AB2F4F}" type="pres">
      <dgm:prSet presAssocID="{904CC6A7-5FCE-4F2F-AB55-71B451BB08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6CCE4D-A9FE-41E6-825F-B0D49DDADCC6}" type="pres">
      <dgm:prSet presAssocID="{3F85CC4B-D279-49D1-B55D-48A3C0573276}" presName="parentLin" presStyleCnt="0"/>
      <dgm:spPr/>
    </dgm:pt>
    <dgm:pt modelId="{7348E472-0430-46AE-B3B3-3CDD4470B81D}" type="pres">
      <dgm:prSet presAssocID="{3F85CC4B-D279-49D1-B55D-48A3C0573276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6AB66DFD-C884-4897-9529-1B96AA7FA024}" type="pres">
      <dgm:prSet presAssocID="{3F85CC4B-D279-49D1-B55D-48A3C0573276}" presName="parentText" presStyleLbl="node1" presStyleIdx="0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5F7F6-DF0F-46AA-9B09-03186E844078}" type="pres">
      <dgm:prSet presAssocID="{3F85CC4B-D279-49D1-B55D-48A3C0573276}" presName="negativeSpace" presStyleCnt="0"/>
      <dgm:spPr/>
    </dgm:pt>
    <dgm:pt modelId="{B8ADFD8C-6030-4B70-9D7D-F2549B83942E}" type="pres">
      <dgm:prSet presAssocID="{3F85CC4B-D279-49D1-B55D-48A3C0573276}" presName="childText" presStyleLbl="conFgAcc1" presStyleIdx="0" presStyleCnt="9">
        <dgm:presLayoutVars>
          <dgm:bulletEnabled val="1"/>
        </dgm:presLayoutVars>
      </dgm:prSet>
      <dgm:spPr/>
    </dgm:pt>
    <dgm:pt modelId="{8A0DB821-AE2D-4FB8-B98C-72DC325C416B}" type="pres">
      <dgm:prSet presAssocID="{C9156BDB-18A4-453E-A124-4D7F9017AD24}" presName="spaceBetweenRectangles" presStyleCnt="0"/>
      <dgm:spPr/>
    </dgm:pt>
    <dgm:pt modelId="{31DBB196-D1E5-42F5-850D-2304AD15EDEE}" type="pres">
      <dgm:prSet presAssocID="{A101B6CD-57A4-41B4-B25A-DD6AF2CEB16B}" presName="parentLin" presStyleCnt="0"/>
      <dgm:spPr/>
    </dgm:pt>
    <dgm:pt modelId="{6A269371-65AB-4C76-A239-5C03CEFE036F}" type="pres">
      <dgm:prSet presAssocID="{A101B6CD-57A4-41B4-B25A-DD6AF2CEB16B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981D63E4-4D76-4964-9D8A-3B70A41A9B70}" type="pres">
      <dgm:prSet presAssocID="{A101B6CD-57A4-41B4-B25A-DD6AF2CEB16B}" presName="parentText" presStyleLbl="node1" presStyleIdx="1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34F57-2976-44AF-87FF-5ABFB9C4E71F}" type="pres">
      <dgm:prSet presAssocID="{A101B6CD-57A4-41B4-B25A-DD6AF2CEB16B}" presName="negativeSpace" presStyleCnt="0"/>
      <dgm:spPr/>
    </dgm:pt>
    <dgm:pt modelId="{AE481763-A2E9-4838-BD2C-11903E40C583}" type="pres">
      <dgm:prSet presAssocID="{A101B6CD-57A4-41B4-B25A-DD6AF2CEB16B}" presName="childText" presStyleLbl="conFgAcc1" presStyleIdx="1" presStyleCnt="9">
        <dgm:presLayoutVars>
          <dgm:bulletEnabled val="1"/>
        </dgm:presLayoutVars>
      </dgm:prSet>
      <dgm:spPr/>
    </dgm:pt>
    <dgm:pt modelId="{BB6DE446-6942-4ABF-A952-79751071D5C5}" type="pres">
      <dgm:prSet presAssocID="{9B0ADA4A-C0F5-4064-AFBC-147361499225}" presName="spaceBetweenRectangles" presStyleCnt="0"/>
      <dgm:spPr/>
    </dgm:pt>
    <dgm:pt modelId="{F9A891D4-CE23-4AA9-99B4-D48CDC1EA8D1}" type="pres">
      <dgm:prSet presAssocID="{2DCC5C1E-A90E-43AC-9BA4-E30B62804B6D}" presName="parentLin" presStyleCnt="0"/>
      <dgm:spPr/>
    </dgm:pt>
    <dgm:pt modelId="{B3CBA148-DDAD-4BDA-9BF6-76AC722E9D24}" type="pres">
      <dgm:prSet presAssocID="{2DCC5C1E-A90E-43AC-9BA4-E30B62804B6D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8C53A9D2-0591-466A-BCA9-BC2787EA21CA}" type="pres">
      <dgm:prSet presAssocID="{2DCC5C1E-A90E-43AC-9BA4-E30B62804B6D}" presName="parentText" presStyleLbl="node1" presStyleIdx="2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AFE15-9B19-4DF8-BB6D-91ABD4F90AD4}" type="pres">
      <dgm:prSet presAssocID="{2DCC5C1E-A90E-43AC-9BA4-E30B62804B6D}" presName="negativeSpace" presStyleCnt="0"/>
      <dgm:spPr/>
    </dgm:pt>
    <dgm:pt modelId="{A4EDA1C7-2E45-450F-9B5B-72CA74647C7D}" type="pres">
      <dgm:prSet presAssocID="{2DCC5C1E-A90E-43AC-9BA4-E30B62804B6D}" presName="childText" presStyleLbl="conFgAcc1" presStyleIdx="2" presStyleCnt="9">
        <dgm:presLayoutVars>
          <dgm:bulletEnabled val="1"/>
        </dgm:presLayoutVars>
      </dgm:prSet>
      <dgm:spPr/>
    </dgm:pt>
    <dgm:pt modelId="{CC6F30F5-14A3-4006-8BDD-AB85087C18CD}" type="pres">
      <dgm:prSet presAssocID="{CE4ABA19-2C2F-49A1-BA28-651E818A0D39}" presName="spaceBetweenRectangles" presStyleCnt="0"/>
      <dgm:spPr/>
    </dgm:pt>
    <dgm:pt modelId="{2A8028C8-0109-42AA-9932-3E5BD13C8E62}" type="pres">
      <dgm:prSet presAssocID="{D5F76B4C-B18E-4803-A232-AD911159FA4A}" presName="parentLin" presStyleCnt="0"/>
      <dgm:spPr/>
    </dgm:pt>
    <dgm:pt modelId="{93252D03-5B23-4F69-A5C0-9AE8C71DFCA7}" type="pres">
      <dgm:prSet presAssocID="{D5F76B4C-B18E-4803-A232-AD911159FA4A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D9FB9D44-B57F-4111-97DB-EBE51C4C1A8B}" type="pres">
      <dgm:prSet presAssocID="{D5F76B4C-B18E-4803-A232-AD911159FA4A}" presName="parentText" presStyleLbl="node1" presStyleIdx="3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FE8F9-3708-449E-9CC6-1C635E0C78BC}" type="pres">
      <dgm:prSet presAssocID="{D5F76B4C-B18E-4803-A232-AD911159FA4A}" presName="negativeSpace" presStyleCnt="0"/>
      <dgm:spPr/>
    </dgm:pt>
    <dgm:pt modelId="{BD5BD1D2-3DC0-41A0-9C2D-79C7081BC2C9}" type="pres">
      <dgm:prSet presAssocID="{D5F76B4C-B18E-4803-A232-AD911159FA4A}" presName="childText" presStyleLbl="conFgAcc1" presStyleIdx="3" presStyleCnt="9">
        <dgm:presLayoutVars>
          <dgm:bulletEnabled val="1"/>
        </dgm:presLayoutVars>
      </dgm:prSet>
      <dgm:spPr/>
    </dgm:pt>
    <dgm:pt modelId="{626CF01C-6685-4E14-9D7C-6BDDF2C5D951}" type="pres">
      <dgm:prSet presAssocID="{E22B9BD8-3022-425B-A03E-E14BCDAA4FE2}" presName="spaceBetweenRectangles" presStyleCnt="0"/>
      <dgm:spPr/>
    </dgm:pt>
    <dgm:pt modelId="{1E9F1ECC-8F00-41D7-8DF5-B66258D31AE8}" type="pres">
      <dgm:prSet presAssocID="{8A6BF1CC-410B-4AB7-935F-C8D277CC6791}" presName="parentLin" presStyleCnt="0"/>
      <dgm:spPr/>
    </dgm:pt>
    <dgm:pt modelId="{D1EDA144-636B-4E94-A33D-BFB9AEEB7F8C}" type="pres">
      <dgm:prSet presAssocID="{8A6BF1CC-410B-4AB7-935F-C8D277CC6791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3F90A512-58A2-4D55-8003-E5455BBF078A}" type="pres">
      <dgm:prSet presAssocID="{8A6BF1CC-410B-4AB7-935F-C8D277CC6791}" presName="parentText" presStyleLbl="node1" presStyleIdx="4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DD233-A664-4C08-9A11-3376023153E8}" type="pres">
      <dgm:prSet presAssocID="{8A6BF1CC-410B-4AB7-935F-C8D277CC6791}" presName="negativeSpace" presStyleCnt="0"/>
      <dgm:spPr/>
    </dgm:pt>
    <dgm:pt modelId="{BEBA1B34-9D1C-43E9-9056-5ADF731AFEBA}" type="pres">
      <dgm:prSet presAssocID="{8A6BF1CC-410B-4AB7-935F-C8D277CC6791}" presName="childText" presStyleLbl="conFgAcc1" presStyleIdx="4" presStyleCnt="9">
        <dgm:presLayoutVars>
          <dgm:bulletEnabled val="1"/>
        </dgm:presLayoutVars>
      </dgm:prSet>
      <dgm:spPr/>
    </dgm:pt>
    <dgm:pt modelId="{0CAF831A-E609-47B1-B40F-94AA461F5919}" type="pres">
      <dgm:prSet presAssocID="{267A59A7-08B5-4212-87FE-8B2596096BD6}" presName="spaceBetweenRectangles" presStyleCnt="0"/>
      <dgm:spPr/>
    </dgm:pt>
    <dgm:pt modelId="{AF8D4CE7-CBE2-4846-BBAD-9003135A62BA}" type="pres">
      <dgm:prSet presAssocID="{FBCAA0A3-5D11-4687-B8AA-37C64B74C196}" presName="parentLin" presStyleCnt="0"/>
      <dgm:spPr/>
    </dgm:pt>
    <dgm:pt modelId="{8D927F25-AFC5-43A9-839E-2CC910285931}" type="pres">
      <dgm:prSet presAssocID="{FBCAA0A3-5D11-4687-B8AA-37C64B74C196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922FEB5C-B6B9-47EA-B838-A04DA62EC393}" type="pres">
      <dgm:prSet presAssocID="{FBCAA0A3-5D11-4687-B8AA-37C64B74C196}" presName="parentText" presStyleLbl="node1" presStyleIdx="5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4FA0F-B99A-495F-8C5B-37373386C382}" type="pres">
      <dgm:prSet presAssocID="{FBCAA0A3-5D11-4687-B8AA-37C64B74C196}" presName="negativeSpace" presStyleCnt="0"/>
      <dgm:spPr/>
    </dgm:pt>
    <dgm:pt modelId="{5BE899B2-89F6-4104-A1C2-508B01DDA8F8}" type="pres">
      <dgm:prSet presAssocID="{FBCAA0A3-5D11-4687-B8AA-37C64B74C196}" presName="childText" presStyleLbl="conFgAcc1" presStyleIdx="5" presStyleCnt="9">
        <dgm:presLayoutVars>
          <dgm:bulletEnabled val="1"/>
        </dgm:presLayoutVars>
      </dgm:prSet>
      <dgm:spPr/>
    </dgm:pt>
    <dgm:pt modelId="{96AF45B8-ED81-4977-A6F5-1C6B62ACC3E7}" type="pres">
      <dgm:prSet presAssocID="{F63107BF-3D31-4C20-B856-85E94358B00A}" presName="spaceBetweenRectangles" presStyleCnt="0"/>
      <dgm:spPr/>
    </dgm:pt>
    <dgm:pt modelId="{4863828F-5910-4F7A-B343-E09527877115}" type="pres">
      <dgm:prSet presAssocID="{6576AB76-D7D5-4786-8F4B-FEF5BDE9164E}" presName="parentLin" presStyleCnt="0"/>
      <dgm:spPr/>
    </dgm:pt>
    <dgm:pt modelId="{DD45BBE2-B032-4A44-81BA-C9DE65DD8391}" type="pres">
      <dgm:prSet presAssocID="{6576AB76-D7D5-4786-8F4B-FEF5BDE9164E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3EFD75C9-7859-4C70-9448-0326F8ACEE0C}" type="pres">
      <dgm:prSet presAssocID="{6576AB76-D7D5-4786-8F4B-FEF5BDE9164E}" presName="parentText" presStyleLbl="node1" presStyleIdx="6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D016C-966B-4913-8762-64A36C0ECEBA}" type="pres">
      <dgm:prSet presAssocID="{6576AB76-D7D5-4786-8F4B-FEF5BDE9164E}" presName="negativeSpace" presStyleCnt="0"/>
      <dgm:spPr/>
    </dgm:pt>
    <dgm:pt modelId="{0282D91D-266F-4B1E-9A89-F195DD5DF7F5}" type="pres">
      <dgm:prSet presAssocID="{6576AB76-D7D5-4786-8F4B-FEF5BDE9164E}" presName="childText" presStyleLbl="conFgAcc1" presStyleIdx="6" presStyleCnt="9">
        <dgm:presLayoutVars>
          <dgm:bulletEnabled val="1"/>
        </dgm:presLayoutVars>
      </dgm:prSet>
      <dgm:spPr/>
    </dgm:pt>
    <dgm:pt modelId="{8E1010CF-BCD5-4ECA-BA72-A9DFD8FD2B21}" type="pres">
      <dgm:prSet presAssocID="{50767FAD-2083-4F28-BA69-03DEAB310C2B}" presName="spaceBetweenRectangles" presStyleCnt="0"/>
      <dgm:spPr/>
    </dgm:pt>
    <dgm:pt modelId="{10297DFE-DFEF-4D91-ABAE-9EF510D1B635}" type="pres">
      <dgm:prSet presAssocID="{208C2AED-6DED-49CB-BE9A-ED24465991AC}" presName="parentLin" presStyleCnt="0"/>
      <dgm:spPr/>
    </dgm:pt>
    <dgm:pt modelId="{369BF99D-8ADE-4E88-98BD-05BBB51DD5B3}" type="pres">
      <dgm:prSet presAssocID="{208C2AED-6DED-49CB-BE9A-ED24465991AC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5321C5A0-754B-4B9B-A678-DF5BBB316CFE}" type="pres">
      <dgm:prSet presAssocID="{208C2AED-6DED-49CB-BE9A-ED24465991AC}" presName="parentText" presStyleLbl="node1" presStyleIdx="7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80CCB-4275-4D21-BB2E-3B29A04ABC00}" type="pres">
      <dgm:prSet presAssocID="{208C2AED-6DED-49CB-BE9A-ED24465991AC}" presName="negativeSpace" presStyleCnt="0"/>
      <dgm:spPr/>
    </dgm:pt>
    <dgm:pt modelId="{2F02F303-27AF-442C-9041-984818212D9E}" type="pres">
      <dgm:prSet presAssocID="{208C2AED-6DED-49CB-BE9A-ED24465991AC}" presName="childText" presStyleLbl="conFgAcc1" presStyleIdx="7" presStyleCnt="9">
        <dgm:presLayoutVars>
          <dgm:bulletEnabled val="1"/>
        </dgm:presLayoutVars>
      </dgm:prSet>
      <dgm:spPr/>
    </dgm:pt>
    <dgm:pt modelId="{79D22575-DC93-40E6-8926-BFE3E2B49898}" type="pres">
      <dgm:prSet presAssocID="{7846D713-329C-49FF-8117-EDDA0657A1D5}" presName="spaceBetweenRectangles" presStyleCnt="0"/>
      <dgm:spPr/>
    </dgm:pt>
    <dgm:pt modelId="{563ED515-75D8-456F-B802-71A21E008A7B}" type="pres">
      <dgm:prSet presAssocID="{1F668B23-19FF-4E4C-A340-19BE31A71C46}" presName="parentLin" presStyleCnt="0"/>
      <dgm:spPr/>
    </dgm:pt>
    <dgm:pt modelId="{8F2AEBBC-38D5-440C-9515-E36A91C055A5}" type="pres">
      <dgm:prSet presAssocID="{1F668B23-19FF-4E4C-A340-19BE31A71C46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7109992B-4889-40FF-BE19-DE6A0B937BAB}" type="pres">
      <dgm:prSet presAssocID="{1F668B23-19FF-4E4C-A340-19BE31A71C46}" presName="parentText" presStyleLbl="node1" presStyleIdx="8" presStyleCnt="9" custScaleX="13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CE1D1-B9AD-4EDB-867F-529D28BEE46C}" type="pres">
      <dgm:prSet presAssocID="{1F668B23-19FF-4E4C-A340-19BE31A71C46}" presName="negativeSpace" presStyleCnt="0"/>
      <dgm:spPr/>
    </dgm:pt>
    <dgm:pt modelId="{B68FFBA2-941C-4833-B212-7EE908FF3BF0}" type="pres">
      <dgm:prSet presAssocID="{1F668B23-19FF-4E4C-A340-19BE31A71C46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18107104-3BEE-4FF6-9DC8-71EA6B47A88F}" type="presOf" srcId="{A101B6CD-57A4-41B4-B25A-DD6AF2CEB16B}" destId="{6A269371-65AB-4C76-A239-5C03CEFE036F}" srcOrd="0" destOrd="0" presId="urn:microsoft.com/office/officeart/2005/8/layout/list1"/>
    <dgm:cxn modelId="{E1D05A07-176B-43D4-B685-18F828C3232A}" srcId="{904CC6A7-5FCE-4F2F-AB55-71B451BB08FB}" destId="{2DCC5C1E-A90E-43AC-9BA4-E30B62804B6D}" srcOrd="2" destOrd="0" parTransId="{7A999CE4-6FB9-452A-A19D-E18847089527}" sibTransId="{CE4ABA19-2C2F-49A1-BA28-651E818A0D39}"/>
    <dgm:cxn modelId="{A624D199-5F0C-4B0C-BED1-CD65D79D93B2}" type="presOf" srcId="{2DCC5C1E-A90E-43AC-9BA4-E30B62804B6D}" destId="{8C53A9D2-0591-466A-BCA9-BC2787EA21CA}" srcOrd="1" destOrd="0" presId="urn:microsoft.com/office/officeart/2005/8/layout/list1"/>
    <dgm:cxn modelId="{9B25FD46-839C-40ED-8144-784BF7EF174E}" type="presOf" srcId="{D5F76B4C-B18E-4803-A232-AD911159FA4A}" destId="{D9FB9D44-B57F-4111-97DB-EBE51C4C1A8B}" srcOrd="1" destOrd="0" presId="urn:microsoft.com/office/officeart/2005/8/layout/list1"/>
    <dgm:cxn modelId="{361AF910-7D0A-494D-991A-BD4092E324A3}" type="presOf" srcId="{208C2AED-6DED-49CB-BE9A-ED24465991AC}" destId="{5321C5A0-754B-4B9B-A678-DF5BBB316CFE}" srcOrd="1" destOrd="0" presId="urn:microsoft.com/office/officeart/2005/8/layout/list1"/>
    <dgm:cxn modelId="{997D0B05-001C-4559-A5FA-D14648192B6A}" type="presOf" srcId="{2DCC5C1E-A90E-43AC-9BA4-E30B62804B6D}" destId="{B3CBA148-DDAD-4BDA-9BF6-76AC722E9D24}" srcOrd="0" destOrd="0" presId="urn:microsoft.com/office/officeart/2005/8/layout/list1"/>
    <dgm:cxn modelId="{78670341-E03A-42AB-81BE-40A84E1E6E5B}" srcId="{904CC6A7-5FCE-4F2F-AB55-71B451BB08FB}" destId="{8A6BF1CC-410B-4AB7-935F-C8D277CC6791}" srcOrd="4" destOrd="0" parTransId="{C97DADC5-25D9-4E43-9294-ED9CAA48E58B}" sibTransId="{267A59A7-08B5-4212-87FE-8B2596096BD6}"/>
    <dgm:cxn modelId="{2040E0C7-522D-4308-9B3C-D0022D38DF6E}" type="presOf" srcId="{A101B6CD-57A4-41B4-B25A-DD6AF2CEB16B}" destId="{981D63E4-4D76-4964-9D8A-3B70A41A9B70}" srcOrd="1" destOrd="0" presId="urn:microsoft.com/office/officeart/2005/8/layout/list1"/>
    <dgm:cxn modelId="{905DA84A-8EEC-444E-B3C5-ECD8D1877F44}" type="presOf" srcId="{3F85CC4B-D279-49D1-B55D-48A3C0573276}" destId="{7348E472-0430-46AE-B3B3-3CDD4470B81D}" srcOrd="0" destOrd="0" presId="urn:microsoft.com/office/officeart/2005/8/layout/list1"/>
    <dgm:cxn modelId="{95C5A27A-DFBF-48FF-A2A1-1F078AF43E29}" type="presOf" srcId="{8A6BF1CC-410B-4AB7-935F-C8D277CC6791}" destId="{D1EDA144-636B-4E94-A33D-BFB9AEEB7F8C}" srcOrd="0" destOrd="0" presId="urn:microsoft.com/office/officeart/2005/8/layout/list1"/>
    <dgm:cxn modelId="{25A3D9E4-0C64-4588-AE05-FCD44EDADD7C}" type="presOf" srcId="{904CC6A7-5FCE-4F2F-AB55-71B451BB08FB}" destId="{C52F5EF3-1B68-4BFD-A78B-592746AB2F4F}" srcOrd="0" destOrd="0" presId="urn:microsoft.com/office/officeart/2005/8/layout/list1"/>
    <dgm:cxn modelId="{4A8EBDB2-B5A5-4C32-A44D-4C26A7698500}" type="presOf" srcId="{1F668B23-19FF-4E4C-A340-19BE31A71C46}" destId="{8F2AEBBC-38D5-440C-9515-E36A91C055A5}" srcOrd="0" destOrd="0" presId="urn:microsoft.com/office/officeart/2005/8/layout/list1"/>
    <dgm:cxn modelId="{94A797E9-2E0F-4EFC-85A9-32EEDCF555DF}" srcId="{904CC6A7-5FCE-4F2F-AB55-71B451BB08FB}" destId="{A101B6CD-57A4-41B4-B25A-DD6AF2CEB16B}" srcOrd="1" destOrd="0" parTransId="{E0F5B106-12CE-4F69-ADE6-BAD8D0FA973D}" sibTransId="{9B0ADA4A-C0F5-4064-AFBC-147361499225}"/>
    <dgm:cxn modelId="{821A46A2-BA44-4F67-A00E-113DBE434FD3}" type="presOf" srcId="{FBCAA0A3-5D11-4687-B8AA-37C64B74C196}" destId="{922FEB5C-B6B9-47EA-B838-A04DA62EC393}" srcOrd="1" destOrd="0" presId="urn:microsoft.com/office/officeart/2005/8/layout/list1"/>
    <dgm:cxn modelId="{446D1D6B-F35F-4915-B6EF-9CC8EDD6B700}" type="presOf" srcId="{3F85CC4B-D279-49D1-B55D-48A3C0573276}" destId="{6AB66DFD-C884-4897-9529-1B96AA7FA024}" srcOrd="1" destOrd="0" presId="urn:microsoft.com/office/officeart/2005/8/layout/list1"/>
    <dgm:cxn modelId="{B52070A1-77FC-4DCA-B695-E230BD037EB5}" srcId="{904CC6A7-5FCE-4F2F-AB55-71B451BB08FB}" destId="{1F668B23-19FF-4E4C-A340-19BE31A71C46}" srcOrd="8" destOrd="0" parTransId="{BD9EC38A-DB4C-4AC4-BB89-C025A3B7863E}" sibTransId="{DD4DE0E9-07E6-4DEB-AAC4-451CD58119A0}"/>
    <dgm:cxn modelId="{B2E1C6E1-B433-40B5-8733-FA04FF9A68A5}" srcId="{904CC6A7-5FCE-4F2F-AB55-71B451BB08FB}" destId="{6576AB76-D7D5-4786-8F4B-FEF5BDE9164E}" srcOrd="6" destOrd="0" parTransId="{EDB6AC41-A17B-493B-9D61-A453594494D9}" sibTransId="{50767FAD-2083-4F28-BA69-03DEAB310C2B}"/>
    <dgm:cxn modelId="{2FF58684-7067-4FBF-B178-325941676001}" type="presOf" srcId="{6576AB76-D7D5-4786-8F4B-FEF5BDE9164E}" destId="{3EFD75C9-7859-4C70-9448-0326F8ACEE0C}" srcOrd="1" destOrd="0" presId="urn:microsoft.com/office/officeart/2005/8/layout/list1"/>
    <dgm:cxn modelId="{4605AF82-85B1-4307-A53D-8D9AAF7B2A47}" srcId="{904CC6A7-5FCE-4F2F-AB55-71B451BB08FB}" destId="{208C2AED-6DED-49CB-BE9A-ED24465991AC}" srcOrd="7" destOrd="0" parTransId="{3B0572D9-867E-43DF-91B1-B6537AE69BB0}" sibTransId="{7846D713-329C-49FF-8117-EDDA0657A1D5}"/>
    <dgm:cxn modelId="{A7568700-733D-42EA-94B7-A68882AED6AE}" type="presOf" srcId="{D5F76B4C-B18E-4803-A232-AD911159FA4A}" destId="{93252D03-5B23-4F69-A5C0-9AE8C71DFCA7}" srcOrd="0" destOrd="0" presId="urn:microsoft.com/office/officeart/2005/8/layout/list1"/>
    <dgm:cxn modelId="{BAD364BF-D49C-497D-8087-4CE11D80DDCC}" type="presOf" srcId="{8A6BF1CC-410B-4AB7-935F-C8D277CC6791}" destId="{3F90A512-58A2-4D55-8003-E5455BBF078A}" srcOrd="1" destOrd="0" presId="urn:microsoft.com/office/officeart/2005/8/layout/list1"/>
    <dgm:cxn modelId="{B2FE3B6A-2178-48B5-A4F0-5A44C8DD0D57}" srcId="{904CC6A7-5FCE-4F2F-AB55-71B451BB08FB}" destId="{3F85CC4B-D279-49D1-B55D-48A3C0573276}" srcOrd="0" destOrd="0" parTransId="{3719EF83-CCA1-4E3F-AB7E-A99ECFFEBFBF}" sibTransId="{C9156BDB-18A4-453E-A124-4D7F9017AD24}"/>
    <dgm:cxn modelId="{62B2DFDF-CD08-4B03-A798-3929E9A173AA}" srcId="{904CC6A7-5FCE-4F2F-AB55-71B451BB08FB}" destId="{D5F76B4C-B18E-4803-A232-AD911159FA4A}" srcOrd="3" destOrd="0" parTransId="{2C177F8D-B8CC-4B63-812F-EF6FB6967501}" sibTransId="{E22B9BD8-3022-425B-A03E-E14BCDAA4FE2}"/>
    <dgm:cxn modelId="{FB15B1C3-188B-4723-A342-C7158ABA74F2}" srcId="{904CC6A7-5FCE-4F2F-AB55-71B451BB08FB}" destId="{FBCAA0A3-5D11-4687-B8AA-37C64B74C196}" srcOrd="5" destOrd="0" parTransId="{A553780C-ABE2-4E75-9C04-6AE3AA656D83}" sibTransId="{F63107BF-3D31-4C20-B856-85E94358B00A}"/>
    <dgm:cxn modelId="{74F380E3-474F-4444-B8B7-0C3601B4AB9F}" type="presOf" srcId="{1F668B23-19FF-4E4C-A340-19BE31A71C46}" destId="{7109992B-4889-40FF-BE19-DE6A0B937BAB}" srcOrd="1" destOrd="0" presId="urn:microsoft.com/office/officeart/2005/8/layout/list1"/>
    <dgm:cxn modelId="{72614F91-82FD-4756-B9F3-129A5A5CF719}" type="presOf" srcId="{FBCAA0A3-5D11-4687-B8AA-37C64B74C196}" destId="{8D927F25-AFC5-43A9-839E-2CC910285931}" srcOrd="0" destOrd="0" presId="urn:microsoft.com/office/officeart/2005/8/layout/list1"/>
    <dgm:cxn modelId="{504CE776-B22B-4E1B-AD06-CC94B089357F}" type="presOf" srcId="{6576AB76-D7D5-4786-8F4B-FEF5BDE9164E}" destId="{DD45BBE2-B032-4A44-81BA-C9DE65DD8391}" srcOrd="0" destOrd="0" presId="urn:microsoft.com/office/officeart/2005/8/layout/list1"/>
    <dgm:cxn modelId="{9F0F5DA9-4EE9-437A-B2D4-B8F50085CB8A}" type="presOf" srcId="{208C2AED-6DED-49CB-BE9A-ED24465991AC}" destId="{369BF99D-8ADE-4E88-98BD-05BBB51DD5B3}" srcOrd="0" destOrd="0" presId="urn:microsoft.com/office/officeart/2005/8/layout/list1"/>
    <dgm:cxn modelId="{02BF6C2C-907D-4356-881E-82B4413F906F}" type="presParOf" srcId="{C52F5EF3-1B68-4BFD-A78B-592746AB2F4F}" destId="{FA6CCE4D-A9FE-41E6-825F-B0D49DDADCC6}" srcOrd="0" destOrd="0" presId="urn:microsoft.com/office/officeart/2005/8/layout/list1"/>
    <dgm:cxn modelId="{53F757A3-2872-4E25-A0BB-6339A0AB8782}" type="presParOf" srcId="{FA6CCE4D-A9FE-41E6-825F-B0D49DDADCC6}" destId="{7348E472-0430-46AE-B3B3-3CDD4470B81D}" srcOrd="0" destOrd="0" presId="urn:microsoft.com/office/officeart/2005/8/layout/list1"/>
    <dgm:cxn modelId="{2FB357F5-82A4-4953-BABE-895F66B5AC93}" type="presParOf" srcId="{FA6CCE4D-A9FE-41E6-825F-B0D49DDADCC6}" destId="{6AB66DFD-C884-4897-9529-1B96AA7FA024}" srcOrd="1" destOrd="0" presId="urn:microsoft.com/office/officeart/2005/8/layout/list1"/>
    <dgm:cxn modelId="{A43FB266-3EB3-4968-99DE-BEBCA6FBE04F}" type="presParOf" srcId="{C52F5EF3-1B68-4BFD-A78B-592746AB2F4F}" destId="{E055F7F6-DF0F-46AA-9B09-03186E844078}" srcOrd="1" destOrd="0" presId="urn:microsoft.com/office/officeart/2005/8/layout/list1"/>
    <dgm:cxn modelId="{D8E5073C-D175-444D-9FDE-2B1C7C31CF7E}" type="presParOf" srcId="{C52F5EF3-1B68-4BFD-A78B-592746AB2F4F}" destId="{B8ADFD8C-6030-4B70-9D7D-F2549B83942E}" srcOrd="2" destOrd="0" presId="urn:microsoft.com/office/officeart/2005/8/layout/list1"/>
    <dgm:cxn modelId="{5A6105D6-8EF3-493C-9238-FF0795BC5F40}" type="presParOf" srcId="{C52F5EF3-1B68-4BFD-A78B-592746AB2F4F}" destId="{8A0DB821-AE2D-4FB8-B98C-72DC325C416B}" srcOrd="3" destOrd="0" presId="urn:microsoft.com/office/officeart/2005/8/layout/list1"/>
    <dgm:cxn modelId="{5324072D-FE40-4F89-B616-C88E89EE7D9C}" type="presParOf" srcId="{C52F5EF3-1B68-4BFD-A78B-592746AB2F4F}" destId="{31DBB196-D1E5-42F5-850D-2304AD15EDEE}" srcOrd="4" destOrd="0" presId="urn:microsoft.com/office/officeart/2005/8/layout/list1"/>
    <dgm:cxn modelId="{895075FA-18CF-4C51-867A-6BAEDE05E570}" type="presParOf" srcId="{31DBB196-D1E5-42F5-850D-2304AD15EDEE}" destId="{6A269371-65AB-4C76-A239-5C03CEFE036F}" srcOrd="0" destOrd="0" presId="urn:microsoft.com/office/officeart/2005/8/layout/list1"/>
    <dgm:cxn modelId="{8CC0A38E-00B1-4F6B-8A1F-6C382C8EAA98}" type="presParOf" srcId="{31DBB196-D1E5-42F5-850D-2304AD15EDEE}" destId="{981D63E4-4D76-4964-9D8A-3B70A41A9B70}" srcOrd="1" destOrd="0" presId="urn:microsoft.com/office/officeart/2005/8/layout/list1"/>
    <dgm:cxn modelId="{7BA7FA08-BD95-4383-A5E2-E436BDAB78CB}" type="presParOf" srcId="{C52F5EF3-1B68-4BFD-A78B-592746AB2F4F}" destId="{5DF34F57-2976-44AF-87FF-5ABFB9C4E71F}" srcOrd="5" destOrd="0" presId="urn:microsoft.com/office/officeart/2005/8/layout/list1"/>
    <dgm:cxn modelId="{6EDB07FA-999E-4826-AA16-41954EB2C805}" type="presParOf" srcId="{C52F5EF3-1B68-4BFD-A78B-592746AB2F4F}" destId="{AE481763-A2E9-4838-BD2C-11903E40C583}" srcOrd="6" destOrd="0" presId="urn:microsoft.com/office/officeart/2005/8/layout/list1"/>
    <dgm:cxn modelId="{16EDD864-6EF5-4B9B-8333-E79BB5D56249}" type="presParOf" srcId="{C52F5EF3-1B68-4BFD-A78B-592746AB2F4F}" destId="{BB6DE446-6942-4ABF-A952-79751071D5C5}" srcOrd="7" destOrd="0" presId="urn:microsoft.com/office/officeart/2005/8/layout/list1"/>
    <dgm:cxn modelId="{C0DB14E6-DB23-40FB-9F91-9F0B1BF63D18}" type="presParOf" srcId="{C52F5EF3-1B68-4BFD-A78B-592746AB2F4F}" destId="{F9A891D4-CE23-4AA9-99B4-D48CDC1EA8D1}" srcOrd="8" destOrd="0" presId="urn:microsoft.com/office/officeart/2005/8/layout/list1"/>
    <dgm:cxn modelId="{7E71BF55-D2CF-4809-A774-C6C2D4D33CE5}" type="presParOf" srcId="{F9A891D4-CE23-4AA9-99B4-D48CDC1EA8D1}" destId="{B3CBA148-DDAD-4BDA-9BF6-76AC722E9D24}" srcOrd="0" destOrd="0" presId="urn:microsoft.com/office/officeart/2005/8/layout/list1"/>
    <dgm:cxn modelId="{D17D86A9-23B9-465E-AF34-CEE4BEAB3592}" type="presParOf" srcId="{F9A891D4-CE23-4AA9-99B4-D48CDC1EA8D1}" destId="{8C53A9D2-0591-466A-BCA9-BC2787EA21CA}" srcOrd="1" destOrd="0" presId="urn:microsoft.com/office/officeart/2005/8/layout/list1"/>
    <dgm:cxn modelId="{C8C368B6-9768-46BF-8032-41B312B0D69F}" type="presParOf" srcId="{C52F5EF3-1B68-4BFD-A78B-592746AB2F4F}" destId="{DE6AFE15-9B19-4DF8-BB6D-91ABD4F90AD4}" srcOrd="9" destOrd="0" presId="urn:microsoft.com/office/officeart/2005/8/layout/list1"/>
    <dgm:cxn modelId="{75306F53-03A6-4D61-95A3-3CD903927D82}" type="presParOf" srcId="{C52F5EF3-1B68-4BFD-A78B-592746AB2F4F}" destId="{A4EDA1C7-2E45-450F-9B5B-72CA74647C7D}" srcOrd="10" destOrd="0" presId="urn:microsoft.com/office/officeart/2005/8/layout/list1"/>
    <dgm:cxn modelId="{D56BA8AD-C64C-4A19-B377-AB3D3C505D70}" type="presParOf" srcId="{C52F5EF3-1B68-4BFD-A78B-592746AB2F4F}" destId="{CC6F30F5-14A3-4006-8BDD-AB85087C18CD}" srcOrd="11" destOrd="0" presId="urn:microsoft.com/office/officeart/2005/8/layout/list1"/>
    <dgm:cxn modelId="{C480C958-132C-4F44-8186-9CB4370F5891}" type="presParOf" srcId="{C52F5EF3-1B68-4BFD-A78B-592746AB2F4F}" destId="{2A8028C8-0109-42AA-9932-3E5BD13C8E62}" srcOrd="12" destOrd="0" presId="urn:microsoft.com/office/officeart/2005/8/layout/list1"/>
    <dgm:cxn modelId="{0ECE6447-57DE-45A4-8275-EA25942D7E0A}" type="presParOf" srcId="{2A8028C8-0109-42AA-9932-3E5BD13C8E62}" destId="{93252D03-5B23-4F69-A5C0-9AE8C71DFCA7}" srcOrd="0" destOrd="0" presId="urn:microsoft.com/office/officeart/2005/8/layout/list1"/>
    <dgm:cxn modelId="{E53CC7C6-AD7F-4DAB-991E-97C63C80016C}" type="presParOf" srcId="{2A8028C8-0109-42AA-9932-3E5BD13C8E62}" destId="{D9FB9D44-B57F-4111-97DB-EBE51C4C1A8B}" srcOrd="1" destOrd="0" presId="urn:microsoft.com/office/officeart/2005/8/layout/list1"/>
    <dgm:cxn modelId="{37BE43CC-3096-48B6-ABFE-2954A339ADE0}" type="presParOf" srcId="{C52F5EF3-1B68-4BFD-A78B-592746AB2F4F}" destId="{01FFE8F9-3708-449E-9CC6-1C635E0C78BC}" srcOrd="13" destOrd="0" presId="urn:microsoft.com/office/officeart/2005/8/layout/list1"/>
    <dgm:cxn modelId="{893563C1-86BC-4D02-8A78-0A316D9FFF4C}" type="presParOf" srcId="{C52F5EF3-1B68-4BFD-A78B-592746AB2F4F}" destId="{BD5BD1D2-3DC0-41A0-9C2D-79C7081BC2C9}" srcOrd="14" destOrd="0" presId="urn:microsoft.com/office/officeart/2005/8/layout/list1"/>
    <dgm:cxn modelId="{BF6B4F6F-2DB2-4AAE-A30F-A38088DBE24C}" type="presParOf" srcId="{C52F5EF3-1B68-4BFD-A78B-592746AB2F4F}" destId="{626CF01C-6685-4E14-9D7C-6BDDF2C5D951}" srcOrd="15" destOrd="0" presId="urn:microsoft.com/office/officeart/2005/8/layout/list1"/>
    <dgm:cxn modelId="{619CE4D4-2F41-401E-979D-E16A2D674B2D}" type="presParOf" srcId="{C52F5EF3-1B68-4BFD-A78B-592746AB2F4F}" destId="{1E9F1ECC-8F00-41D7-8DF5-B66258D31AE8}" srcOrd="16" destOrd="0" presId="urn:microsoft.com/office/officeart/2005/8/layout/list1"/>
    <dgm:cxn modelId="{C70AD645-7F5C-4BD6-B927-CB6A53B9EDAF}" type="presParOf" srcId="{1E9F1ECC-8F00-41D7-8DF5-B66258D31AE8}" destId="{D1EDA144-636B-4E94-A33D-BFB9AEEB7F8C}" srcOrd="0" destOrd="0" presId="urn:microsoft.com/office/officeart/2005/8/layout/list1"/>
    <dgm:cxn modelId="{788C84F2-4413-4C0A-ABAA-46BA39BFA4E3}" type="presParOf" srcId="{1E9F1ECC-8F00-41D7-8DF5-B66258D31AE8}" destId="{3F90A512-58A2-4D55-8003-E5455BBF078A}" srcOrd="1" destOrd="0" presId="urn:microsoft.com/office/officeart/2005/8/layout/list1"/>
    <dgm:cxn modelId="{757923F2-3B8B-4C0D-ADF8-0C934838C9C2}" type="presParOf" srcId="{C52F5EF3-1B68-4BFD-A78B-592746AB2F4F}" destId="{792DD233-A664-4C08-9A11-3376023153E8}" srcOrd="17" destOrd="0" presId="urn:microsoft.com/office/officeart/2005/8/layout/list1"/>
    <dgm:cxn modelId="{B2A1DB12-0989-482A-8AA0-98CC8D13634D}" type="presParOf" srcId="{C52F5EF3-1B68-4BFD-A78B-592746AB2F4F}" destId="{BEBA1B34-9D1C-43E9-9056-5ADF731AFEBA}" srcOrd="18" destOrd="0" presId="urn:microsoft.com/office/officeart/2005/8/layout/list1"/>
    <dgm:cxn modelId="{A015A6AF-43C0-4C89-A77B-01C276BE1467}" type="presParOf" srcId="{C52F5EF3-1B68-4BFD-A78B-592746AB2F4F}" destId="{0CAF831A-E609-47B1-B40F-94AA461F5919}" srcOrd="19" destOrd="0" presId="urn:microsoft.com/office/officeart/2005/8/layout/list1"/>
    <dgm:cxn modelId="{31DE1D9F-A31D-4604-9168-D8C369BE1F76}" type="presParOf" srcId="{C52F5EF3-1B68-4BFD-A78B-592746AB2F4F}" destId="{AF8D4CE7-CBE2-4846-BBAD-9003135A62BA}" srcOrd="20" destOrd="0" presId="urn:microsoft.com/office/officeart/2005/8/layout/list1"/>
    <dgm:cxn modelId="{187E5CC4-AA8A-44BB-AA70-6AC8C29C8BD0}" type="presParOf" srcId="{AF8D4CE7-CBE2-4846-BBAD-9003135A62BA}" destId="{8D927F25-AFC5-43A9-839E-2CC910285931}" srcOrd="0" destOrd="0" presId="urn:microsoft.com/office/officeart/2005/8/layout/list1"/>
    <dgm:cxn modelId="{D6C8C69C-D1B4-41B0-A603-AE39F42B1312}" type="presParOf" srcId="{AF8D4CE7-CBE2-4846-BBAD-9003135A62BA}" destId="{922FEB5C-B6B9-47EA-B838-A04DA62EC393}" srcOrd="1" destOrd="0" presId="urn:microsoft.com/office/officeart/2005/8/layout/list1"/>
    <dgm:cxn modelId="{13AADECD-D6D6-47BD-8AA7-B68DFCE8D6DB}" type="presParOf" srcId="{C52F5EF3-1B68-4BFD-A78B-592746AB2F4F}" destId="{9EA4FA0F-B99A-495F-8C5B-37373386C382}" srcOrd="21" destOrd="0" presId="urn:microsoft.com/office/officeart/2005/8/layout/list1"/>
    <dgm:cxn modelId="{AB0D2067-9210-477C-872A-4CD213074EE8}" type="presParOf" srcId="{C52F5EF3-1B68-4BFD-A78B-592746AB2F4F}" destId="{5BE899B2-89F6-4104-A1C2-508B01DDA8F8}" srcOrd="22" destOrd="0" presId="urn:microsoft.com/office/officeart/2005/8/layout/list1"/>
    <dgm:cxn modelId="{3845CF52-110E-4FF1-9A0D-11000468B89C}" type="presParOf" srcId="{C52F5EF3-1B68-4BFD-A78B-592746AB2F4F}" destId="{96AF45B8-ED81-4977-A6F5-1C6B62ACC3E7}" srcOrd="23" destOrd="0" presId="urn:microsoft.com/office/officeart/2005/8/layout/list1"/>
    <dgm:cxn modelId="{21D1646D-0169-4157-8A92-FFE2390AA963}" type="presParOf" srcId="{C52F5EF3-1B68-4BFD-A78B-592746AB2F4F}" destId="{4863828F-5910-4F7A-B343-E09527877115}" srcOrd="24" destOrd="0" presId="urn:microsoft.com/office/officeart/2005/8/layout/list1"/>
    <dgm:cxn modelId="{998F5BA6-9D67-4736-8AC3-9E1F62469FFC}" type="presParOf" srcId="{4863828F-5910-4F7A-B343-E09527877115}" destId="{DD45BBE2-B032-4A44-81BA-C9DE65DD8391}" srcOrd="0" destOrd="0" presId="urn:microsoft.com/office/officeart/2005/8/layout/list1"/>
    <dgm:cxn modelId="{BC43ECA8-53C8-4773-A27F-0D8CA89EB7DE}" type="presParOf" srcId="{4863828F-5910-4F7A-B343-E09527877115}" destId="{3EFD75C9-7859-4C70-9448-0326F8ACEE0C}" srcOrd="1" destOrd="0" presId="urn:microsoft.com/office/officeart/2005/8/layout/list1"/>
    <dgm:cxn modelId="{65494869-8CFE-49B8-9F02-2478A8D3A282}" type="presParOf" srcId="{C52F5EF3-1B68-4BFD-A78B-592746AB2F4F}" destId="{45ED016C-966B-4913-8762-64A36C0ECEBA}" srcOrd="25" destOrd="0" presId="urn:microsoft.com/office/officeart/2005/8/layout/list1"/>
    <dgm:cxn modelId="{7D8F8189-EE67-4BDA-9046-D208A84FD374}" type="presParOf" srcId="{C52F5EF3-1B68-4BFD-A78B-592746AB2F4F}" destId="{0282D91D-266F-4B1E-9A89-F195DD5DF7F5}" srcOrd="26" destOrd="0" presId="urn:microsoft.com/office/officeart/2005/8/layout/list1"/>
    <dgm:cxn modelId="{68F89A4A-CBE7-4D65-8AAC-7C8794F1751D}" type="presParOf" srcId="{C52F5EF3-1B68-4BFD-A78B-592746AB2F4F}" destId="{8E1010CF-BCD5-4ECA-BA72-A9DFD8FD2B21}" srcOrd="27" destOrd="0" presId="urn:microsoft.com/office/officeart/2005/8/layout/list1"/>
    <dgm:cxn modelId="{F07C8AF5-4170-4A30-872C-ED6E6E40E68E}" type="presParOf" srcId="{C52F5EF3-1B68-4BFD-A78B-592746AB2F4F}" destId="{10297DFE-DFEF-4D91-ABAE-9EF510D1B635}" srcOrd="28" destOrd="0" presId="urn:microsoft.com/office/officeart/2005/8/layout/list1"/>
    <dgm:cxn modelId="{40573528-CA8A-48CD-AD63-64BA8B10150D}" type="presParOf" srcId="{10297DFE-DFEF-4D91-ABAE-9EF510D1B635}" destId="{369BF99D-8ADE-4E88-98BD-05BBB51DD5B3}" srcOrd="0" destOrd="0" presId="urn:microsoft.com/office/officeart/2005/8/layout/list1"/>
    <dgm:cxn modelId="{10505F1D-9763-4958-ADF5-6F30C933766E}" type="presParOf" srcId="{10297DFE-DFEF-4D91-ABAE-9EF510D1B635}" destId="{5321C5A0-754B-4B9B-A678-DF5BBB316CFE}" srcOrd="1" destOrd="0" presId="urn:microsoft.com/office/officeart/2005/8/layout/list1"/>
    <dgm:cxn modelId="{4FA0BC7C-729E-422C-8F93-6BD7AAB405F4}" type="presParOf" srcId="{C52F5EF3-1B68-4BFD-A78B-592746AB2F4F}" destId="{75680CCB-4275-4D21-BB2E-3B29A04ABC00}" srcOrd="29" destOrd="0" presId="urn:microsoft.com/office/officeart/2005/8/layout/list1"/>
    <dgm:cxn modelId="{6720F281-3F92-4A83-A9FE-D3FE2876151A}" type="presParOf" srcId="{C52F5EF3-1B68-4BFD-A78B-592746AB2F4F}" destId="{2F02F303-27AF-442C-9041-984818212D9E}" srcOrd="30" destOrd="0" presId="urn:microsoft.com/office/officeart/2005/8/layout/list1"/>
    <dgm:cxn modelId="{7B5D4ED3-D2FE-4A45-B30E-D37703F15B4B}" type="presParOf" srcId="{C52F5EF3-1B68-4BFD-A78B-592746AB2F4F}" destId="{79D22575-DC93-40E6-8926-BFE3E2B49898}" srcOrd="31" destOrd="0" presId="urn:microsoft.com/office/officeart/2005/8/layout/list1"/>
    <dgm:cxn modelId="{F7F1A4A8-59E7-4F1A-9573-7C75200178BC}" type="presParOf" srcId="{C52F5EF3-1B68-4BFD-A78B-592746AB2F4F}" destId="{563ED515-75D8-456F-B802-71A21E008A7B}" srcOrd="32" destOrd="0" presId="urn:microsoft.com/office/officeart/2005/8/layout/list1"/>
    <dgm:cxn modelId="{FE02F054-3B47-4A3A-844A-41F0C1A1DED2}" type="presParOf" srcId="{563ED515-75D8-456F-B802-71A21E008A7B}" destId="{8F2AEBBC-38D5-440C-9515-E36A91C055A5}" srcOrd="0" destOrd="0" presId="urn:microsoft.com/office/officeart/2005/8/layout/list1"/>
    <dgm:cxn modelId="{46B81244-5C04-486F-A67B-8CB49DD10574}" type="presParOf" srcId="{563ED515-75D8-456F-B802-71A21E008A7B}" destId="{7109992B-4889-40FF-BE19-DE6A0B937BAB}" srcOrd="1" destOrd="0" presId="urn:microsoft.com/office/officeart/2005/8/layout/list1"/>
    <dgm:cxn modelId="{68703600-6FA2-4438-8400-9589A74FA0C9}" type="presParOf" srcId="{C52F5EF3-1B68-4BFD-A78B-592746AB2F4F}" destId="{3B9CE1D1-B9AD-4EDB-867F-529D28BEE46C}" srcOrd="33" destOrd="0" presId="urn:microsoft.com/office/officeart/2005/8/layout/list1"/>
    <dgm:cxn modelId="{4F04A6EC-4A0A-46E0-87B7-75293ADB19DE}" type="presParOf" srcId="{C52F5EF3-1B68-4BFD-A78B-592746AB2F4F}" destId="{B68FFBA2-941C-4833-B212-7EE908FF3BF0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0DF7ED6-5736-4AC7-9DC6-F5CBC4E3D3B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F2756B4-1ABD-4BFF-BAFF-576D2EB21B03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Увеличение населения за счет улучшения качества жизни, снижения преждевременной смертности</a:t>
          </a:r>
          <a:endParaRPr lang="ru-RU" sz="2600" b="1" dirty="0"/>
        </a:p>
      </dgm:t>
    </dgm:pt>
    <dgm:pt modelId="{4F8FE336-5E91-4949-B9BC-40E003C0428F}" type="parTrans" cxnId="{D5F591A7-B8B4-4116-A1D0-F26B728A0771}">
      <dgm:prSet/>
      <dgm:spPr/>
      <dgm:t>
        <a:bodyPr/>
        <a:lstStyle/>
        <a:p>
          <a:endParaRPr lang="ru-RU"/>
        </a:p>
      </dgm:t>
    </dgm:pt>
    <dgm:pt modelId="{C41E5894-7779-410E-BC6B-9BDD02E359E6}" type="sibTrans" cxnId="{D5F591A7-B8B4-4116-A1D0-F26B728A0771}">
      <dgm:prSet/>
      <dgm:spPr/>
      <dgm:t>
        <a:bodyPr/>
        <a:lstStyle/>
        <a:p>
          <a:endParaRPr lang="ru-RU"/>
        </a:p>
      </dgm:t>
    </dgm:pt>
    <dgm:pt modelId="{A6A5AE61-0EF8-4913-ACD4-3B79A6EBB573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Увеличение продолжительности здоровой активной жизни</a:t>
          </a:r>
          <a:endParaRPr lang="ru-RU" sz="2600" b="1" dirty="0"/>
        </a:p>
      </dgm:t>
    </dgm:pt>
    <dgm:pt modelId="{E9105528-E3A3-4C86-9DB9-8B0E4FC54E1F}" type="parTrans" cxnId="{20699835-1EFA-41DC-B739-7FF9D1E26395}">
      <dgm:prSet/>
      <dgm:spPr/>
      <dgm:t>
        <a:bodyPr/>
        <a:lstStyle/>
        <a:p>
          <a:endParaRPr lang="ru-RU"/>
        </a:p>
      </dgm:t>
    </dgm:pt>
    <dgm:pt modelId="{3A946ED2-19BA-4B33-890B-D6646FF4FAB9}" type="sibTrans" cxnId="{20699835-1EFA-41DC-B739-7FF9D1E26395}">
      <dgm:prSet/>
      <dgm:spPr/>
      <dgm:t>
        <a:bodyPr/>
        <a:lstStyle/>
        <a:p>
          <a:endParaRPr lang="ru-RU"/>
        </a:p>
      </dgm:t>
    </dgm:pt>
    <dgm:pt modelId="{0462F5CC-6C4A-4A41-87D3-5CFD2393A14F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Укрепление института семьи</a:t>
          </a:r>
          <a:endParaRPr lang="ru-RU" sz="2600" b="1" dirty="0"/>
        </a:p>
      </dgm:t>
    </dgm:pt>
    <dgm:pt modelId="{8A900C08-7F46-48B3-AA78-778944829257}" type="parTrans" cxnId="{29C9B3AD-9C12-44D0-A546-356FCB112B42}">
      <dgm:prSet/>
      <dgm:spPr/>
      <dgm:t>
        <a:bodyPr/>
        <a:lstStyle/>
        <a:p>
          <a:endParaRPr lang="ru-RU"/>
        </a:p>
      </dgm:t>
    </dgm:pt>
    <dgm:pt modelId="{A8738AFC-E44F-4D36-AA4B-D315A8F20716}" type="sibTrans" cxnId="{29C9B3AD-9C12-44D0-A546-356FCB112B42}">
      <dgm:prSet/>
      <dgm:spPr/>
      <dgm:t>
        <a:bodyPr/>
        <a:lstStyle/>
        <a:p>
          <a:endParaRPr lang="ru-RU"/>
        </a:p>
      </dgm:t>
    </dgm:pt>
    <dgm:pt modelId="{A65E3F91-974C-43B9-AB61-338CE46CD7E9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Улучшение репродуктивного здоровья населения</a:t>
          </a:r>
          <a:endParaRPr lang="ru-RU" sz="2600" b="1" dirty="0"/>
        </a:p>
      </dgm:t>
    </dgm:pt>
    <dgm:pt modelId="{FF33EB94-F3BD-4AFB-B125-1180428208AA}" type="parTrans" cxnId="{1616EDBD-290D-458C-BCD8-0826B7FEA6A4}">
      <dgm:prSet/>
      <dgm:spPr/>
      <dgm:t>
        <a:bodyPr/>
        <a:lstStyle/>
        <a:p>
          <a:endParaRPr lang="ru-RU"/>
        </a:p>
      </dgm:t>
    </dgm:pt>
    <dgm:pt modelId="{01F65805-01B5-4190-A499-D93A5408F516}" type="sibTrans" cxnId="{1616EDBD-290D-458C-BCD8-0826B7FEA6A4}">
      <dgm:prSet/>
      <dgm:spPr/>
      <dgm:t>
        <a:bodyPr/>
        <a:lstStyle/>
        <a:p>
          <a:endParaRPr lang="ru-RU"/>
        </a:p>
      </dgm:t>
    </dgm:pt>
    <dgm:pt modelId="{844A6792-0A62-4D01-9999-DF888FD88132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Создание условий для самореализации молодежи</a:t>
          </a:r>
          <a:endParaRPr lang="ru-RU" sz="2600" b="1" dirty="0"/>
        </a:p>
      </dgm:t>
    </dgm:pt>
    <dgm:pt modelId="{8F599B3C-14EB-4188-9E31-252673D3FA28}" type="parTrans" cxnId="{99A32068-B719-4058-A789-EE617AFE42DF}">
      <dgm:prSet/>
      <dgm:spPr/>
      <dgm:t>
        <a:bodyPr/>
        <a:lstStyle/>
        <a:p>
          <a:endParaRPr lang="ru-RU"/>
        </a:p>
      </dgm:t>
    </dgm:pt>
    <dgm:pt modelId="{512E16B9-FB76-4C84-8D71-61EA013D84B1}" type="sibTrans" cxnId="{99A32068-B719-4058-A789-EE617AFE42DF}">
      <dgm:prSet/>
      <dgm:spPr/>
      <dgm:t>
        <a:bodyPr/>
        <a:lstStyle/>
        <a:p>
          <a:endParaRPr lang="ru-RU"/>
        </a:p>
      </dgm:t>
    </dgm:pt>
    <dgm:pt modelId="{948352BE-0606-4471-BBC1-D4F8605C15ED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Регулирование иммиграционных потоков для замещения естественной убыли</a:t>
          </a:r>
          <a:endParaRPr lang="ru-RU" sz="2600" b="1" dirty="0"/>
        </a:p>
      </dgm:t>
    </dgm:pt>
    <dgm:pt modelId="{0E7001F3-4DBD-48EE-BDD2-DE9B7094C2F1}" type="parTrans" cxnId="{880E23DA-C0CC-4D2D-B1AF-A284997EFEB9}">
      <dgm:prSet/>
      <dgm:spPr/>
      <dgm:t>
        <a:bodyPr/>
        <a:lstStyle/>
        <a:p>
          <a:endParaRPr lang="ru-RU"/>
        </a:p>
      </dgm:t>
    </dgm:pt>
    <dgm:pt modelId="{C1C6C2C2-0EEF-4943-80C4-E9090089B4A1}" type="sibTrans" cxnId="{880E23DA-C0CC-4D2D-B1AF-A284997EFEB9}">
      <dgm:prSet/>
      <dgm:spPr/>
      <dgm:t>
        <a:bodyPr/>
        <a:lstStyle/>
        <a:p>
          <a:endParaRPr lang="ru-RU"/>
        </a:p>
      </dgm:t>
    </dgm:pt>
    <dgm:pt modelId="{F7CEC12F-6D35-43B4-83AD-727B0A7AF500}" type="pres">
      <dgm:prSet presAssocID="{50DF7ED6-5736-4AC7-9DC6-F5CBC4E3D3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D3BF76-AE17-4C77-A10D-B88D393A383D}" type="pres">
      <dgm:prSet presAssocID="{4F2756B4-1ABD-4BFF-BAFF-576D2EB21B0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90797-02C2-45EA-A97E-AB4B58A38758}" type="pres">
      <dgm:prSet presAssocID="{C41E5894-7779-410E-BC6B-9BDD02E359E6}" presName="spacer" presStyleCnt="0"/>
      <dgm:spPr/>
    </dgm:pt>
    <dgm:pt modelId="{A617C3D2-FB5C-42EE-B826-C907C32CB592}" type="pres">
      <dgm:prSet presAssocID="{A6A5AE61-0EF8-4913-ACD4-3B79A6EBB57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6B91C-D6D2-4A40-998C-43AD45EAAE39}" type="pres">
      <dgm:prSet presAssocID="{3A946ED2-19BA-4B33-890B-D6646FF4FAB9}" presName="spacer" presStyleCnt="0"/>
      <dgm:spPr/>
    </dgm:pt>
    <dgm:pt modelId="{4092EFF7-DA7D-4656-A7FD-5B1D31E4470F}" type="pres">
      <dgm:prSet presAssocID="{0462F5CC-6C4A-4A41-87D3-5CFD2393A14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DC875-EDC7-477E-A6B1-05E1044DB904}" type="pres">
      <dgm:prSet presAssocID="{A8738AFC-E44F-4D36-AA4B-D315A8F20716}" presName="spacer" presStyleCnt="0"/>
      <dgm:spPr/>
    </dgm:pt>
    <dgm:pt modelId="{B1C102FC-E963-4F4E-A9FA-77CC92E497F9}" type="pres">
      <dgm:prSet presAssocID="{A65E3F91-974C-43B9-AB61-338CE46CD7E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3BD5C-C43C-45C1-AC13-3229CBB05A52}" type="pres">
      <dgm:prSet presAssocID="{01F65805-01B5-4190-A499-D93A5408F516}" presName="spacer" presStyleCnt="0"/>
      <dgm:spPr/>
    </dgm:pt>
    <dgm:pt modelId="{D4380EE3-FB38-4E36-836F-9C4C8E9B541A}" type="pres">
      <dgm:prSet presAssocID="{844A6792-0A62-4D01-9999-DF888FD8813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A58C3-D0D7-442D-A8B6-FC9D272BC622}" type="pres">
      <dgm:prSet presAssocID="{512E16B9-FB76-4C84-8D71-61EA013D84B1}" presName="spacer" presStyleCnt="0"/>
      <dgm:spPr/>
    </dgm:pt>
    <dgm:pt modelId="{979D283C-DBF2-4C3C-B2FC-CC907248094D}" type="pres">
      <dgm:prSet presAssocID="{948352BE-0606-4471-BBC1-D4F8605C15E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A32068-B719-4058-A789-EE617AFE42DF}" srcId="{50DF7ED6-5736-4AC7-9DC6-F5CBC4E3D3B3}" destId="{844A6792-0A62-4D01-9999-DF888FD88132}" srcOrd="4" destOrd="0" parTransId="{8F599B3C-14EB-4188-9E31-252673D3FA28}" sibTransId="{512E16B9-FB76-4C84-8D71-61EA013D84B1}"/>
    <dgm:cxn modelId="{D5F591A7-B8B4-4116-A1D0-F26B728A0771}" srcId="{50DF7ED6-5736-4AC7-9DC6-F5CBC4E3D3B3}" destId="{4F2756B4-1ABD-4BFF-BAFF-576D2EB21B03}" srcOrd="0" destOrd="0" parTransId="{4F8FE336-5E91-4949-B9BC-40E003C0428F}" sibTransId="{C41E5894-7779-410E-BC6B-9BDD02E359E6}"/>
    <dgm:cxn modelId="{880E23DA-C0CC-4D2D-B1AF-A284997EFEB9}" srcId="{50DF7ED6-5736-4AC7-9DC6-F5CBC4E3D3B3}" destId="{948352BE-0606-4471-BBC1-D4F8605C15ED}" srcOrd="5" destOrd="0" parTransId="{0E7001F3-4DBD-48EE-BDD2-DE9B7094C2F1}" sibTransId="{C1C6C2C2-0EEF-4943-80C4-E9090089B4A1}"/>
    <dgm:cxn modelId="{435FB2D4-72EC-4459-B2C4-DDC08A229D9D}" type="presOf" srcId="{0462F5CC-6C4A-4A41-87D3-5CFD2393A14F}" destId="{4092EFF7-DA7D-4656-A7FD-5B1D31E4470F}" srcOrd="0" destOrd="0" presId="urn:microsoft.com/office/officeart/2005/8/layout/vList2"/>
    <dgm:cxn modelId="{92876379-C8B2-4CD3-A0CA-03E3C05EB1E1}" type="presOf" srcId="{844A6792-0A62-4D01-9999-DF888FD88132}" destId="{D4380EE3-FB38-4E36-836F-9C4C8E9B541A}" srcOrd="0" destOrd="0" presId="urn:microsoft.com/office/officeart/2005/8/layout/vList2"/>
    <dgm:cxn modelId="{3E32D7A2-1A2B-4EA8-AD01-8B65124CEC78}" type="presOf" srcId="{A6A5AE61-0EF8-4913-ACD4-3B79A6EBB573}" destId="{A617C3D2-FB5C-42EE-B826-C907C32CB592}" srcOrd="0" destOrd="0" presId="urn:microsoft.com/office/officeart/2005/8/layout/vList2"/>
    <dgm:cxn modelId="{13BD6826-DEC6-48CE-9BF4-71056AC8CA6D}" type="presOf" srcId="{50DF7ED6-5736-4AC7-9DC6-F5CBC4E3D3B3}" destId="{F7CEC12F-6D35-43B4-83AD-727B0A7AF500}" srcOrd="0" destOrd="0" presId="urn:microsoft.com/office/officeart/2005/8/layout/vList2"/>
    <dgm:cxn modelId="{1616EDBD-290D-458C-BCD8-0826B7FEA6A4}" srcId="{50DF7ED6-5736-4AC7-9DC6-F5CBC4E3D3B3}" destId="{A65E3F91-974C-43B9-AB61-338CE46CD7E9}" srcOrd="3" destOrd="0" parTransId="{FF33EB94-F3BD-4AFB-B125-1180428208AA}" sibTransId="{01F65805-01B5-4190-A499-D93A5408F516}"/>
    <dgm:cxn modelId="{E5178D7C-9C2A-4CF7-95B4-8F576C33E272}" type="presOf" srcId="{948352BE-0606-4471-BBC1-D4F8605C15ED}" destId="{979D283C-DBF2-4C3C-B2FC-CC907248094D}" srcOrd="0" destOrd="0" presId="urn:microsoft.com/office/officeart/2005/8/layout/vList2"/>
    <dgm:cxn modelId="{8B3C82E7-DDD9-42AD-92FA-EA85F4EA7B3D}" type="presOf" srcId="{A65E3F91-974C-43B9-AB61-338CE46CD7E9}" destId="{B1C102FC-E963-4F4E-A9FA-77CC92E497F9}" srcOrd="0" destOrd="0" presId="urn:microsoft.com/office/officeart/2005/8/layout/vList2"/>
    <dgm:cxn modelId="{29C9B3AD-9C12-44D0-A546-356FCB112B42}" srcId="{50DF7ED6-5736-4AC7-9DC6-F5CBC4E3D3B3}" destId="{0462F5CC-6C4A-4A41-87D3-5CFD2393A14F}" srcOrd="2" destOrd="0" parTransId="{8A900C08-7F46-48B3-AA78-778944829257}" sibTransId="{A8738AFC-E44F-4D36-AA4B-D315A8F20716}"/>
    <dgm:cxn modelId="{20699835-1EFA-41DC-B739-7FF9D1E26395}" srcId="{50DF7ED6-5736-4AC7-9DC6-F5CBC4E3D3B3}" destId="{A6A5AE61-0EF8-4913-ACD4-3B79A6EBB573}" srcOrd="1" destOrd="0" parTransId="{E9105528-E3A3-4C86-9DB9-8B0E4FC54E1F}" sibTransId="{3A946ED2-19BA-4B33-890B-D6646FF4FAB9}"/>
    <dgm:cxn modelId="{5E675645-1123-4C29-A3C5-D531E5398290}" type="presOf" srcId="{4F2756B4-1ABD-4BFF-BAFF-576D2EB21B03}" destId="{2BD3BF76-AE17-4C77-A10D-B88D393A383D}" srcOrd="0" destOrd="0" presId="urn:microsoft.com/office/officeart/2005/8/layout/vList2"/>
    <dgm:cxn modelId="{17A7B9C1-7329-44AE-BE8B-87B3AEF6D5D7}" type="presParOf" srcId="{F7CEC12F-6D35-43B4-83AD-727B0A7AF500}" destId="{2BD3BF76-AE17-4C77-A10D-B88D393A383D}" srcOrd="0" destOrd="0" presId="urn:microsoft.com/office/officeart/2005/8/layout/vList2"/>
    <dgm:cxn modelId="{4E627C5F-C3BE-4C3F-B362-CA95FE9C144B}" type="presParOf" srcId="{F7CEC12F-6D35-43B4-83AD-727B0A7AF500}" destId="{19F90797-02C2-45EA-A97E-AB4B58A38758}" srcOrd="1" destOrd="0" presId="urn:microsoft.com/office/officeart/2005/8/layout/vList2"/>
    <dgm:cxn modelId="{B1449EB0-AC75-43B0-89AA-D1463D30D118}" type="presParOf" srcId="{F7CEC12F-6D35-43B4-83AD-727B0A7AF500}" destId="{A617C3D2-FB5C-42EE-B826-C907C32CB592}" srcOrd="2" destOrd="0" presId="urn:microsoft.com/office/officeart/2005/8/layout/vList2"/>
    <dgm:cxn modelId="{D50D4FE9-F2D6-4D9F-A591-DCF2CBA2A0BB}" type="presParOf" srcId="{F7CEC12F-6D35-43B4-83AD-727B0A7AF500}" destId="{CF76B91C-D6D2-4A40-998C-43AD45EAAE39}" srcOrd="3" destOrd="0" presId="urn:microsoft.com/office/officeart/2005/8/layout/vList2"/>
    <dgm:cxn modelId="{8BF991B6-319E-403E-91A0-03507046DEB5}" type="presParOf" srcId="{F7CEC12F-6D35-43B4-83AD-727B0A7AF500}" destId="{4092EFF7-DA7D-4656-A7FD-5B1D31E4470F}" srcOrd="4" destOrd="0" presId="urn:microsoft.com/office/officeart/2005/8/layout/vList2"/>
    <dgm:cxn modelId="{4392E94D-3BA0-4FCF-97F5-D49F3BAEBEF8}" type="presParOf" srcId="{F7CEC12F-6D35-43B4-83AD-727B0A7AF500}" destId="{983DC875-EDC7-477E-A6B1-05E1044DB904}" srcOrd="5" destOrd="0" presId="urn:microsoft.com/office/officeart/2005/8/layout/vList2"/>
    <dgm:cxn modelId="{7A6A77DF-7D48-4B7F-8DD4-8687D07CD189}" type="presParOf" srcId="{F7CEC12F-6D35-43B4-83AD-727B0A7AF500}" destId="{B1C102FC-E963-4F4E-A9FA-77CC92E497F9}" srcOrd="6" destOrd="0" presId="urn:microsoft.com/office/officeart/2005/8/layout/vList2"/>
    <dgm:cxn modelId="{72DA3C94-62E6-4207-8D54-F2B1CA67864E}" type="presParOf" srcId="{F7CEC12F-6D35-43B4-83AD-727B0A7AF500}" destId="{8AD3BD5C-C43C-45C1-AC13-3229CBB05A52}" srcOrd="7" destOrd="0" presId="urn:microsoft.com/office/officeart/2005/8/layout/vList2"/>
    <dgm:cxn modelId="{C92AAC77-C547-4B41-A72B-347451D398F7}" type="presParOf" srcId="{F7CEC12F-6D35-43B4-83AD-727B0A7AF500}" destId="{D4380EE3-FB38-4E36-836F-9C4C8E9B541A}" srcOrd="8" destOrd="0" presId="urn:microsoft.com/office/officeart/2005/8/layout/vList2"/>
    <dgm:cxn modelId="{D276ECEE-735F-45DD-AE02-168DE6A62762}" type="presParOf" srcId="{F7CEC12F-6D35-43B4-83AD-727B0A7AF500}" destId="{749A58C3-D0D7-442D-A8B6-FC9D272BC622}" srcOrd="9" destOrd="0" presId="urn:microsoft.com/office/officeart/2005/8/layout/vList2"/>
    <dgm:cxn modelId="{FE4A4024-0499-4BF0-913F-9F361E4E516E}" type="presParOf" srcId="{F7CEC12F-6D35-43B4-83AD-727B0A7AF500}" destId="{979D283C-DBF2-4C3C-B2FC-CC907248094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19DD586-D9D4-4870-8631-9486FC47912E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F3A03FB-4838-4980-956E-253FF23BB212}">
      <dgm:prSet phldrT="[Текст]" custT="1"/>
      <dgm:spPr/>
      <dgm:t>
        <a:bodyPr vert="vert270"/>
        <a:lstStyle/>
        <a:p>
          <a:r>
            <a:rPr lang="ru-RU" sz="3200" b="1" dirty="0" smtClean="0"/>
            <a:t>Факторы, формирующие здоровье</a:t>
          </a:r>
          <a:endParaRPr lang="ru-RU" sz="3200" b="1" dirty="0"/>
        </a:p>
      </dgm:t>
    </dgm:pt>
    <dgm:pt modelId="{171BE382-B020-4369-9DF1-91A2D2C69D4E}" type="parTrans" cxnId="{130D3445-5A53-4108-938C-5106516176E5}">
      <dgm:prSet/>
      <dgm:spPr/>
      <dgm:t>
        <a:bodyPr/>
        <a:lstStyle/>
        <a:p>
          <a:endParaRPr lang="ru-RU"/>
        </a:p>
      </dgm:t>
    </dgm:pt>
    <dgm:pt modelId="{42C7A69E-C3B1-46AB-ABAE-90FEBAAC0A73}" type="sibTrans" cxnId="{130D3445-5A53-4108-938C-5106516176E5}">
      <dgm:prSet/>
      <dgm:spPr/>
      <dgm:t>
        <a:bodyPr/>
        <a:lstStyle/>
        <a:p>
          <a:endParaRPr lang="ru-RU"/>
        </a:p>
      </dgm:t>
    </dgm:pt>
    <dgm:pt modelId="{B858C742-2779-4F9F-997D-EEA01CC1B559}">
      <dgm:prSet phldrT="[Текст]" custT="1"/>
      <dgm:spPr/>
      <dgm:t>
        <a:bodyPr/>
        <a:lstStyle/>
        <a:p>
          <a:r>
            <a:rPr lang="ru-RU" sz="3600" b="1" dirty="0" smtClean="0"/>
            <a:t>Генетические факторы 15-20%</a:t>
          </a:r>
          <a:endParaRPr lang="ru-RU" sz="3600" b="1" dirty="0"/>
        </a:p>
      </dgm:t>
    </dgm:pt>
    <dgm:pt modelId="{16BEBA1E-2317-4E05-BF2D-180D706A91AE}" type="parTrans" cxnId="{F96B944D-7784-4734-8B24-B581E87438E0}">
      <dgm:prSet custT="1"/>
      <dgm:spPr/>
      <dgm:t>
        <a:bodyPr/>
        <a:lstStyle/>
        <a:p>
          <a:endParaRPr lang="ru-RU" sz="900" b="1"/>
        </a:p>
      </dgm:t>
    </dgm:pt>
    <dgm:pt modelId="{2CE124EB-B0E0-4E8A-ACBD-BA862776C7F1}" type="sibTrans" cxnId="{F96B944D-7784-4734-8B24-B581E87438E0}">
      <dgm:prSet/>
      <dgm:spPr/>
      <dgm:t>
        <a:bodyPr/>
        <a:lstStyle/>
        <a:p>
          <a:endParaRPr lang="ru-RU"/>
        </a:p>
      </dgm:t>
    </dgm:pt>
    <dgm:pt modelId="{FA83F857-C860-4577-90CC-D57BD6C0DE21}">
      <dgm:prSet phldrT="[Текст]" custT="1"/>
      <dgm:spPr/>
      <dgm:t>
        <a:bodyPr/>
        <a:lstStyle/>
        <a:p>
          <a:r>
            <a:rPr lang="ru-RU" sz="3600" b="1" dirty="0" smtClean="0"/>
            <a:t>Состояние окружающей среды 20-25%</a:t>
          </a:r>
        </a:p>
      </dgm:t>
    </dgm:pt>
    <dgm:pt modelId="{E075C28B-56FC-4579-A8A6-F1C3F263F8C4}" type="parTrans" cxnId="{54E5B570-360C-4019-AFF8-789FC2EA71D6}">
      <dgm:prSet custT="1"/>
      <dgm:spPr/>
      <dgm:t>
        <a:bodyPr/>
        <a:lstStyle/>
        <a:p>
          <a:endParaRPr lang="ru-RU" sz="700" b="1"/>
        </a:p>
      </dgm:t>
    </dgm:pt>
    <dgm:pt modelId="{DA8D9EB1-B04B-470A-B94E-1CBB18987949}" type="sibTrans" cxnId="{54E5B570-360C-4019-AFF8-789FC2EA71D6}">
      <dgm:prSet/>
      <dgm:spPr/>
      <dgm:t>
        <a:bodyPr/>
        <a:lstStyle/>
        <a:p>
          <a:endParaRPr lang="ru-RU"/>
        </a:p>
      </dgm:t>
    </dgm:pt>
    <dgm:pt modelId="{F2429292-8D0B-4CFC-A848-5C93C231B106}">
      <dgm:prSet phldrT="[Текст]" custT="1"/>
      <dgm:spPr/>
      <dgm:t>
        <a:bodyPr/>
        <a:lstStyle/>
        <a:p>
          <a:r>
            <a:rPr lang="ru-RU" sz="3600" b="1" dirty="0" smtClean="0"/>
            <a:t>Медицинское обеспечение 10-15%</a:t>
          </a:r>
        </a:p>
      </dgm:t>
    </dgm:pt>
    <dgm:pt modelId="{D0EA71D9-1D8A-44FF-B64C-665DCFBD8D85}" type="parTrans" cxnId="{1862A16D-4170-4B49-B504-C8587C783D58}">
      <dgm:prSet custT="1"/>
      <dgm:spPr/>
      <dgm:t>
        <a:bodyPr/>
        <a:lstStyle/>
        <a:p>
          <a:endParaRPr lang="ru-RU" sz="700" b="1"/>
        </a:p>
      </dgm:t>
    </dgm:pt>
    <dgm:pt modelId="{51C60A59-DDA0-4F8E-A367-BDF0C6F531AB}" type="sibTrans" cxnId="{1862A16D-4170-4B49-B504-C8587C783D58}">
      <dgm:prSet/>
      <dgm:spPr/>
      <dgm:t>
        <a:bodyPr/>
        <a:lstStyle/>
        <a:p>
          <a:endParaRPr lang="ru-RU"/>
        </a:p>
      </dgm:t>
    </dgm:pt>
    <dgm:pt modelId="{2ABB5FE7-DF93-4615-98F7-285BB9EF44DE}">
      <dgm:prSet phldrT="[Текст]" custT="1"/>
      <dgm:spPr/>
      <dgm:t>
        <a:bodyPr/>
        <a:lstStyle/>
        <a:p>
          <a:r>
            <a:rPr lang="ru-RU" sz="3600" b="1" dirty="0" smtClean="0"/>
            <a:t>Условия и образ жизни 50-55%</a:t>
          </a:r>
        </a:p>
      </dgm:t>
    </dgm:pt>
    <dgm:pt modelId="{79B19413-AA55-4D3D-94FB-82B6835A59E1}" type="parTrans" cxnId="{CBD44E93-526B-4348-9EC1-0F136F972ADB}">
      <dgm:prSet custT="1"/>
      <dgm:spPr/>
      <dgm:t>
        <a:bodyPr/>
        <a:lstStyle/>
        <a:p>
          <a:endParaRPr lang="ru-RU" sz="900" b="1"/>
        </a:p>
      </dgm:t>
    </dgm:pt>
    <dgm:pt modelId="{92984469-1A34-4A78-91D2-9A8A8FB40266}" type="sibTrans" cxnId="{CBD44E93-526B-4348-9EC1-0F136F972ADB}">
      <dgm:prSet/>
      <dgm:spPr/>
      <dgm:t>
        <a:bodyPr/>
        <a:lstStyle/>
        <a:p>
          <a:endParaRPr lang="ru-RU"/>
        </a:p>
      </dgm:t>
    </dgm:pt>
    <dgm:pt modelId="{0DA8C58F-EEA0-4183-B3CF-58166CA9D085}" type="pres">
      <dgm:prSet presAssocID="{519DD586-D9D4-4870-8631-9486FC4791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FBD353-15E6-4BD5-A9AF-FCF8099DC5B1}" type="pres">
      <dgm:prSet presAssocID="{2F3A03FB-4838-4980-956E-253FF23BB212}" presName="root1" presStyleCnt="0"/>
      <dgm:spPr/>
      <dgm:t>
        <a:bodyPr/>
        <a:lstStyle/>
        <a:p>
          <a:endParaRPr lang="ru-RU"/>
        </a:p>
      </dgm:t>
    </dgm:pt>
    <dgm:pt modelId="{D6E4AD74-219B-4FD1-AFCB-F82B6915C29D}" type="pres">
      <dgm:prSet presAssocID="{2F3A03FB-4838-4980-956E-253FF23BB212}" presName="LevelOneTextNode" presStyleLbl="node0" presStyleIdx="0" presStyleCnt="1" custScaleX="58373" custScaleY="431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A46691-DF94-4311-AE0D-BD7A3FE8BFEC}" type="pres">
      <dgm:prSet presAssocID="{2F3A03FB-4838-4980-956E-253FF23BB212}" presName="level2hierChild" presStyleCnt="0"/>
      <dgm:spPr/>
      <dgm:t>
        <a:bodyPr/>
        <a:lstStyle/>
        <a:p>
          <a:endParaRPr lang="ru-RU"/>
        </a:p>
      </dgm:t>
    </dgm:pt>
    <dgm:pt modelId="{9E205F35-BD80-468A-9128-EBA59FD0C2B8}" type="pres">
      <dgm:prSet presAssocID="{16BEBA1E-2317-4E05-BF2D-180D706A91AE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2B907D53-B974-4D5A-AFBA-A8B377A35879}" type="pres">
      <dgm:prSet presAssocID="{16BEBA1E-2317-4E05-BF2D-180D706A91A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CBB917E-81F1-4303-8F37-A467725D510F}" type="pres">
      <dgm:prSet presAssocID="{B858C742-2779-4F9F-997D-EEA01CC1B559}" presName="root2" presStyleCnt="0"/>
      <dgm:spPr/>
      <dgm:t>
        <a:bodyPr/>
        <a:lstStyle/>
        <a:p>
          <a:endParaRPr lang="ru-RU"/>
        </a:p>
      </dgm:t>
    </dgm:pt>
    <dgm:pt modelId="{1896A764-5F27-41DD-804B-6E3B5A374FB9}" type="pres">
      <dgm:prSet presAssocID="{B858C742-2779-4F9F-997D-EEA01CC1B559}" presName="LevelTwoTextNode" presStyleLbl="node2" presStyleIdx="0" presStyleCnt="4" custScaleX="2758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AEABB0-14D2-4759-9AB6-65C71422C90A}" type="pres">
      <dgm:prSet presAssocID="{B858C742-2779-4F9F-997D-EEA01CC1B559}" presName="level3hierChild" presStyleCnt="0"/>
      <dgm:spPr/>
      <dgm:t>
        <a:bodyPr/>
        <a:lstStyle/>
        <a:p>
          <a:endParaRPr lang="ru-RU"/>
        </a:p>
      </dgm:t>
    </dgm:pt>
    <dgm:pt modelId="{14255A53-764F-47AF-9548-B2591FEE968B}" type="pres">
      <dgm:prSet presAssocID="{E075C28B-56FC-4579-A8A6-F1C3F263F8C4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9D55C4B5-1F8B-4435-85AE-A87A36F45E88}" type="pres">
      <dgm:prSet presAssocID="{E075C28B-56FC-4579-A8A6-F1C3F263F8C4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0B279A2-6DE2-4CDD-AE0F-BCDE6839E7FB}" type="pres">
      <dgm:prSet presAssocID="{FA83F857-C860-4577-90CC-D57BD6C0DE21}" presName="root2" presStyleCnt="0"/>
      <dgm:spPr/>
      <dgm:t>
        <a:bodyPr/>
        <a:lstStyle/>
        <a:p>
          <a:endParaRPr lang="ru-RU"/>
        </a:p>
      </dgm:t>
    </dgm:pt>
    <dgm:pt modelId="{51759FD8-4B1E-47F8-B815-E8BAFD355A89}" type="pres">
      <dgm:prSet presAssocID="{FA83F857-C860-4577-90CC-D57BD6C0DE21}" presName="LevelTwoTextNode" presStyleLbl="node2" presStyleIdx="1" presStyleCnt="4" custScaleX="2758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9CD98E-4281-47AF-AA66-A68A0CD9644F}" type="pres">
      <dgm:prSet presAssocID="{FA83F857-C860-4577-90CC-D57BD6C0DE21}" presName="level3hierChild" presStyleCnt="0"/>
      <dgm:spPr/>
      <dgm:t>
        <a:bodyPr/>
        <a:lstStyle/>
        <a:p>
          <a:endParaRPr lang="ru-RU"/>
        </a:p>
      </dgm:t>
    </dgm:pt>
    <dgm:pt modelId="{8BA670BA-91BB-4D8F-A819-0099572E988A}" type="pres">
      <dgm:prSet presAssocID="{D0EA71D9-1D8A-44FF-B64C-665DCFBD8D8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FC738FB7-6FC0-4511-9A44-AF688621F50F}" type="pres">
      <dgm:prSet presAssocID="{D0EA71D9-1D8A-44FF-B64C-665DCFBD8D8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FAFC4920-A106-4634-B513-6B7CD3D98B25}" type="pres">
      <dgm:prSet presAssocID="{F2429292-8D0B-4CFC-A848-5C93C231B106}" presName="root2" presStyleCnt="0"/>
      <dgm:spPr/>
      <dgm:t>
        <a:bodyPr/>
        <a:lstStyle/>
        <a:p>
          <a:endParaRPr lang="ru-RU"/>
        </a:p>
      </dgm:t>
    </dgm:pt>
    <dgm:pt modelId="{48B01AF6-D6BC-4AD2-B788-BA57CA084068}" type="pres">
      <dgm:prSet presAssocID="{F2429292-8D0B-4CFC-A848-5C93C231B106}" presName="LevelTwoTextNode" presStyleLbl="node2" presStyleIdx="2" presStyleCnt="4" custScaleX="2758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1EF35C-65F9-4920-8327-1FE53D16CD48}" type="pres">
      <dgm:prSet presAssocID="{F2429292-8D0B-4CFC-A848-5C93C231B106}" presName="level3hierChild" presStyleCnt="0"/>
      <dgm:spPr/>
      <dgm:t>
        <a:bodyPr/>
        <a:lstStyle/>
        <a:p>
          <a:endParaRPr lang="ru-RU"/>
        </a:p>
      </dgm:t>
    </dgm:pt>
    <dgm:pt modelId="{41BD6844-1A3D-44C4-BA0E-031A1281AC8B}" type="pres">
      <dgm:prSet presAssocID="{79B19413-AA55-4D3D-94FB-82B6835A59E1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9A0D36BB-C791-4429-8C67-BD33D16897E4}" type="pres">
      <dgm:prSet presAssocID="{79B19413-AA55-4D3D-94FB-82B6835A59E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6743AB4-3362-40B8-A96C-2C87394E92BA}" type="pres">
      <dgm:prSet presAssocID="{2ABB5FE7-DF93-4615-98F7-285BB9EF44DE}" presName="root2" presStyleCnt="0"/>
      <dgm:spPr/>
      <dgm:t>
        <a:bodyPr/>
        <a:lstStyle/>
        <a:p>
          <a:endParaRPr lang="ru-RU"/>
        </a:p>
      </dgm:t>
    </dgm:pt>
    <dgm:pt modelId="{C569B2C8-89E8-4BE0-9177-D6B6B92070B2}" type="pres">
      <dgm:prSet presAssocID="{2ABB5FE7-DF93-4615-98F7-285BB9EF44DE}" presName="LevelTwoTextNode" presStyleLbl="node2" presStyleIdx="3" presStyleCnt="4" custScaleX="2758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8F5F16-C113-4AF2-8AE8-239BD7356505}" type="pres">
      <dgm:prSet presAssocID="{2ABB5FE7-DF93-4615-98F7-285BB9EF44DE}" presName="level3hierChild" presStyleCnt="0"/>
      <dgm:spPr/>
      <dgm:t>
        <a:bodyPr/>
        <a:lstStyle/>
        <a:p>
          <a:endParaRPr lang="ru-RU"/>
        </a:p>
      </dgm:t>
    </dgm:pt>
  </dgm:ptLst>
  <dgm:cxnLst>
    <dgm:cxn modelId="{81D4B514-AFFD-47C0-B8DE-782AC2611E49}" type="presOf" srcId="{B858C742-2779-4F9F-997D-EEA01CC1B559}" destId="{1896A764-5F27-41DD-804B-6E3B5A374FB9}" srcOrd="0" destOrd="0" presId="urn:microsoft.com/office/officeart/2005/8/layout/hierarchy2"/>
    <dgm:cxn modelId="{911708E0-A074-4812-BEB1-A97BD2D34C0D}" type="presOf" srcId="{16BEBA1E-2317-4E05-BF2D-180D706A91AE}" destId="{2B907D53-B974-4D5A-AFBA-A8B377A35879}" srcOrd="1" destOrd="0" presId="urn:microsoft.com/office/officeart/2005/8/layout/hierarchy2"/>
    <dgm:cxn modelId="{01260E43-0029-4400-83C3-5654326D5BC0}" type="presOf" srcId="{79B19413-AA55-4D3D-94FB-82B6835A59E1}" destId="{9A0D36BB-C791-4429-8C67-BD33D16897E4}" srcOrd="1" destOrd="0" presId="urn:microsoft.com/office/officeart/2005/8/layout/hierarchy2"/>
    <dgm:cxn modelId="{F96B944D-7784-4734-8B24-B581E87438E0}" srcId="{2F3A03FB-4838-4980-956E-253FF23BB212}" destId="{B858C742-2779-4F9F-997D-EEA01CC1B559}" srcOrd="0" destOrd="0" parTransId="{16BEBA1E-2317-4E05-BF2D-180D706A91AE}" sibTransId="{2CE124EB-B0E0-4E8A-ACBD-BA862776C7F1}"/>
    <dgm:cxn modelId="{54E5B570-360C-4019-AFF8-789FC2EA71D6}" srcId="{2F3A03FB-4838-4980-956E-253FF23BB212}" destId="{FA83F857-C860-4577-90CC-D57BD6C0DE21}" srcOrd="1" destOrd="0" parTransId="{E075C28B-56FC-4579-A8A6-F1C3F263F8C4}" sibTransId="{DA8D9EB1-B04B-470A-B94E-1CBB18987949}"/>
    <dgm:cxn modelId="{A5FCCD08-8191-40A7-907F-4E07DA55F81A}" type="presOf" srcId="{79B19413-AA55-4D3D-94FB-82B6835A59E1}" destId="{41BD6844-1A3D-44C4-BA0E-031A1281AC8B}" srcOrd="0" destOrd="0" presId="urn:microsoft.com/office/officeart/2005/8/layout/hierarchy2"/>
    <dgm:cxn modelId="{C65E2CCC-E22F-4632-8143-D5FA0F2FF8F6}" type="presOf" srcId="{519DD586-D9D4-4870-8631-9486FC47912E}" destId="{0DA8C58F-EEA0-4183-B3CF-58166CA9D085}" srcOrd="0" destOrd="0" presId="urn:microsoft.com/office/officeart/2005/8/layout/hierarchy2"/>
    <dgm:cxn modelId="{BF51410F-EBC6-43BB-A0B9-1697D9C54DC6}" type="presOf" srcId="{16BEBA1E-2317-4E05-BF2D-180D706A91AE}" destId="{9E205F35-BD80-468A-9128-EBA59FD0C2B8}" srcOrd="0" destOrd="0" presId="urn:microsoft.com/office/officeart/2005/8/layout/hierarchy2"/>
    <dgm:cxn modelId="{301A9240-6AFF-402E-A5A3-BB7B8CEE0C8B}" type="presOf" srcId="{E075C28B-56FC-4579-A8A6-F1C3F263F8C4}" destId="{14255A53-764F-47AF-9548-B2591FEE968B}" srcOrd="0" destOrd="0" presId="urn:microsoft.com/office/officeart/2005/8/layout/hierarchy2"/>
    <dgm:cxn modelId="{1862A16D-4170-4B49-B504-C8587C783D58}" srcId="{2F3A03FB-4838-4980-956E-253FF23BB212}" destId="{F2429292-8D0B-4CFC-A848-5C93C231B106}" srcOrd="2" destOrd="0" parTransId="{D0EA71D9-1D8A-44FF-B64C-665DCFBD8D85}" sibTransId="{51C60A59-DDA0-4F8E-A367-BDF0C6F531AB}"/>
    <dgm:cxn modelId="{06E3723F-7997-4225-AC0B-16E304661887}" type="presOf" srcId="{FA83F857-C860-4577-90CC-D57BD6C0DE21}" destId="{51759FD8-4B1E-47F8-B815-E8BAFD355A89}" srcOrd="0" destOrd="0" presId="urn:microsoft.com/office/officeart/2005/8/layout/hierarchy2"/>
    <dgm:cxn modelId="{ECBA251A-ACD5-49A2-9A41-A3C93DFDA07A}" type="presOf" srcId="{D0EA71D9-1D8A-44FF-B64C-665DCFBD8D85}" destId="{FC738FB7-6FC0-4511-9A44-AF688621F50F}" srcOrd="1" destOrd="0" presId="urn:microsoft.com/office/officeart/2005/8/layout/hierarchy2"/>
    <dgm:cxn modelId="{130D3445-5A53-4108-938C-5106516176E5}" srcId="{519DD586-D9D4-4870-8631-9486FC47912E}" destId="{2F3A03FB-4838-4980-956E-253FF23BB212}" srcOrd="0" destOrd="0" parTransId="{171BE382-B020-4369-9DF1-91A2D2C69D4E}" sibTransId="{42C7A69E-C3B1-46AB-ABAE-90FEBAAC0A73}"/>
    <dgm:cxn modelId="{76CF626F-FE22-4A27-A4B3-0EB57AE21E20}" type="presOf" srcId="{F2429292-8D0B-4CFC-A848-5C93C231B106}" destId="{48B01AF6-D6BC-4AD2-B788-BA57CA084068}" srcOrd="0" destOrd="0" presId="urn:microsoft.com/office/officeart/2005/8/layout/hierarchy2"/>
    <dgm:cxn modelId="{262E4EBE-DEF6-406D-8302-E34730016E89}" type="presOf" srcId="{2F3A03FB-4838-4980-956E-253FF23BB212}" destId="{D6E4AD74-219B-4FD1-AFCB-F82B6915C29D}" srcOrd="0" destOrd="0" presId="urn:microsoft.com/office/officeart/2005/8/layout/hierarchy2"/>
    <dgm:cxn modelId="{E16EEF87-82FC-4A76-BE76-4CB8FF24D0E5}" type="presOf" srcId="{2ABB5FE7-DF93-4615-98F7-285BB9EF44DE}" destId="{C569B2C8-89E8-4BE0-9177-D6B6B92070B2}" srcOrd="0" destOrd="0" presId="urn:microsoft.com/office/officeart/2005/8/layout/hierarchy2"/>
    <dgm:cxn modelId="{D15E4316-1D43-43F5-A979-BFC0D24E2722}" type="presOf" srcId="{D0EA71D9-1D8A-44FF-B64C-665DCFBD8D85}" destId="{8BA670BA-91BB-4D8F-A819-0099572E988A}" srcOrd="0" destOrd="0" presId="urn:microsoft.com/office/officeart/2005/8/layout/hierarchy2"/>
    <dgm:cxn modelId="{B47E2937-E433-47CC-8214-264B146B0A64}" type="presOf" srcId="{E075C28B-56FC-4579-A8A6-F1C3F263F8C4}" destId="{9D55C4B5-1F8B-4435-85AE-A87A36F45E88}" srcOrd="1" destOrd="0" presId="urn:microsoft.com/office/officeart/2005/8/layout/hierarchy2"/>
    <dgm:cxn modelId="{CBD44E93-526B-4348-9EC1-0F136F972ADB}" srcId="{2F3A03FB-4838-4980-956E-253FF23BB212}" destId="{2ABB5FE7-DF93-4615-98F7-285BB9EF44DE}" srcOrd="3" destOrd="0" parTransId="{79B19413-AA55-4D3D-94FB-82B6835A59E1}" sibTransId="{92984469-1A34-4A78-91D2-9A8A8FB40266}"/>
    <dgm:cxn modelId="{13A25A52-2FFD-4530-A2C1-D46352C7B65E}" type="presParOf" srcId="{0DA8C58F-EEA0-4183-B3CF-58166CA9D085}" destId="{91FBD353-15E6-4BD5-A9AF-FCF8099DC5B1}" srcOrd="0" destOrd="0" presId="urn:microsoft.com/office/officeart/2005/8/layout/hierarchy2"/>
    <dgm:cxn modelId="{62E55FB2-EE8B-41EC-8F0C-7BA745E73D8E}" type="presParOf" srcId="{91FBD353-15E6-4BD5-A9AF-FCF8099DC5B1}" destId="{D6E4AD74-219B-4FD1-AFCB-F82B6915C29D}" srcOrd="0" destOrd="0" presId="urn:microsoft.com/office/officeart/2005/8/layout/hierarchy2"/>
    <dgm:cxn modelId="{9BEE3F94-EC6E-47B0-B943-A63C6AEFDDB2}" type="presParOf" srcId="{91FBD353-15E6-4BD5-A9AF-FCF8099DC5B1}" destId="{53A46691-DF94-4311-AE0D-BD7A3FE8BFEC}" srcOrd="1" destOrd="0" presId="urn:microsoft.com/office/officeart/2005/8/layout/hierarchy2"/>
    <dgm:cxn modelId="{5D06DBE1-7733-4F17-8285-4E8638667232}" type="presParOf" srcId="{53A46691-DF94-4311-AE0D-BD7A3FE8BFEC}" destId="{9E205F35-BD80-468A-9128-EBA59FD0C2B8}" srcOrd="0" destOrd="0" presId="urn:microsoft.com/office/officeart/2005/8/layout/hierarchy2"/>
    <dgm:cxn modelId="{4934163A-5083-4D96-8C88-C2A7A8092D2C}" type="presParOf" srcId="{9E205F35-BD80-468A-9128-EBA59FD0C2B8}" destId="{2B907D53-B974-4D5A-AFBA-A8B377A35879}" srcOrd="0" destOrd="0" presId="urn:microsoft.com/office/officeart/2005/8/layout/hierarchy2"/>
    <dgm:cxn modelId="{490AC649-6FFE-4206-992A-81415C44E9FC}" type="presParOf" srcId="{53A46691-DF94-4311-AE0D-BD7A3FE8BFEC}" destId="{0CBB917E-81F1-4303-8F37-A467725D510F}" srcOrd="1" destOrd="0" presId="urn:microsoft.com/office/officeart/2005/8/layout/hierarchy2"/>
    <dgm:cxn modelId="{FAC34476-C43C-4072-AAFF-DAFB3B1EB264}" type="presParOf" srcId="{0CBB917E-81F1-4303-8F37-A467725D510F}" destId="{1896A764-5F27-41DD-804B-6E3B5A374FB9}" srcOrd="0" destOrd="0" presId="urn:microsoft.com/office/officeart/2005/8/layout/hierarchy2"/>
    <dgm:cxn modelId="{F5F84007-B0F5-4DAC-ADFE-D465C0681110}" type="presParOf" srcId="{0CBB917E-81F1-4303-8F37-A467725D510F}" destId="{B0AEABB0-14D2-4759-9AB6-65C71422C90A}" srcOrd="1" destOrd="0" presId="urn:microsoft.com/office/officeart/2005/8/layout/hierarchy2"/>
    <dgm:cxn modelId="{55EBA953-B005-4CBB-A8C1-72F0DF398996}" type="presParOf" srcId="{53A46691-DF94-4311-AE0D-BD7A3FE8BFEC}" destId="{14255A53-764F-47AF-9548-B2591FEE968B}" srcOrd="2" destOrd="0" presId="urn:microsoft.com/office/officeart/2005/8/layout/hierarchy2"/>
    <dgm:cxn modelId="{49951731-16CD-4B17-8C08-7A185DB7B0FA}" type="presParOf" srcId="{14255A53-764F-47AF-9548-B2591FEE968B}" destId="{9D55C4B5-1F8B-4435-85AE-A87A36F45E88}" srcOrd="0" destOrd="0" presId="urn:microsoft.com/office/officeart/2005/8/layout/hierarchy2"/>
    <dgm:cxn modelId="{1D4EBCEC-748F-4111-9DB0-04A96A30D9B6}" type="presParOf" srcId="{53A46691-DF94-4311-AE0D-BD7A3FE8BFEC}" destId="{30B279A2-6DE2-4CDD-AE0F-BCDE6839E7FB}" srcOrd="3" destOrd="0" presId="urn:microsoft.com/office/officeart/2005/8/layout/hierarchy2"/>
    <dgm:cxn modelId="{1574E329-E5D9-4B1B-902D-D98329C6C871}" type="presParOf" srcId="{30B279A2-6DE2-4CDD-AE0F-BCDE6839E7FB}" destId="{51759FD8-4B1E-47F8-B815-E8BAFD355A89}" srcOrd="0" destOrd="0" presId="urn:microsoft.com/office/officeart/2005/8/layout/hierarchy2"/>
    <dgm:cxn modelId="{33411C74-0A7E-47E8-8E56-1D1A77A36EB1}" type="presParOf" srcId="{30B279A2-6DE2-4CDD-AE0F-BCDE6839E7FB}" destId="{0D9CD98E-4281-47AF-AA66-A68A0CD9644F}" srcOrd="1" destOrd="0" presId="urn:microsoft.com/office/officeart/2005/8/layout/hierarchy2"/>
    <dgm:cxn modelId="{2CED9686-EDBE-44F3-A146-E4C1FC49E6D6}" type="presParOf" srcId="{53A46691-DF94-4311-AE0D-BD7A3FE8BFEC}" destId="{8BA670BA-91BB-4D8F-A819-0099572E988A}" srcOrd="4" destOrd="0" presId="urn:microsoft.com/office/officeart/2005/8/layout/hierarchy2"/>
    <dgm:cxn modelId="{223853CF-2EF1-4A48-8197-7A9E53EF0B69}" type="presParOf" srcId="{8BA670BA-91BB-4D8F-A819-0099572E988A}" destId="{FC738FB7-6FC0-4511-9A44-AF688621F50F}" srcOrd="0" destOrd="0" presId="urn:microsoft.com/office/officeart/2005/8/layout/hierarchy2"/>
    <dgm:cxn modelId="{A0B95557-6720-43DF-98B4-C123A631348B}" type="presParOf" srcId="{53A46691-DF94-4311-AE0D-BD7A3FE8BFEC}" destId="{FAFC4920-A106-4634-B513-6B7CD3D98B25}" srcOrd="5" destOrd="0" presId="urn:microsoft.com/office/officeart/2005/8/layout/hierarchy2"/>
    <dgm:cxn modelId="{13064B75-9C09-4053-917C-BEC5CD084E15}" type="presParOf" srcId="{FAFC4920-A106-4634-B513-6B7CD3D98B25}" destId="{48B01AF6-D6BC-4AD2-B788-BA57CA084068}" srcOrd="0" destOrd="0" presId="urn:microsoft.com/office/officeart/2005/8/layout/hierarchy2"/>
    <dgm:cxn modelId="{7645566F-71F4-4875-A14E-D3FA3D4DCB5F}" type="presParOf" srcId="{FAFC4920-A106-4634-B513-6B7CD3D98B25}" destId="{801EF35C-65F9-4920-8327-1FE53D16CD48}" srcOrd="1" destOrd="0" presId="urn:microsoft.com/office/officeart/2005/8/layout/hierarchy2"/>
    <dgm:cxn modelId="{DD119498-0D76-4DB3-80D2-35F3A08701DD}" type="presParOf" srcId="{53A46691-DF94-4311-AE0D-BD7A3FE8BFEC}" destId="{41BD6844-1A3D-44C4-BA0E-031A1281AC8B}" srcOrd="6" destOrd="0" presId="urn:microsoft.com/office/officeart/2005/8/layout/hierarchy2"/>
    <dgm:cxn modelId="{E6EC3D86-4F82-483E-99B8-7470413B0593}" type="presParOf" srcId="{41BD6844-1A3D-44C4-BA0E-031A1281AC8B}" destId="{9A0D36BB-C791-4429-8C67-BD33D16897E4}" srcOrd="0" destOrd="0" presId="urn:microsoft.com/office/officeart/2005/8/layout/hierarchy2"/>
    <dgm:cxn modelId="{328F6FEB-1FF0-40A6-BDE8-AF967E92EEF9}" type="presParOf" srcId="{53A46691-DF94-4311-AE0D-BD7A3FE8BFEC}" destId="{E6743AB4-3362-40B8-A96C-2C87394E92BA}" srcOrd="7" destOrd="0" presId="urn:microsoft.com/office/officeart/2005/8/layout/hierarchy2"/>
    <dgm:cxn modelId="{E6C1124A-6130-45EB-B4D9-2DFB887A87C6}" type="presParOf" srcId="{E6743AB4-3362-40B8-A96C-2C87394E92BA}" destId="{C569B2C8-89E8-4BE0-9177-D6B6B92070B2}" srcOrd="0" destOrd="0" presId="urn:microsoft.com/office/officeart/2005/8/layout/hierarchy2"/>
    <dgm:cxn modelId="{7C818A73-3B9A-488E-9029-DC66C3392C80}" type="presParOf" srcId="{E6743AB4-3362-40B8-A96C-2C87394E92BA}" destId="{A08F5F16-C113-4AF2-8AE8-239BD735650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CB0C582-892D-47F9-AE98-6A73A52A859A}" type="doc">
      <dgm:prSet loTypeId="urn:microsoft.com/office/officeart/2005/8/layout/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282C37C-B551-4487-976C-6BEAE22A1B11}">
      <dgm:prSet phldrT="[Текст]" custT="1"/>
      <dgm:spPr/>
      <dgm:t>
        <a:bodyPr/>
        <a:lstStyle/>
        <a:p>
          <a:r>
            <a:rPr lang="ru-RU" sz="2400" b="1" dirty="0" smtClean="0"/>
            <a:t>Хромосомные и генные болезни (гемофилия, болезнь Дауна)</a:t>
          </a:r>
          <a:endParaRPr lang="ru-RU" sz="2400" b="1" dirty="0"/>
        </a:p>
      </dgm:t>
    </dgm:pt>
    <dgm:pt modelId="{CDE6A40F-B77D-4BDB-9C9A-9EBA9E1411CB}" type="parTrans" cxnId="{4D357287-04C5-4E5D-B04E-A5BB2BE2DF41}">
      <dgm:prSet/>
      <dgm:spPr/>
      <dgm:t>
        <a:bodyPr/>
        <a:lstStyle/>
        <a:p>
          <a:endParaRPr lang="ru-RU"/>
        </a:p>
      </dgm:t>
    </dgm:pt>
    <dgm:pt modelId="{9380069D-7B5A-42C9-8C91-A114480D3EED}" type="sibTrans" cxnId="{4D357287-04C5-4E5D-B04E-A5BB2BE2DF41}">
      <dgm:prSet/>
      <dgm:spPr/>
      <dgm:t>
        <a:bodyPr/>
        <a:lstStyle/>
        <a:p>
          <a:endParaRPr lang="ru-RU"/>
        </a:p>
      </dgm:t>
    </dgm:pt>
    <dgm:pt modelId="{FD2F4ECB-D0B3-40FB-B4CF-AE882079C71B}">
      <dgm:prSet phldrT="[Текст]" custT="1"/>
      <dgm:spPr/>
      <dgm:t>
        <a:bodyPr/>
        <a:lstStyle/>
        <a:p>
          <a:r>
            <a:rPr lang="ru-RU" sz="2400" b="1" dirty="0" smtClean="0"/>
            <a:t>Наследственные болезни, развивающиеся в процессе индивидуального развития (сахарный диабет, подагра)</a:t>
          </a:r>
          <a:endParaRPr lang="ru-RU" sz="2400" b="1" dirty="0"/>
        </a:p>
      </dgm:t>
    </dgm:pt>
    <dgm:pt modelId="{27070993-675D-473D-9D19-21999C0B120D}" type="parTrans" cxnId="{EF7FF81D-AAB5-47D2-B9CD-83422524E936}">
      <dgm:prSet/>
      <dgm:spPr/>
      <dgm:t>
        <a:bodyPr/>
        <a:lstStyle/>
        <a:p>
          <a:endParaRPr lang="ru-RU"/>
        </a:p>
      </dgm:t>
    </dgm:pt>
    <dgm:pt modelId="{1BC595A9-02B8-4727-B5EA-0D187B0755A5}" type="sibTrans" cxnId="{EF7FF81D-AAB5-47D2-B9CD-83422524E936}">
      <dgm:prSet/>
      <dgm:spPr/>
      <dgm:t>
        <a:bodyPr/>
        <a:lstStyle/>
        <a:p>
          <a:endParaRPr lang="ru-RU"/>
        </a:p>
      </dgm:t>
    </dgm:pt>
    <dgm:pt modelId="{82F1BC13-2C09-4938-AE32-48884EFF0908}">
      <dgm:prSet phldrT="[Текст]" custT="1"/>
      <dgm:spPr/>
      <dgm:t>
        <a:bodyPr/>
        <a:lstStyle/>
        <a:p>
          <a:r>
            <a:rPr lang="ru-RU" sz="2400" b="1" dirty="0" smtClean="0"/>
            <a:t>Наследственная предрасположенность при воздействии </a:t>
          </a:r>
          <a:r>
            <a:rPr lang="ru-RU" sz="2400" b="1" dirty="0" smtClean="0"/>
            <a:t>определенных факторов </a:t>
          </a:r>
          <a:r>
            <a:rPr lang="ru-RU" sz="2400" b="1" dirty="0" smtClean="0"/>
            <a:t>внешней среды (гипертония, язвенная болезнь)</a:t>
          </a:r>
          <a:endParaRPr lang="ru-RU" sz="2400" b="1" dirty="0"/>
        </a:p>
      </dgm:t>
    </dgm:pt>
    <dgm:pt modelId="{AF956243-B128-4FA0-9585-AFD3971E3E67}" type="parTrans" cxnId="{D391BA63-8DAB-40FA-8200-F82EF8877AAD}">
      <dgm:prSet/>
      <dgm:spPr/>
      <dgm:t>
        <a:bodyPr/>
        <a:lstStyle/>
        <a:p>
          <a:endParaRPr lang="ru-RU"/>
        </a:p>
      </dgm:t>
    </dgm:pt>
    <dgm:pt modelId="{B234E40B-30C6-475A-B161-8584E6BEA5E5}" type="sibTrans" cxnId="{D391BA63-8DAB-40FA-8200-F82EF8877AAD}">
      <dgm:prSet/>
      <dgm:spPr/>
      <dgm:t>
        <a:bodyPr/>
        <a:lstStyle/>
        <a:p>
          <a:endParaRPr lang="ru-RU"/>
        </a:p>
      </dgm:t>
    </dgm:pt>
    <dgm:pt modelId="{219E016E-044B-4CC9-948D-42AD2D3C134E}" type="pres">
      <dgm:prSet presAssocID="{DCB0C582-892D-47F9-AE98-6A73A52A85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CE1B5D-F6BE-45BE-B293-6BC7DDD94E95}" type="pres">
      <dgm:prSet presAssocID="{D282C37C-B551-4487-976C-6BEAE22A1B11}" presName="parentLin" presStyleCnt="0"/>
      <dgm:spPr/>
    </dgm:pt>
    <dgm:pt modelId="{DD8A46F3-D8AF-40D9-B1F8-4F42B82D2CC2}" type="pres">
      <dgm:prSet presAssocID="{D282C37C-B551-4487-976C-6BEAE22A1B1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BC25766-2C94-4A33-963B-A30B0EE9777F}" type="pres">
      <dgm:prSet presAssocID="{D282C37C-B551-4487-976C-6BEAE22A1B11}" presName="parentText" presStyleLbl="node1" presStyleIdx="0" presStyleCnt="3" custScaleX="125245" custScaleY="782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3B43F-11D7-4ED9-BEFF-83B981F6B44D}" type="pres">
      <dgm:prSet presAssocID="{D282C37C-B551-4487-976C-6BEAE22A1B11}" presName="negativeSpace" presStyleCnt="0"/>
      <dgm:spPr/>
    </dgm:pt>
    <dgm:pt modelId="{72788DF5-E0EE-4476-AAFE-B5DFF8EB26D2}" type="pres">
      <dgm:prSet presAssocID="{D282C37C-B551-4487-976C-6BEAE22A1B11}" presName="childText" presStyleLbl="conFgAcc1" presStyleIdx="0" presStyleCnt="3">
        <dgm:presLayoutVars>
          <dgm:bulletEnabled val="1"/>
        </dgm:presLayoutVars>
      </dgm:prSet>
      <dgm:spPr/>
    </dgm:pt>
    <dgm:pt modelId="{4210DCD9-9AE6-4B1B-8E24-417DC3CB654D}" type="pres">
      <dgm:prSet presAssocID="{9380069D-7B5A-42C9-8C91-A114480D3EED}" presName="spaceBetweenRectangles" presStyleCnt="0"/>
      <dgm:spPr/>
    </dgm:pt>
    <dgm:pt modelId="{9C827AE9-BB09-42F0-A580-91F0B7F96357}" type="pres">
      <dgm:prSet presAssocID="{FD2F4ECB-D0B3-40FB-B4CF-AE882079C71B}" presName="parentLin" presStyleCnt="0"/>
      <dgm:spPr/>
    </dgm:pt>
    <dgm:pt modelId="{153B090B-213E-4474-BD40-58E911D38A0F}" type="pres">
      <dgm:prSet presAssocID="{FD2F4ECB-D0B3-40FB-B4CF-AE882079C71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7C9C7A0-0AF2-43D3-8677-D69C61D21014}" type="pres">
      <dgm:prSet presAssocID="{FD2F4ECB-D0B3-40FB-B4CF-AE882079C71B}" presName="parentText" presStyleLbl="node1" presStyleIdx="1" presStyleCnt="3" custScaleX="125245" custScaleY="782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60ED9-7C92-4888-A60A-E42008F1DE02}" type="pres">
      <dgm:prSet presAssocID="{FD2F4ECB-D0B3-40FB-B4CF-AE882079C71B}" presName="negativeSpace" presStyleCnt="0"/>
      <dgm:spPr/>
    </dgm:pt>
    <dgm:pt modelId="{9B7AB242-C0D6-42E0-869B-FD3D6DBBC613}" type="pres">
      <dgm:prSet presAssocID="{FD2F4ECB-D0B3-40FB-B4CF-AE882079C71B}" presName="childText" presStyleLbl="conFgAcc1" presStyleIdx="1" presStyleCnt="3">
        <dgm:presLayoutVars>
          <dgm:bulletEnabled val="1"/>
        </dgm:presLayoutVars>
      </dgm:prSet>
      <dgm:spPr/>
    </dgm:pt>
    <dgm:pt modelId="{C9716E48-76FA-446C-B14F-97C45D3788A8}" type="pres">
      <dgm:prSet presAssocID="{1BC595A9-02B8-4727-B5EA-0D187B0755A5}" presName="spaceBetweenRectangles" presStyleCnt="0"/>
      <dgm:spPr/>
    </dgm:pt>
    <dgm:pt modelId="{B68C9852-635F-4DB2-AD3A-07014261FC7C}" type="pres">
      <dgm:prSet presAssocID="{82F1BC13-2C09-4938-AE32-48884EFF0908}" presName="parentLin" presStyleCnt="0"/>
      <dgm:spPr/>
    </dgm:pt>
    <dgm:pt modelId="{3F995C85-BEE7-427B-909C-91C67EFF3F5F}" type="pres">
      <dgm:prSet presAssocID="{82F1BC13-2C09-4938-AE32-48884EFF090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B7709D3-3B2C-4915-87EE-FB38D91EA8C7}" type="pres">
      <dgm:prSet presAssocID="{82F1BC13-2C09-4938-AE32-48884EFF0908}" presName="parentText" presStyleLbl="node1" presStyleIdx="2" presStyleCnt="3" custScaleX="125245" custScaleY="782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DDEA2-CAA9-4DA8-9DBC-4FF38EB04981}" type="pres">
      <dgm:prSet presAssocID="{82F1BC13-2C09-4938-AE32-48884EFF0908}" presName="negativeSpace" presStyleCnt="0"/>
      <dgm:spPr/>
    </dgm:pt>
    <dgm:pt modelId="{7AB6FE8A-3AD6-4895-B6E2-ABEAE2EDBB52}" type="pres">
      <dgm:prSet presAssocID="{82F1BC13-2C09-4938-AE32-48884EFF090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69F3429-82F2-441F-BB32-F9852DF41E05}" type="presOf" srcId="{FD2F4ECB-D0B3-40FB-B4CF-AE882079C71B}" destId="{07C9C7A0-0AF2-43D3-8677-D69C61D21014}" srcOrd="1" destOrd="0" presId="urn:microsoft.com/office/officeart/2005/8/layout/list1"/>
    <dgm:cxn modelId="{4F3CDB3F-D6A2-40CB-9AA6-9B1187256BEF}" type="presOf" srcId="{FD2F4ECB-D0B3-40FB-B4CF-AE882079C71B}" destId="{153B090B-213E-4474-BD40-58E911D38A0F}" srcOrd="0" destOrd="0" presId="urn:microsoft.com/office/officeart/2005/8/layout/list1"/>
    <dgm:cxn modelId="{7FA1E0D9-25B1-40F8-901A-2154083A70AF}" type="presOf" srcId="{D282C37C-B551-4487-976C-6BEAE22A1B11}" destId="{DD8A46F3-D8AF-40D9-B1F8-4F42B82D2CC2}" srcOrd="0" destOrd="0" presId="urn:microsoft.com/office/officeart/2005/8/layout/list1"/>
    <dgm:cxn modelId="{EF7FF81D-AAB5-47D2-B9CD-83422524E936}" srcId="{DCB0C582-892D-47F9-AE98-6A73A52A859A}" destId="{FD2F4ECB-D0B3-40FB-B4CF-AE882079C71B}" srcOrd="1" destOrd="0" parTransId="{27070993-675D-473D-9D19-21999C0B120D}" sibTransId="{1BC595A9-02B8-4727-B5EA-0D187B0755A5}"/>
    <dgm:cxn modelId="{D61A2283-6DF8-4BAF-A2E8-4E1082E8DB37}" type="presOf" srcId="{82F1BC13-2C09-4938-AE32-48884EFF0908}" destId="{6B7709D3-3B2C-4915-87EE-FB38D91EA8C7}" srcOrd="1" destOrd="0" presId="urn:microsoft.com/office/officeart/2005/8/layout/list1"/>
    <dgm:cxn modelId="{4D357287-04C5-4E5D-B04E-A5BB2BE2DF41}" srcId="{DCB0C582-892D-47F9-AE98-6A73A52A859A}" destId="{D282C37C-B551-4487-976C-6BEAE22A1B11}" srcOrd="0" destOrd="0" parTransId="{CDE6A40F-B77D-4BDB-9C9A-9EBA9E1411CB}" sibTransId="{9380069D-7B5A-42C9-8C91-A114480D3EED}"/>
    <dgm:cxn modelId="{48BF6A6F-92F7-4C1D-9180-2B1A5F496D8A}" type="presOf" srcId="{D282C37C-B551-4487-976C-6BEAE22A1B11}" destId="{7BC25766-2C94-4A33-963B-A30B0EE9777F}" srcOrd="1" destOrd="0" presId="urn:microsoft.com/office/officeart/2005/8/layout/list1"/>
    <dgm:cxn modelId="{99C747B2-E029-40FB-A709-4DCA1E16D177}" type="presOf" srcId="{82F1BC13-2C09-4938-AE32-48884EFF0908}" destId="{3F995C85-BEE7-427B-909C-91C67EFF3F5F}" srcOrd="0" destOrd="0" presId="urn:microsoft.com/office/officeart/2005/8/layout/list1"/>
    <dgm:cxn modelId="{D391BA63-8DAB-40FA-8200-F82EF8877AAD}" srcId="{DCB0C582-892D-47F9-AE98-6A73A52A859A}" destId="{82F1BC13-2C09-4938-AE32-48884EFF0908}" srcOrd="2" destOrd="0" parTransId="{AF956243-B128-4FA0-9585-AFD3971E3E67}" sibTransId="{B234E40B-30C6-475A-B161-8584E6BEA5E5}"/>
    <dgm:cxn modelId="{9AC2E2DF-95EE-4E23-8BA6-60B42919E0A2}" type="presOf" srcId="{DCB0C582-892D-47F9-AE98-6A73A52A859A}" destId="{219E016E-044B-4CC9-948D-42AD2D3C134E}" srcOrd="0" destOrd="0" presId="urn:microsoft.com/office/officeart/2005/8/layout/list1"/>
    <dgm:cxn modelId="{D625D59C-863F-4091-8548-DA385766C4F8}" type="presParOf" srcId="{219E016E-044B-4CC9-948D-42AD2D3C134E}" destId="{3FCE1B5D-F6BE-45BE-B293-6BC7DDD94E95}" srcOrd="0" destOrd="0" presId="urn:microsoft.com/office/officeart/2005/8/layout/list1"/>
    <dgm:cxn modelId="{568C5993-9E8A-4E62-A243-2B4B0935EE76}" type="presParOf" srcId="{3FCE1B5D-F6BE-45BE-B293-6BC7DDD94E95}" destId="{DD8A46F3-D8AF-40D9-B1F8-4F42B82D2CC2}" srcOrd="0" destOrd="0" presId="urn:microsoft.com/office/officeart/2005/8/layout/list1"/>
    <dgm:cxn modelId="{7EEEE7D8-2B10-4967-B014-7578B66458C4}" type="presParOf" srcId="{3FCE1B5D-F6BE-45BE-B293-6BC7DDD94E95}" destId="{7BC25766-2C94-4A33-963B-A30B0EE9777F}" srcOrd="1" destOrd="0" presId="urn:microsoft.com/office/officeart/2005/8/layout/list1"/>
    <dgm:cxn modelId="{726694FA-FE65-4F26-88E9-9D874824EB01}" type="presParOf" srcId="{219E016E-044B-4CC9-948D-42AD2D3C134E}" destId="{2EC3B43F-11D7-4ED9-BEFF-83B981F6B44D}" srcOrd="1" destOrd="0" presId="urn:microsoft.com/office/officeart/2005/8/layout/list1"/>
    <dgm:cxn modelId="{E625356F-9B8B-4683-A99E-6509C9693A3C}" type="presParOf" srcId="{219E016E-044B-4CC9-948D-42AD2D3C134E}" destId="{72788DF5-E0EE-4476-AAFE-B5DFF8EB26D2}" srcOrd="2" destOrd="0" presId="urn:microsoft.com/office/officeart/2005/8/layout/list1"/>
    <dgm:cxn modelId="{17AE2E0E-95B5-4238-BD6C-235A6FBF12C2}" type="presParOf" srcId="{219E016E-044B-4CC9-948D-42AD2D3C134E}" destId="{4210DCD9-9AE6-4B1B-8E24-417DC3CB654D}" srcOrd="3" destOrd="0" presId="urn:microsoft.com/office/officeart/2005/8/layout/list1"/>
    <dgm:cxn modelId="{D10D9F68-AE08-4330-AC29-775A0B6F2D54}" type="presParOf" srcId="{219E016E-044B-4CC9-948D-42AD2D3C134E}" destId="{9C827AE9-BB09-42F0-A580-91F0B7F96357}" srcOrd="4" destOrd="0" presId="urn:microsoft.com/office/officeart/2005/8/layout/list1"/>
    <dgm:cxn modelId="{0C7FF41A-53FB-42E1-AB20-E7C542F943C1}" type="presParOf" srcId="{9C827AE9-BB09-42F0-A580-91F0B7F96357}" destId="{153B090B-213E-4474-BD40-58E911D38A0F}" srcOrd="0" destOrd="0" presId="urn:microsoft.com/office/officeart/2005/8/layout/list1"/>
    <dgm:cxn modelId="{70CA619B-DA32-41F2-8726-1D3619032D45}" type="presParOf" srcId="{9C827AE9-BB09-42F0-A580-91F0B7F96357}" destId="{07C9C7A0-0AF2-43D3-8677-D69C61D21014}" srcOrd="1" destOrd="0" presId="urn:microsoft.com/office/officeart/2005/8/layout/list1"/>
    <dgm:cxn modelId="{4D34667A-2674-4244-96C5-C1E794E3CC60}" type="presParOf" srcId="{219E016E-044B-4CC9-948D-42AD2D3C134E}" destId="{0C160ED9-7C92-4888-A60A-E42008F1DE02}" srcOrd="5" destOrd="0" presId="urn:microsoft.com/office/officeart/2005/8/layout/list1"/>
    <dgm:cxn modelId="{61E43B4B-5B2C-48B0-B6CA-309A0D6D6B05}" type="presParOf" srcId="{219E016E-044B-4CC9-948D-42AD2D3C134E}" destId="{9B7AB242-C0D6-42E0-869B-FD3D6DBBC613}" srcOrd="6" destOrd="0" presId="urn:microsoft.com/office/officeart/2005/8/layout/list1"/>
    <dgm:cxn modelId="{054F6D3B-5346-4929-A9AD-E4E03A01F845}" type="presParOf" srcId="{219E016E-044B-4CC9-948D-42AD2D3C134E}" destId="{C9716E48-76FA-446C-B14F-97C45D3788A8}" srcOrd="7" destOrd="0" presId="urn:microsoft.com/office/officeart/2005/8/layout/list1"/>
    <dgm:cxn modelId="{E622814E-5647-49C0-A79D-DD1D0CBFD477}" type="presParOf" srcId="{219E016E-044B-4CC9-948D-42AD2D3C134E}" destId="{B68C9852-635F-4DB2-AD3A-07014261FC7C}" srcOrd="8" destOrd="0" presId="urn:microsoft.com/office/officeart/2005/8/layout/list1"/>
    <dgm:cxn modelId="{8D3D0C7A-6EAD-4D5B-9D04-8061F2007278}" type="presParOf" srcId="{B68C9852-635F-4DB2-AD3A-07014261FC7C}" destId="{3F995C85-BEE7-427B-909C-91C67EFF3F5F}" srcOrd="0" destOrd="0" presId="urn:microsoft.com/office/officeart/2005/8/layout/list1"/>
    <dgm:cxn modelId="{10A7B1F6-DD1E-4C02-9AB5-F639192B0214}" type="presParOf" srcId="{B68C9852-635F-4DB2-AD3A-07014261FC7C}" destId="{6B7709D3-3B2C-4915-87EE-FB38D91EA8C7}" srcOrd="1" destOrd="0" presId="urn:microsoft.com/office/officeart/2005/8/layout/list1"/>
    <dgm:cxn modelId="{2F2EC0BE-43E6-4527-A790-FD6D7C209E95}" type="presParOf" srcId="{219E016E-044B-4CC9-948D-42AD2D3C134E}" destId="{D91DDEA2-CAA9-4DA8-9DBC-4FF38EB04981}" srcOrd="9" destOrd="0" presId="urn:microsoft.com/office/officeart/2005/8/layout/list1"/>
    <dgm:cxn modelId="{E3AFE8CF-D69B-4407-A6D2-A02A5379BE93}" type="presParOf" srcId="{219E016E-044B-4CC9-948D-42AD2D3C134E}" destId="{7AB6FE8A-3AD6-4895-B6E2-ABEAE2EDBB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872E04D-7F0E-49F0-820E-6980E47F4FDE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B42727F-2376-4AA2-BA03-B5FC10A08A68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Загрязнение воздушной среды, которая ведет к смертности от рака легкого; развитие бронхита, астмы.</a:t>
          </a:r>
          <a:endParaRPr lang="ru-RU" sz="2800" b="1" dirty="0"/>
        </a:p>
      </dgm:t>
    </dgm:pt>
    <dgm:pt modelId="{AA65020C-AD47-4B09-9643-EBA4937A27F6}" type="parTrans" cxnId="{8D3F5C33-18AA-4D18-A334-9B9456EDCE72}">
      <dgm:prSet/>
      <dgm:spPr/>
      <dgm:t>
        <a:bodyPr/>
        <a:lstStyle/>
        <a:p>
          <a:endParaRPr lang="ru-RU"/>
        </a:p>
      </dgm:t>
    </dgm:pt>
    <dgm:pt modelId="{726BF1BB-70CA-45DF-8550-8487FE24373E}" type="sibTrans" cxnId="{8D3F5C33-18AA-4D18-A334-9B9456EDCE72}">
      <dgm:prSet/>
      <dgm:spPr/>
      <dgm:t>
        <a:bodyPr/>
        <a:lstStyle/>
        <a:p>
          <a:endParaRPr lang="ru-RU"/>
        </a:p>
      </dgm:t>
    </dgm:pt>
    <dgm:pt modelId="{02552FB5-B06B-44CF-A9F1-9B523D83862D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Появление синтезированных веществ, попадающих в ЖКТ (пестициды, консерванты)</a:t>
          </a:r>
          <a:endParaRPr lang="ru-RU" sz="2800" b="1" dirty="0"/>
        </a:p>
      </dgm:t>
    </dgm:pt>
    <dgm:pt modelId="{876849E3-ADA8-48A0-A90B-F83DDE1AF4BA}" type="parTrans" cxnId="{A144E938-6888-43EE-BC55-1CE651040A76}">
      <dgm:prSet/>
      <dgm:spPr/>
      <dgm:t>
        <a:bodyPr/>
        <a:lstStyle/>
        <a:p>
          <a:endParaRPr lang="ru-RU"/>
        </a:p>
      </dgm:t>
    </dgm:pt>
    <dgm:pt modelId="{49753CB8-E397-4631-96E5-72DD7B3856EC}" type="sibTrans" cxnId="{A144E938-6888-43EE-BC55-1CE651040A76}">
      <dgm:prSet/>
      <dgm:spPr/>
      <dgm:t>
        <a:bodyPr/>
        <a:lstStyle/>
        <a:p>
          <a:endParaRPr lang="ru-RU"/>
        </a:p>
      </dgm:t>
    </dgm:pt>
    <dgm:pt modelId="{B1656F4D-9FD0-414B-820B-884A8026A6F6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Загрязнение искусственным радиационным излучением (рентген, ядерная медицина и энергетика)</a:t>
          </a:r>
          <a:endParaRPr lang="ru-RU" sz="2800" b="1" dirty="0"/>
        </a:p>
      </dgm:t>
    </dgm:pt>
    <dgm:pt modelId="{0A75D00D-0EBC-4BD5-8383-73C370FDECAB}" type="parTrans" cxnId="{84E5FFEF-2BC5-4D2E-824E-D1CE45ED8586}">
      <dgm:prSet/>
      <dgm:spPr/>
      <dgm:t>
        <a:bodyPr/>
        <a:lstStyle/>
        <a:p>
          <a:endParaRPr lang="ru-RU"/>
        </a:p>
      </dgm:t>
    </dgm:pt>
    <dgm:pt modelId="{A379F06C-4645-442D-9156-DBC6980C0E8E}" type="sibTrans" cxnId="{84E5FFEF-2BC5-4D2E-824E-D1CE45ED8586}">
      <dgm:prSet/>
      <dgm:spPr/>
      <dgm:t>
        <a:bodyPr/>
        <a:lstStyle/>
        <a:p>
          <a:endParaRPr lang="ru-RU"/>
        </a:p>
      </dgm:t>
    </dgm:pt>
    <dgm:pt modelId="{12E23946-D591-491B-B1AC-DCBC934CF3AD}" type="pres">
      <dgm:prSet presAssocID="{0872E04D-7F0E-49F0-820E-6980E47F4F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AE32B7-748C-4CAE-B139-0C5EE9C781B5}" type="pres">
      <dgm:prSet presAssocID="{EB42727F-2376-4AA2-BA03-B5FC10A08A68}" presName="parentLin" presStyleCnt="0"/>
      <dgm:spPr/>
      <dgm:t>
        <a:bodyPr/>
        <a:lstStyle/>
        <a:p>
          <a:endParaRPr lang="ru-RU"/>
        </a:p>
      </dgm:t>
    </dgm:pt>
    <dgm:pt modelId="{E310352C-EB4C-423D-AC49-2EAE329E09E1}" type="pres">
      <dgm:prSet presAssocID="{EB42727F-2376-4AA2-BA03-B5FC10A08A6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827324D-F7A8-4EAA-A9E3-0D02D11909A4}" type="pres">
      <dgm:prSet presAssocID="{EB42727F-2376-4AA2-BA03-B5FC10A08A68}" presName="parentText" presStyleLbl="node1" presStyleIdx="0" presStyleCnt="3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7013E-533D-4614-B1D1-4A83D9F38957}" type="pres">
      <dgm:prSet presAssocID="{EB42727F-2376-4AA2-BA03-B5FC10A08A68}" presName="negativeSpace" presStyleCnt="0"/>
      <dgm:spPr/>
      <dgm:t>
        <a:bodyPr/>
        <a:lstStyle/>
        <a:p>
          <a:endParaRPr lang="ru-RU"/>
        </a:p>
      </dgm:t>
    </dgm:pt>
    <dgm:pt modelId="{2D0BFB90-A2CF-422F-A8C9-4C57DBBA4F38}" type="pres">
      <dgm:prSet presAssocID="{EB42727F-2376-4AA2-BA03-B5FC10A08A6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F3E42-B6BF-41B0-9136-69325F5C9289}" type="pres">
      <dgm:prSet presAssocID="{726BF1BB-70CA-45DF-8550-8487FE24373E}" presName="spaceBetweenRectangles" presStyleCnt="0"/>
      <dgm:spPr/>
      <dgm:t>
        <a:bodyPr/>
        <a:lstStyle/>
        <a:p>
          <a:endParaRPr lang="ru-RU"/>
        </a:p>
      </dgm:t>
    </dgm:pt>
    <dgm:pt modelId="{4AA56D02-5A72-45D8-BA51-E39B99B89169}" type="pres">
      <dgm:prSet presAssocID="{02552FB5-B06B-44CF-A9F1-9B523D83862D}" presName="parentLin" presStyleCnt="0"/>
      <dgm:spPr/>
      <dgm:t>
        <a:bodyPr/>
        <a:lstStyle/>
        <a:p>
          <a:endParaRPr lang="ru-RU"/>
        </a:p>
      </dgm:t>
    </dgm:pt>
    <dgm:pt modelId="{A5265E4C-9048-4B90-8E6A-ED096311C0A7}" type="pres">
      <dgm:prSet presAssocID="{02552FB5-B06B-44CF-A9F1-9B523D83862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3FF0715-741C-499D-9626-6BDFDE3D65DE}" type="pres">
      <dgm:prSet presAssocID="{02552FB5-B06B-44CF-A9F1-9B523D83862D}" presName="parentText" presStyleLbl="node1" presStyleIdx="1" presStyleCnt="3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F664B-7B62-4A63-9CE0-1A7149B3EE95}" type="pres">
      <dgm:prSet presAssocID="{02552FB5-B06B-44CF-A9F1-9B523D83862D}" presName="negativeSpace" presStyleCnt="0"/>
      <dgm:spPr/>
      <dgm:t>
        <a:bodyPr/>
        <a:lstStyle/>
        <a:p>
          <a:endParaRPr lang="ru-RU"/>
        </a:p>
      </dgm:t>
    </dgm:pt>
    <dgm:pt modelId="{39F6E3D5-ACA3-44AB-81B2-9B689F41E053}" type="pres">
      <dgm:prSet presAssocID="{02552FB5-B06B-44CF-A9F1-9B523D83862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0D68A-A092-443B-A666-9AA48F381862}" type="pres">
      <dgm:prSet presAssocID="{49753CB8-E397-4631-96E5-72DD7B3856EC}" presName="spaceBetweenRectangles" presStyleCnt="0"/>
      <dgm:spPr/>
      <dgm:t>
        <a:bodyPr/>
        <a:lstStyle/>
        <a:p>
          <a:endParaRPr lang="ru-RU"/>
        </a:p>
      </dgm:t>
    </dgm:pt>
    <dgm:pt modelId="{0C9AFB3A-9F4D-4F94-BFCC-3E8721551691}" type="pres">
      <dgm:prSet presAssocID="{B1656F4D-9FD0-414B-820B-884A8026A6F6}" presName="parentLin" presStyleCnt="0"/>
      <dgm:spPr/>
      <dgm:t>
        <a:bodyPr/>
        <a:lstStyle/>
        <a:p>
          <a:endParaRPr lang="ru-RU"/>
        </a:p>
      </dgm:t>
    </dgm:pt>
    <dgm:pt modelId="{F45597C5-952C-465E-AC5E-9F6FFF6D4CBD}" type="pres">
      <dgm:prSet presAssocID="{B1656F4D-9FD0-414B-820B-884A8026A6F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59259AB-A571-4B98-891E-4A0F66479DE2}" type="pres">
      <dgm:prSet presAssocID="{B1656F4D-9FD0-414B-820B-884A8026A6F6}" presName="parentText" presStyleLbl="node1" presStyleIdx="2" presStyleCnt="3" custScaleX="13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6B5CD-B9FD-4CE6-A097-45F7D048E281}" type="pres">
      <dgm:prSet presAssocID="{B1656F4D-9FD0-414B-820B-884A8026A6F6}" presName="negativeSpace" presStyleCnt="0"/>
      <dgm:spPr/>
      <dgm:t>
        <a:bodyPr/>
        <a:lstStyle/>
        <a:p>
          <a:endParaRPr lang="ru-RU"/>
        </a:p>
      </dgm:t>
    </dgm:pt>
    <dgm:pt modelId="{0948CF59-B4E8-45DB-B9F1-C356BA025295}" type="pres">
      <dgm:prSet presAssocID="{B1656F4D-9FD0-414B-820B-884A8026A6F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7123FF-9F2A-478D-85DE-EBFAFC059A46}" type="presOf" srcId="{EB42727F-2376-4AA2-BA03-B5FC10A08A68}" destId="{E827324D-F7A8-4EAA-A9E3-0D02D11909A4}" srcOrd="1" destOrd="0" presId="urn:microsoft.com/office/officeart/2005/8/layout/list1"/>
    <dgm:cxn modelId="{84E5FFEF-2BC5-4D2E-824E-D1CE45ED8586}" srcId="{0872E04D-7F0E-49F0-820E-6980E47F4FDE}" destId="{B1656F4D-9FD0-414B-820B-884A8026A6F6}" srcOrd="2" destOrd="0" parTransId="{0A75D00D-0EBC-4BD5-8383-73C370FDECAB}" sibTransId="{A379F06C-4645-442D-9156-DBC6980C0E8E}"/>
    <dgm:cxn modelId="{5446B528-F9AD-4985-B28D-FAA331B1370D}" type="presOf" srcId="{02552FB5-B06B-44CF-A9F1-9B523D83862D}" destId="{A5265E4C-9048-4B90-8E6A-ED096311C0A7}" srcOrd="0" destOrd="0" presId="urn:microsoft.com/office/officeart/2005/8/layout/list1"/>
    <dgm:cxn modelId="{8D3F5C33-18AA-4D18-A334-9B9456EDCE72}" srcId="{0872E04D-7F0E-49F0-820E-6980E47F4FDE}" destId="{EB42727F-2376-4AA2-BA03-B5FC10A08A68}" srcOrd="0" destOrd="0" parTransId="{AA65020C-AD47-4B09-9643-EBA4937A27F6}" sibTransId="{726BF1BB-70CA-45DF-8550-8487FE24373E}"/>
    <dgm:cxn modelId="{A144E938-6888-43EE-BC55-1CE651040A76}" srcId="{0872E04D-7F0E-49F0-820E-6980E47F4FDE}" destId="{02552FB5-B06B-44CF-A9F1-9B523D83862D}" srcOrd="1" destOrd="0" parTransId="{876849E3-ADA8-48A0-A90B-F83DDE1AF4BA}" sibTransId="{49753CB8-E397-4631-96E5-72DD7B3856EC}"/>
    <dgm:cxn modelId="{78505F5F-DF5E-41BD-89B5-55CB515CDB67}" type="presOf" srcId="{EB42727F-2376-4AA2-BA03-B5FC10A08A68}" destId="{E310352C-EB4C-423D-AC49-2EAE329E09E1}" srcOrd="0" destOrd="0" presId="urn:microsoft.com/office/officeart/2005/8/layout/list1"/>
    <dgm:cxn modelId="{CC070150-E2D5-4EE0-BAE8-C75DFE6A2DE6}" type="presOf" srcId="{02552FB5-B06B-44CF-A9F1-9B523D83862D}" destId="{C3FF0715-741C-499D-9626-6BDFDE3D65DE}" srcOrd="1" destOrd="0" presId="urn:microsoft.com/office/officeart/2005/8/layout/list1"/>
    <dgm:cxn modelId="{736DE2E0-7B68-4E9B-B279-AA5118C17744}" type="presOf" srcId="{0872E04D-7F0E-49F0-820E-6980E47F4FDE}" destId="{12E23946-D591-491B-B1AC-DCBC934CF3AD}" srcOrd="0" destOrd="0" presId="urn:microsoft.com/office/officeart/2005/8/layout/list1"/>
    <dgm:cxn modelId="{C8CCE873-013E-4DD4-A98A-0A5C160615D1}" type="presOf" srcId="{B1656F4D-9FD0-414B-820B-884A8026A6F6}" destId="{259259AB-A571-4B98-891E-4A0F66479DE2}" srcOrd="1" destOrd="0" presId="urn:microsoft.com/office/officeart/2005/8/layout/list1"/>
    <dgm:cxn modelId="{F8FCBAA0-D5C1-47FB-8ADC-BF761B5FB60C}" type="presOf" srcId="{B1656F4D-9FD0-414B-820B-884A8026A6F6}" destId="{F45597C5-952C-465E-AC5E-9F6FFF6D4CBD}" srcOrd="0" destOrd="0" presId="urn:microsoft.com/office/officeart/2005/8/layout/list1"/>
    <dgm:cxn modelId="{429586F1-5475-4C8D-8824-68D9B587E4DD}" type="presParOf" srcId="{12E23946-D591-491B-B1AC-DCBC934CF3AD}" destId="{45AE32B7-748C-4CAE-B139-0C5EE9C781B5}" srcOrd="0" destOrd="0" presId="urn:microsoft.com/office/officeart/2005/8/layout/list1"/>
    <dgm:cxn modelId="{B63B6D68-0AD6-4DEC-968D-F9DF101A5383}" type="presParOf" srcId="{45AE32B7-748C-4CAE-B139-0C5EE9C781B5}" destId="{E310352C-EB4C-423D-AC49-2EAE329E09E1}" srcOrd="0" destOrd="0" presId="urn:microsoft.com/office/officeart/2005/8/layout/list1"/>
    <dgm:cxn modelId="{71AD7092-2AD6-4D4B-B0A6-BFF6CCCC8446}" type="presParOf" srcId="{45AE32B7-748C-4CAE-B139-0C5EE9C781B5}" destId="{E827324D-F7A8-4EAA-A9E3-0D02D11909A4}" srcOrd="1" destOrd="0" presId="urn:microsoft.com/office/officeart/2005/8/layout/list1"/>
    <dgm:cxn modelId="{D12798C2-9129-4558-B31C-36800B62E782}" type="presParOf" srcId="{12E23946-D591-491B-B1AC-DCBC934CF3AD}" destId="{AEB7013E-533D-4614-B1D1-4A83D9F38957}" srcOrd="1" destOrd="0" presId="urn:microsoft.com/office/officeart/2005/8/layout/list1"/>
    <dgm:cxn modelId="{8ACE812B-A0E3-4EA7-B69F-6C042F3A697A}" type="presParOf" srcId="{12E23946-D591-491B-B1AC-DCBC934CF3AD}" destId="{2D0BFB90-A2CF-422F-A8C9-4C57DBBA4F38}" srcOrd="2" destOrd="0" presId="urn:microsoft.com/office/officeart/2005/8/layout/list1"/>
    <dgm:cxn modelId="{150025D7-F9DC-44C1-868C-7ADCA0A2351E}" type="presParOf" srcId="{12E23946-D591-491B-B1AC-DCBC934CF3AD}" destId="{3B8F3E42-B6BF-41B0-9136-69325F5C9289}" srcOrd="3" destOrd="0" presId="urn:microsoft.com/office/officeart/2005/8/layout/list1"/>
    <dgm:cxn modelId="{A40CD8B3-7BA6-493B-BD63-88D7C21BAA2F}" type="presParOf" srcId="{12E23946-D591-491B-B1AC-DCBC934CF3AD}" destId="{4AA56D02-5A72-45D8-BA51-E39B99B89169}" srcOrd="4" destOrd="0" presId="urn:microsoft.com/office/officeart/2005/8/layout/list1"/>
    <dgm:cxn modelId="{85434421-177C-4665-808C-A01DA3AA73BA}" type="presParOf" srcId="{4AA56D02-5A72-45D8-BA51-E39B99B89169}" destId="{A5265E4C-9048-4B90-8E6A-ED096311C0A7}" srcOrd="0" destOrd="0" presId="urn:microsoft.com/office/officeart/2005/8/layout/list1"/>
    <dgm:cxn modelId="{B3874BBD-1178-4300-A6F7-9BA6689006CB}" type="presParOf" srcId="{4AA56D02-5A72-45D8-BA51-E39B99B89169}" destId="{C3FF0715-741C-499D-9626-6BDFDE3D65DE}" srcOrd="1" destOrd="0" presId="urn:microsoft.com/office/officeart/2005/8/layout/list1"/>
    <dgm:cxn modelId="{5B4DB565-2901-4956-9F97-018F08DAEF61}" type="presParOf" srcId="{12E23946-D591-491B-B1AC-DCBC934CF3AD}" destId="{4A0F664B-7B62-4A63-9CE0-1A7149B3EE95}" srcOrd="5" destOrd="0" presId="urn:microsoft.com/office/officeart/2005/8/layout/list1"/>
    <dgm:cxn modelId="{2B2483E3-D5C7-4433-AAB3-60B91A4F3629}" type="presParOf" srcId="{12E23946-D591-491B-B1AC-DCBC934CF3AD}" destId="{39F6E3D5-ACA3-44AB-81B2-9B689F41E053}" srcOrd="6" destOrd="0" presId="urn:microsoft.com/office/officeart/2005/8/layout/list1"/>
    <dgm:cxn modelId="{FCE28AFE-B45A-492A-B544-5EE50130AA1F}" type="presParOf" srcId="{12E23946-D591-491B-B1AC-DCBC934CF3AD}" destId="{A920D68A-A092-443B-A666-9AA48F381862}" srcOrd="7" destOrd="0" presId="urn:microsoft.com/office/officeart/2005/8/layout/list1"/>
    <dgm:cxn modelId="{51B4184A-C6BF-4104-8614-D2F21AA4870E}" type="presParOf" srcId="{12E23946-D591-491B-B1AC-DCBC934CF3AD}" destId="{0C9AFB3A-9F4D-4F94-BFCC-3E8721551691}" srcOrd="8" destOrd="0" presId="urn:microsoft.com/office/officeart/2005/8/layout/list1"/>
    <dgm:cxn modelId="{84DD9DCC-02A5-40E8-AC97-797CD515C375}" type="presParOf" srcId="{0C9AFB3A-9F4D-4F94-BFCC-3E8721551691}" destId="{F45597C5-952C-465E-AC5E-9F6FFF6D4CBD}" srcOrd="0" destOrd="0" presId="urn:microsoft.com/office/officeart/2005/8/layout/list1"/>
    <dgm:cxn modelId="{8451700F-AF69-4247-BA1C-55B45C4CB0E9}" type="presParOf" srcId="{0C9AFB3A-9F4D-4F94-BFCC-3E8721551691}" destId="{259259AB-A571-4B98-891E-4A0F66479DE2}" srcOrd="1" destOrd="0" presId="urn:microsoft.com/office/officeart/2005/8/layout/list1"/>
    <dgm:cxn modelId="{C20F5EEA-0509-4FA0-AC04-F544A3A3CE6E}" type="presParOf" srcId="{12E23946-D591-491B-B1AC-DCBC934CF3AD}" destId="{BBC6B5CD-B9FD-4CE6-A097-45F7D048E281}" srcOrd="9" destOrd="0" presId="urn:microsoft.com/office/officeart/2005/8/layout/list1"/>
    <dgm:cxn modelId="{41EC06D2-8E6A-453B-AF4E-AA20567D8263}" type="presParOf" srcId="{12E23946-D591-491B-B1AC-DCBC934CF3AD}" destId="{0948CF59-B4E8-45DB-B9F1-C356BA0252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C3305A4-CBA1-43BF-B4A4-F109378C7CB6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93CDACA-70C1-4489-9EC6-1CC5F162304A}">
      <dgm:prSet phldrT="[Текст]" custT="1"/>
      <dgm:spPr/>
      <dgm:t>
        <a:bodyPr/>
        <a:lstStyle/>
        <a:p>
          <a:r>
            <a:rPr lang="ru-RU" sz="2800" b="1" dirty="0" smtClean="0"/>
            <a:t>Профилактика первого уровня – улучшение состояния здоровья, ЗОЖ</a:t>
          </a:r>
          <a:endParaRPr lang="ru-RU" sz="2800" b="1" dirty="0"/>
        </a:p>
      </dgm:t>
    </dgm:pt>
    <dgm:pt modelId="{BAB984C7-49E3-43CF-A404-9E5C8DAC43F5}" type="parTrans" cxnId="{BF91EA90-C77F-46AA-8939-53D0C822A93C}">
      <dgm:prSet/>
      <dgm:spPr/>
      <dgm:t>
        <a:bodyPr/>
        <a:lstStyle/>
        <a:p>
          <a:endParaRPr lang="ru-RU"/>
        </a:p>
      </dgm:t>
    </dgm:pt>
    <dgm:pt modelId="{8262BB1C-6789-44CC-9513-EF9EEB023416}" type="sibTrans" cxnId="{BF91EA90-C77F-46AA-8939-53D0C822A93C}">
      <dgm:prSet/>
      <dgm:spPr/>
      <dgm:t>
        <a:bodyPr/>
        <a:lstStyle/>
        <a:p>
          <a:endParaRPr lang="ru-RU"/>
        </a:p>
      </dgm:t>
    </dgm:pt>
    <dgm:pt modelId="{F05FB82C-D714-419A-AE53-5CA40DB1B33A}">
      <dgm:prSet phldrT="[Текст]" custT="1"/>
      <dgm:spPr/>
      <dgm:t>
        <a:bodyPr/>
        <a:lstStyle/>
        <a:p>
          <a:r>
            <a:rPr lang="ru-RU" sz="2800" b="1" dirty="0" smtClean="0"/>
            <a:t>Профилактика второго уровня – выявление предрасположенности людей к заболеваниям, анамнез жизни и факторов внешней среды</a:t>
          </a:r>
          <a:endParaRPr lang="ru-RU" sz="2800" b="1" dirty="0"/>
        </a:p>
      </dgm:t>
    </dgm:pt>
    <dgm:pt modelId="{93284880-25B1-44B1-820E-6B4AF78D956A}" type="parTrans" cxnId="{FDC9C672-E2C1-41D5-A279-EB215325ACE0}">
      <dgm:prSet/>
      <dgm:spPr/>
      <dgm:t>
        <a:bodyPr/>
        <a:lstStyle/>
        <a:p>
          <a:endParaRPr lang="ru-RU"/>
        </a:p>
      </dgm:t>
    </dgm:pt>
    <dgm:pt modelId="{E8E9DC2A-AEC3-41E1-8C43-09A19EC844E1}" type="sibTrans" cxnId="{FDC9C672-E2C1-41D5-A279-EB215325ACE0}">
      <dgm:prSet/>
      <dgm:spPr/>
      <dgm:t>
        <a:bodyPr/>
        <a:lstStyle/>
        <a:p>
          <a:endParaRPr lang="ru-RU"/>
        </a:p>
      </dgm:t>
    </dgm:pt>
    <dgm:pt modelId="{11E6B645-DC80-452E-A420-DBC49EFF131D}">
      <dgm:prSet phldrT="[Текст]" custT="1"/>
      <dgm:spPr/>
      <dgm:t>
        <a:bodyPr/>
        <a:lstStyle/>
        <a:p>
          <a:r>
            <a:rPr lang="ru-RU" sz="2800" b="1" dirty="0" smtClean="0"/>
            <a:t>Профилактика третьего уровня – предупреждение рецидива заболевания у больных</a:t>
          </a:r>
          <a:endParaRPr lang="ru-RU" sz="2800" b="1" dirty="0"/>
        </a:p>
      </dgm:t>
    </dgm:pt>
    <dgm:pt modelId="{C3ADDE39-23AA-41F6-9FDC-6DB33FE94684}" type="parTrans" cxnId="{AB247345-822C-4407-83F6-214A89E6CB14}">
      <dgm:prSet/>
      <dgm:spPr/>
      <dgm:t>
        <a:bodyPr/>
        <a:lstStyle/>
        <a:p>
          <a:endParaRPr lang="ru-RU"/>
        </a:p>
      </dgm:t>
    </dgm:pt>
    <dgm:pt modelId="{9BEEF8F0-7C32-46B9-83FF-3F49709B1431}" type="sibTrans" cxnId="{AB247345-822C-4407-83F6-214A89E6CB14}">
      <dgm:prSet/>
      <dgm:spPr/>
      <dgm:t>
        <a:bodyPr/>
        <a:lstStyle/>
        <a:p>
          <a:endParaRPr lang="ru-RU"/>
        </a:p>
      </dgm:t>
    </dgm:pt>
    <dgm:pt modelId="{2BD791D7-7BF7-46AC-93F5-FABF4A5F320C}" type="pres">
      <dgm:prSet presAssocID="{2C3305A4-CBA1-43BF-B4A4-F109378C7C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4C2028-A990-4916-9710-5E773B70D7E7}" type="pres">
      <dgm:prSet presAssocID="{D93CDACA-70C1-4489-9EC6-1CC5F162304A}" presName="parentLin" presStyleCnt="0"/>
      <dgm:spPr/>
      <dgm:t>
        <a:bodyPr/>
        <a:lstStyle/>
        <a:p>
          <a:endParaRPr lang="ru-RU"/>
        </a:p>
      </dgm:t>
    </dgm:pt>
    <dgm:pt modelId="{9F5393DB-1C05-4273-92D1-8C5FE4D99907}" type="pres">
      <dgm:prSet presAssocID="{D93CDACA-70C1-4489-9EC6-1CC5F16230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52D8D67-7394-423E-AA92-D243460B405B}" type="pres">
      <dgm:prSet presAssocID="{D93CDACA-70C1-4489-9EC6-1CC5F162304A}" presName="parentText" presStyleLbl="node1" presStyleIdx="0" presStyleCnt="3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66A1F-6839-4548-8606-38CC6F154C9F}" type="pres">
      <dgm:prSet presAssocID="{D93CDACA-70C1-4489-9EC6-1CC5F162304A}" presName="negativeSpace" presStyleCnt="0"/>
      <dgm:spPr/>
      <dgm:t>
        <a:bodyPr/>
        <a:lstStyle/>
        <a:p>
          <a:endParaRPr lang="ru-RU"/>
        </a:p>
      </dgm:t>
    </dgm:pt>
    <dgm:pt modelId="{59B1A2A8-9227-4691-A1A4-5C6B2528F806}" type="pres">
      <dgm:prSet presAssocID="{D93CDACA-70C1-4489-9EC6-1CC5F162304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E0EDB-8EB5-45B1-8AA4-D910F738D0CC}" type="pres">
      <dgm:prSet presAssocID="{8262BB1C-6789-44CC-9513-EF9EEB023416}" presName="spaceBetweenRectangles" presStyleCnt="0"/>
      <dgm:spPr/>
      <dgm:t>
        <a:bodyPr/>
        <a:lstStyle/>
        <a:p>
          <a:endParaRPr lang="ru-RU"/>
        </a:p>
      </dgm:t>
    </dgm:pt>
    <dgm:pt modelId="{6F10D01C-7BAC-4ADF-81DA-457FD0084E34}" type="pres">
      <dgm:prSet presAssocID="{F05FB82C-D714-419A-AE53-5CA40DB1B33A}" presName="parentLin" presStyleCnt="0"/>
      <dgm:spPr/>
      <dgm:t>
        <a:bodyPr/>
        <a:lstStyle/>
        <a:p>
          <a:endParaRPr lang="ru-RU"/>
        </a:p>
      </dgm:t>
    </dgm:pt>
    <dgm:pt modelId="{D2300E78-6A17-4752-9C2A-3E6A66EB7E01}" type="pres">
      <dgm:prSet presAssocID="{F05FB82C-D714-419A-AE53-5CA40DB1B33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868D7A3-D119-426F-BB95-85947EC389A7}" type="pres">
      <dgm:prSet presAssocID="{F05FB82C-D714-419A-AE53-5CA40DB1B33A}" presName="parentText" presStyleLbl="node1" presStyleIdx="1" presStyleCnt="3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1CEB3-82B9-4F0A-9C17-ECED87D90096}" type="pres">
      <dgm:prSet presAssocID="{F05FB82C-D714-419A-AE53-5CA40DB1B33A}" presName="negativeSpace" presStyleCnt="0"/>
      <dgm:spPr/>
      <dgm:t>
        <a:bodyPr/>
        <a:lstStyle/>
        <a:p>
          <a:endParaRPr lang="ru-RU"/>
        </a:p>
      </dgm:t>
    </dgm:pt>
    <dgm:pt modelId="{1E84311B-D0FD-4539-8971-6DF6DBE5DEC0}" type="pres">
      <dgm:prSet presAssocID="{F05FB82C-D714-419A-AE53-5CA40DB1B33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3CD18-79DB-459E-9720-FA67E86FA5DB}" type="pres">
      <dgm:prSet presAssocID="{E8E9DC2A-AEC3-41E1-8C43-09A19EC844E1}" presName="spaceBetweenRectangles" presStyleCnt="0"/>
      <dgm:spPr/>
      <dgm:t>
        <a:bodyPr/>
        <a:lstStyle/>
        <a:p>
          <a:endParaRPr lang="ru-RU"/>
        </a:p>
      </dgm:t>
    </dgm:pt>
    <dgm:pt modelId="{72D01D58-95FC-420F-A542-4B10432670B4}" type="pres">
      <dgm:prSet presAssocID="{11E6B645-DC80-452E-A420-DBC49EFF131D}" presName="parentLin" presStyleCnt="0"/>
      <dgm:spPr/>
      <dgm:t>
        <a:bodyPr/>
        <a:lstStyle/>
        <a:p>
          <a:endParaRPr lang="ru-RU"/>
        </a:p>
      </dgm:t>
    </dgm:pt>
    <dgm:pt modelId="{CEE61D32-28E9-403A-9F59-56B0D10E79DA}" type="pres">
      <dgm:prSet presAssocID="{11E6B645-DC80-452E-A420-DBC49EFF131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F1D4682-6ACA-4287-B0FD-24AD717A7A23}" type="pres">
      <dgm:prSet presAssocID="{11E6B645-DC80-452E-A420-DBC49EFF131D}" presName="parentText" presStyleLbl="node1" presStyleIdx="2" presStyleCnt="3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D2EF9-C28A-4549-A71C-4BFE82F29237}" type="pres">
      <dgm:prSet presAssocID="{11E6B645-DC80-452E-A420-DBC49EFF131D}" presName="negativeSpace" presStyleCnt="0"/>
      <dgm:spPr/>
      <dgm:t>
        <a:bodyPr/>
        <a:lstStyle/>
        <a:p>
          <a:endParaRPr lang="ru-RU"/>
        </a:p>
      </dgm:t>
    </dgm:pt>
    <dgm:pt modelId="{13AC1F16-64B8-4841-B457-0D0334948499}" type="pres">
      <dgm:prSet presAssocID="{11E6B645-DC80-452E-A420-DBC49EFF131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AAD72C-50AB-4CDF-832E-0D35E3F7C501}" type="presOf" srcId="{D93CDACA-70C1-4489-9EC6-1CC5F162304A}" destId="{F52D8D67-7394-423E-AA92-D243460B405B}" srcOrd="1" destOrd="0" presId="urn:microsoft.com/office/officeart/2005/8/layout/list1"/>
    <dgm:cxn modelId="{FDC9C672-E2C1-41D5-A279-EB215325ACE0}" srcId="{2C3305A4-CBA1-43BF-B4A4-F109378C7CB6}" destId="{F05FB82C-D714-419A-AE53-5CA40DB1B33A}" srcOrd="1" destOrd="0" parTransId="{93284880-25B1-44B1-820E-6B4AF78D956A}" sibTransId="{E8E9DC2A-AEC3-41E1-8C43-09A19EC844E1}"/>
    <dgm:cxn modelId="{9D83C1D6-AE1C-4F6F-89F7-79C8559757D1}" type="presOf" srcId="{2C3305A4-CBA1-43BF-B4A4-F109378C7CB6}" destId="{2BD791D7-7BF7-46AC-93F5-FABF4A5F320C}" srcOrd="0" destOrd="0" presId="urn:microsoft.com/office/officeart/2005/8/layout/list1"/>
    <dgm:cxn modelId="{02C85126-BE45-4B37-8433-C5CA0828C61C}" type="presOf" srcId="{11E6B645-DC80-452E-A420-DBC49EFF131D}" destId="{3F1D4682-6ACA-4287-B0FD-24AD717A7A23}" srcOrd="1" destOrd="0" presId="urn:microsoft.com/office/officeart/2005/8/layout/list1"/>
    <dgm:cxn modelId="{AB247345-822C-4407-83F6-214A89E6CB14}" srcId="{2C3305A4-CBA1-43BF-B4A4-F109378C7CB6}" destId="{11E6B645-DC80-452E-A420-DBC49EFF131D}" srcOrd="2" destOrd="0" parTransId="{C3ADDE39-23AA-41F6-9FDC-6DB33FE94684}" sibTransId="{9BEEF8F0-7C32-46B9-83FF-3F49709B1431}"/>
    <dgm:cxn modelId="{C0700D80-2707-4AC1-9635-ADCE7049E577}" type="presOf" srcId="{F05FB82C-D714-419A-AE53-5CA40DB1B33A}" destId="{E868D7A3-D119-426F-BB95-85947EC389A7}" srcOrd="1" destOrd="0" presId="urn:microsoft.com/office/officeart/2005/8/layout/list1"/>
    <dgm:cxn modelId="{1005F1B5-AC4B-4DA0-950F-420692869EF5}" type="presOf" srcId="{F05FB82C-D714-419A-AE53-5CA40DB1B33A}" destId="{D2300E78-6A17-4752-9C2A-3E6A66EB7E01}" srcOrd="0" destOrd="0" presId="urn:microsoft.com/office/officeart/2005/8/layout/list1"/>
    <dgm:cxn modelId="{BF91EA90-C77F-46AA-8939-53D0C822A93C}" srcId="{2C3305A4-CBA1-43BF-B4A4-F109378C7CB6}" destId="{D93CDACA-70C1-4489-9EC6-1CC5F162304A}" srcOrd="0" destOrd="0" parTransId="{BAB984C7-49E3-43CF-A404-9E5C8DAC43F5}" sibTransId="{8262BB1C-6789-44CC-9513-EF9EEB023416}"/>
    <dgm:cxn modelId="{45496B24-CD56-46AF-80B4-34FD42CEDF57}" type="presOf" srcId="{D93CDACA-70C1-4489-9EC6-1CC5F162304A}" destId="{9F5393DB-1C05-4273-92D1-8C5FE4D99907}" srcOrd="0" destOrd="0" presId="urn:microsoft.com/office/officeart/2005/8/layout/list1"/>
    <dgm:cxn modelId="{8432F853-6712-4D86-8CFD-45253DE04911}" type="presOf" srcId="{11E6B645-DC80-452E-A420-DBC49EFF131D}" destId="{CEE61D32-28E9-403A-9F59-56B0D10E79DA}" srcOrd="0" destOrd="0" presId="urn:microsoft.com/office/officeart/2005/8/layout/list1"/>
    <dgm:cxn modelId="{DEA2E263-A0D0-4F51-96A1-6FD53C9ABE3B}" type="presParOf" srcId="{2BD791D7-7BF7-46AC-93F5-FABF4A5F320C}" destId="{2E4C2028-A990-4916-9710-5E773B70D7E7}" srcOrd="0" destOrd="0" presId="urn:microsoft.com/office/officeart/2005/8/layout/list1"/>
    <dgm:cxn modelId="{8989A694-D5E0-4D1A-B44E-0669138B66C1}" type="presParOf" srcId="{2E4C2028-A990-4916-9710-5E773B70D7E7}" destId="{9F5393DB-1C05-4273-92D1-8C5FE4D99907}" srcOrd="0" destOrd="0" presId="urn:microsoft.com/office/officeart/2005/8/layout/list1"/>
    <dgm:cxn modelId="{20FBA65D-00E4-4043-B402-64453B95D965}" type="presParOf" srcId="{2E4C2028-A990-4916-9710-5E773B70D7E7}" destId="{F52D8D67-7394-423E-AA92-D243460B405B}" srcOrd="1" destOrd="0" presId="urn:microsoft.com/office/officeart/2005/8/layout/list1"/>
    <dgm:cxn modelId="{23A742FD-ACE6-43CB-BBF1-DBD33FDBC8E5}" type="presParOf" srcId="{2BD791D7-7BF7-46AC-93F5-FABF4A5F320C}" destId="{4C166A1F-6839-4548-8606-38CC6F154C9F}" srcOrd="1" destOrd="0" presId="urn:microsoft.com/office/officeart/2005/8/layout/list1"/>
    <dgm:cxn modelId="{376769A1-F6E0-432C-BAA5-4A890D7B3C76}" type="presParOf" srcId="{2BD791D7-7BF7-46AC-93F5-FABF4A5F320C}" destId="{59B1A2A8-9227-4691-A1A4-5C6B2528F806}" srcOrd="2" destOrd="0" presId="urn:microsoft.com/office/officeart/2005/8/layout/list1"/>
    <dgm:cxn modelId="{55654737-9F8B-4FCA-912A-0011F12CE1CB}" type="presParOf" srcId="{2BD791D7-7BF7-46AC-93F5-FABF4A5F320C}" destId="{BE3E0EDB-8EB5-45B1-8AA4-D910F738D0CC}" srcOrd="3" destOrd="0" presId="urn:microsoft.com/office/officeart/2005/8/layout/list1"/>
    <dgm:cxn modelId="{8DFB40BA-4EFA-4D7C-8052-CC51D5272E8D}" type="presParOf" srcId="{2BD791D7-7BF7-46AC-93F5-FABF4A5F320C}" destId="{6F10D01C-7BAC-4ADF-81DA-457FD0084E34}" srcOrd="4" destOrd="0" presId="urn:microsoft.com/office/officeart/2005/8/layout/list1"/>
    <dgm:cxn modelId="{0FD217E1-888A-49D2-AC80-5221C702A74E}" type="presParOf" srcId="{6F10D01C-7BAC-4ADF-81DA-457FD0084E34}" destId="{D2300E78-6A17-4752-9C2A-3E6A66EB7E01}" srcOrd="0" destOrd="0" presId="urn:microsoft.com/office/officeart/2005/8/layout/list1"/>
    <dgm:cxn modelId="{13C3E2E5-E173-49BB-8436-A04380D1E1C8}" type="presParOf" srcId="{6F10D01C-7BAC-4ADF-81DA-457FD0084E34}" destId="{E868D7A3-D119-426F-BB95-85947EC389A7}" srcOrd="1" destOrd="0" presId="urn:microsoft.com/office/officeart/2005/8/layout/list1"/>
    <dgm:cxn modelId="{92FD7FF9-99DA-4F75-AB65-31BEE036CBC3}" type="presParOf" srcId="{2BD791D7-7BF7-46AC-93F5-FABF4A5F320C}" destId="{5791CEB3-82B9-4F0A-9C17-ECED87D90096}" srcOrd="5" destOrd="0" presId="urn:microsoft.com/office/officeart/2005/8/layout/list1"/>
    <dgm:cxn modelId="{3D281D29-3AC2-4360-BB2D-EA922CE490F9}" type="presParOf" srcId="{2BD791D7-7BF7-46AC-93F5-FABF4A5F320C}" destId="{1E84311B-D0FD-4539-8971-6DF6DBE5DEC0}" srcOrd="6" destOrd="0" presId="urn:microsoft.com/office/officeart/2005/8/layout/list1"/>
    <dgm:cxn modelId="{CCF6B42B-1B64-4324-8F56-9B02539EDF9E}" type="presParOf" srcId="{2BD791D7-7BF7-46AC-93F5-FABF4A5F320C}" destId="{AC63CD18-79DB-459E-9720-FA67E86FA5DB}" srcOrd="7" destOrd="0" presId="urn:microsoft.com/office/officeart/2005/8/layout/list1"/>
    <dgm:cxn modelId="{C6D615DA-5825-451F-A574-C0224FF86AE6}" type="presParOf" srcId="{2BD791D7-7BF7-46AC-93F5-FABF4A5F320C}" destId="{72D01D58-95FC-420F-A542-4B10432670B4}" srcOrd="8" destOrd="0" presId="urn:microsoft.com/office/officeart/2005/8/layout/list1"/>
    <dgm:cxn modelId="{F70342E6-AD4B-46D5-B0F0-2365FE5C85FC}" type="presParOf" srcId="{72D01D58-95FC-420F-A542-4B10432670B4}" destId="{CEE61D32-28E9-403A-9F59-56B0D10E79DA}" srcOrd="0" destOrd="0" presId="urn:microsoft.com/office/officeart/2005/8/layout/list1"/>
    <dgm:cxn modelId="{43A57341-A872-45F1-913A-295543B8081C}" type="presParOf" srcId="{72D01D58-95FC-420F-A542-4B10432670B4}" destId="{3F1D4682-6ACA-4287-B0FD-24AD717A7A23}" srcOrd="1" destOrd="0" presId="urn:microsoft.com/office/officeart/2005/8/layout/list1"/>
    <dgm:cxn modelId="{E0A9B0B7-2170-46AE-83B3-5EC736C274F0}" type="presParOf" srcId="{2BD791D7-7BF7-46AC-93F5-FABF4A5F320C}" destId="{2F1D2EF9-C28A-4549-A71C-4BFE82F29237}" srcOrd="9" destOrd="0" presId="urn:microsoft.com/office/officeart/2005/8/layout/list1"/>
    <dgm:cxn modelId="{E56A22DD-0FD6-427E-896F-017DFFFAF36B}" type="presParOf" srcId="{2BD791D7-7BF7-46AC-93F5-FABF4A5F320C}" destId="{13AC1F16-64B8-4841-B457-0D03349484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CF4DBFB-4CE5-4F34-982E-0257373A491A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9730BD2-1605-41B6-BC72-C051E19C1CF8}">
      <dgm:prSet phldrT="[Текст]" custT="1"/>
      <dgm:spPr/>
      <dgm:t>
        <a:bodyPr/>
        <a:lstStyle/>
        <a:p>
          <a:r>
            <a:rPr lang="ru-RU" sz="3200" b="1" dirty="0" smtClean="0"/>
            <a:t>Климатические условия</a:t>
          </a:r>
          <a:endParaRPr lang="ru-RU" sz="3200" b="1" dirty="0"/>
        </a:p>
      </dgm:t>
    </dgm:pt>
    <dgm:pt modelId="{B59C3CAF-257F-43DA-A0E8-408AED35B543}" type="parTrans" cxnId="{BEA86159-C63F-4700-8C04-E1BF2ED0ACB4}">
      <dgm:prSet/>
      <dgm:spPr/>
      <dgm:t>
        <a:bodyPr/>
        <a:lstStyle/>
        <a:p>
          <a:endParaRPr lang="ru-RU"/>
        </a:p>
      </dgm:t>
    </dgm:pt>
    <dgm:pt modelId="{39D1B886-B37E-42C4-9F2A-B84C2CA8A20D}" type="sibTrans" cxnId="{BEA86159-C63F-4700-8C04-E1BF2ED0ACB4}">
      <dgm:prSet/>
      <dgm:spPr/>
      <dgm:t>
        <a:bodyPr/>
        <a:lstStyle/>
        <a:p>
          <a:endParaRPr lang="ru-RU"/>
        </a:p>
      </dgm:t>
    </dgm:pt>
    <dgm:pt modelId="{DC77C59B-E63D-4F58-88FD-06A52A02CF08}">
      <dgm:prSet phldrT="[Текст]" custT="1"/>
      <dgm:spPr/>
      <dgm:t>
        <a:bodyPr/>
        <a:lstStyle/>
        <a:p>
          <a:r>
            <a:rPr lang="ru-RU" sz="3200" b="1" dirty="0" smtClean="0"/>
            <a:t>ЗОЖ</a:t>
          </a:r>
          <a:endParaRPr lang="ru-RU" sz="3200" b="1" dirty="0"/>
        </a:p>
      </dgm:t>
    </dgm:pt>
    <dgm:pt modelId="{A0F4ECB5-587D-450D-8BB2-28E517D3F3A6}" type="parTrans" cxnId="{BB85D482-1420-4731-8B3E-18319CF82175}">
      <dgm:prSet/>
      <dgm:spPr/>
      <dgm:t>
        <a:bodyPr/>
        <a:lstStyle/>
        <a:p>
          <a:endParaRPr lang="ru-RU"/>
        </a:p>
      </dgm:t>
    </dgm:pt>
    <dgm:pt modelId="{57D9DDD1-8C6A-4E43-9A6E-35D405B14708}" type="sibTrans" cxnId="{BB85D482-1420-4731-8B3E-18319CF82175}">
      <dgm:prSet/>
      <dgm:spPr/>
      <dgm:t>
        <a:bodyPr/>
        <a:lstStyle/>
        <a:p>
          <a:endParaRPr lang="ru-RU"/>
        </a:p>
      </dgm:t>
    </dgm:pt>
    <dgm:pt modelId="{CB8C23D7-0094-4CFA-9CF9-7558FA170125}">
      <dgm:prSet phldrT="[Текст]" custT="1"/>
      <dgm:spPr/>
      <dgm:t>
        <a:bodyPr/>
        <a:lstStyle/>
        <a:p>
          <a:r>
            <a:rPr lang="ru-RU" sz="3200" b="1" dirty="0" smtClean="0"/>
            <a:t>Наличие вредных привычек, зависимости</a:t>
          </a:r>
          <a:endParaRPr lang="ru-RU" sz="3200" b="1" dirty="0"/>
        </a:p>
      </dgm:t>
    </dgm:pt>
    <dgm:pt modelId="{AD36A539-23B9-4487-8B70-30723DC0DF6A}" type="parTrans" cxnId="{7C0122C6-865D-4C14-B761-77D3734D92F6}">
      <dgm:prSet/>
      <dgm:spPr/>
      <dgm:t>
        <a:bodyPr/>
        <a:lstStyle/>
        <a:p>
          <a:endParaRPr lang="ru-RU"/>
        </a:p>
      </dgm:t>
    </dgm:pt>
    <dgm:pt modelId="{82B88561-5C54-4B99-8534-B538B0FD9644}" type="sibTrans" cxnId="{7C0122C6-865D-4C14-B761-77D3734D92F6}">
      <dgm:prSet/>
      <dgm:spPr/>
      <dgm:t>
        <a:bodyPr/>
        <a:lstStyle/>
        <a:p>
          <a:endParaRPr lang="ru-RU"/>
        </a:p>
      </dgm:t>
    </dgm:pt>
    <dgm:pt modelId="{1E1EBF16-5E96-4A3C-B359-6E92DC14590E}" type="pres">
      <dgm:prSet presAssocID="{7CF4DBFB-4CE5-4F34-982E-0257373A49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DCA207-624E-43A3-863C-E1152358FEBC}" type="pres">
      <dgm:prSet presAssocID="{09730BD2-1605-41B6-BC72-C051E19C1CF8}" presName="parentLin" presStyleCnt="0"/>
      <dgm:spPr/>
    </dgm:pt>
    <dgm:pt modelId="{3FB58D73-6803-491A-B9D4-FAA97905BD96}" type="pres">
      <dgm:prSet presAssocID="{09730BD2-1605-41B6-BC72-C051E19C1CF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A95E8F-4D02-461E-808D-E0D037C53542}" type="pres">
      <dgm:prSet presAssocID="{09730BD2-1605-41B6-BC72-C051E19C1CF8}" presName="parentText" presStyleLbl="node1" presStyleIdx="0" presStyleCnt="3" custScaleX="113570" custScaleY="1928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5C3F0-07A5-4558-B343-4AC02F4BE80E}" type="pres">
      <dgm:prSet presAssocID="{09730BD2-1605-41B6-BC72-C051E19C1CF8}" presName="negativeSpace" presStyleCnt="0"/>
      <dgm:spPr/>
    </dgm:pt>
    <dgm:pt modelId="{27F757BE-13BE-4033-8A6F-2C5E533B33F1}" type="pres">
      <dgm:prSet presAssocID="{09730BD2-1605-41B6-BC72-C051E19C1CF8}" presName="childText" presStyleLbl="conFgAcc1" presStyleIdx="0" presStyleCnt="3">
        <dgm:presLayoutVars>
          <dgm:bulletEnabled val="1"/>
        </dgm:presLayoutVars>
      </dgm:prSet>
      <dgm:spPr/>
    </dgm:pt>
    <dgm:pt modelId="{B492B83D-49CF-42BD-A914-88576E0688ED}" type="pres">
      <dgm:prSet presAssocID="{39D1B886-B37E-42C4-9F2A-B84C2CA8A20D}" presName="spaceBetweenRectangles" presStyleCnt="0"/>
      <dgm:spPr/>
    </dgm:pt>
    <dgm:pt modelId="{E2FBFF07-A19D-449F-A35F-B6059B7F87D8}" type="pres">
      <dgm:prSet presAssocID="{DC77C59B-E63D-4F58-88FD-06A52A02CF08}" presName="parentLin" presStyleCnt="0"/>
      <dgm:spPr/>
    </dgm:pt>
    <dgm:pt modelId="{9FE414C4-7BD4-4586-B414-13DCBD357B9C}" type="pres">
      <dgm:prSet presAssocID="{DC77C59B-E63D-4F58-88FD-06A52A02CF0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0A7DCFA-6C54-44BC-86B0-C8FBF5C0F222}" type="pres">
      <dgm:prSet presAssocID="{DC77C59B-E63D-4F58-88FD-06A52A02CF08}" presName="parentText" presStyleLbl="node1" presStyleIdx="1" presStyleCnt="3" custScaleX="113570" custScaleY="1928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CF6CC-90F3-4E15-A012-B787DA532895}" type="pres">
      <dgm:prSet presAssocID="{DC77C59B-E63D-4F58-88FD-06A52A02CF08}" presName="negativeSpace" presStyleCnt="0"/>
      <dgm:spPr/>
    </dgm:pt>
    <dgm:pt modelId="{A8CABFA2-54BB-4593-9107-5468349E8E24}" type="pres">
      <dgm:prSet presAssocID="{DC77C59B-E63D-4F58-88FD-06A52A02CF08}" presName="childText" presStyleLbl="conFgAcc1" presStyleIdx="1" presStyleCnt="3">
        <dgm:presLayoutVars>
          <dgm:bulletEnabled val="1"/>
        </dgm:presLayoutVars>
      </dgm:prSet>
      <dgm:spPr/>
    </dgm:pt>
    <dgm:pt modelId="{9A654E53-3A86-415E-BDEB-35E5215D44E0}" type="pres">
      <dgm:prSet presAssocID="{57D9DDD1-8C6A-4E43-9A6E-35D405B14708}" presName="spaceBetweenRectangles" presStyleCnt="0"/>
      <dgm:spPr/>
    </dgm:pt>
    <dgm:pt modelId="{5CBBC316-575E-4709-9C11-30182B7C2A7F}" type="pres">
      <dgm:prSet presAssocID="{CB8C23D7-0094-4CFA-9CF9-7558FA170125}" presName="parentLin" presStyleCnt="0"/>
      <dgm:spPr/>
    </dgm:pt>
    <dgm:pt modelId="{4AA872C7-3870-4B6D-9951-62387824987B}" type="pres">
      <dgm:prSet presAssocID="{CB8C23D7-0094-4CFA-9CF9-7558FA17012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4347F84-4A81-4CBD-9FFE-21F00475C481}" type="pres">
      <dgm:prSet presAssocID="{CB8C23D7-0094-4CFA-9CF9-7558FA170125}" presName="parentText" presStyleLbl="node1" presStyleIdx="2" presStyleCnt="3" custScaleX="113570" custScaleY="1928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20C41-FF4A-4D96-AD30-7072C4789379}" type="pres">
      <dgm:prSet presAssocID="{CB8C23D7-0094-4CFA-9CF9-7558FA170125}" presName="negativeSpace" presStyleCnt="0"/>
      <dgm:spPr/>
    </dgm:pt>
    <dgm:pt modelId="{C9CD0371-5971-462A-A7C4-F2014CE24184}" type="pres">
      <dgm:prSet presAssocID="{CB8C23D7-0094-4CFA-9CF9-7558FA1701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BB25D6-6EF5-4481-8EA4-E9A4C01E6CF4}" type="presOf" srcId="{DC77C59B-E63D-4F58-88FD-06A52A02CF08}" destId="{9FE414C4-7BD4-4586-B414-13DCBD357B9C}" srcOrd="0" destOrd="0" presId="urn:microsoft.com/office/officeart/2005/8/layout/list1"/>
    <dgm:cxn modelId="{22322CF9-70AE-4414-B5DE-FE52AB92433B}" type="presOf" srcId="{CB8C23D7-0094-4CFA-9CF9-7558FA170125}" destId="{24347F84-4A81-4CBD-9FFE-21F00475C481}" srcOrd="1" destOrd="0" presId="urn:microsoft.com/office/officeart/2005/8/layout/list1"/>
    <dgm:cxn modelId="{4183F5B7-0F71-4A64-9AE0-2F217957DBD8}" type="presOf" srcId="{09730BD2-1605-41B6-BC72-C051E19C1CF8}" destId="{C2A95E8F-4D02-461E-808D-E0D037C53542}" srcOrd="1" destOrd="0" presId="urn:microsoft.com/office/officeart/2005/8/layout/list1"/>
    <dgm:cxn modelId="{BE62D904-99E0-4B40-98D5-CA8695B032FB}" type="presOf" srcId="{CB8C23D7-0094-4CFA-9CF9-7558FA170125}" destId="{4AA872C7-3870-4B6D-9951-62387824987B}" srcOrd="0" destOrd="0" presId="urn:microsoft.com/office/officeart/2005/8/layout/list1"/>
    <dgm:cxn modelId="{BB85D482-1420-4731-8B3E-18319CF82175}" srcId="{7CF4DBFB-4CE5-4F34-982E-0257373A491A}" destId="{DC77C59B-E63D-4F58-88FD-06A52A02CF08}" srcOrd="1" destOrd="0" parTransId="{A0F4ECB5-587D-450D-8BB2-28E517D3F3A6}" sibTransId="{57D9DDD1-8C6A-4E43-9A6E-35D405B14708}"/>
    <dgm:cxn modelId="{5B0D3131-C60A-42B6-9336-65FE97FC1232}" type="presOf" srcId="{DC77C59B-E63D-4F58-88FD-06A52A02CF08}" destId="{E0A7DCFA-6C54-44BC-86B0-C8FBF5C0F222}" srcOrd="1" destOrd="0" presId="urn:microsoft.com/office/officeart/2005/8/layout/list1"/>
    <dgm:cxn modelId="{1FFDB0B2-8CEC-425A-A9FD-A31D7DD3A62F}" type="presOf" srcId="{7CF4DBFB-4CE5-4F34-982E-0257373A491A}" destId="{1E1EBF16-5E96-4A3C-B359-6E92DC14590E}" srcOrd="0" destOrd="0" presId="urn:microsoft.com/office/officeart/2005/8/layout/list1"/>
    <dgm:cxn modelId="{FC4E756A-CD2E-4D2A-8AB0-442B53342F4E}" type="presOf" srcId="{09730BD2-1605-41B6-BC72-C051E19C1CF8}" destId="{3FB58D73-6803-491A-B9D4-FAA97905BD96}" srcOrd="0" destOrd="0" presId="urn:microsoft.com/office/officeart/2005/8/layout/list1"/>
    <dgm:cxn modelId="{BEA86159-C63F-4700-8C04-E1BF2ED0ACB4}" srcId="{7CF4DBFB-4CE5-4F34-982E-0257373A491A}" destId="{09730BD2-1605-41B6-BC72-C051E19C1CF8}" srcOrd="0" destOrd="0" parTransId="{B59C3CAF-257F-43DA-A0E8-408AED35B543}" sibTransId="{39D1B886-B37E-42C4-9F2A-B84C2CA8A20D}"/>
    <dgm:cxn modelId="{7C0122C6-865D-4C14-B761-77D3734D92F6}" srcId="{7CF4DBFB-4CE5-4F34-982E-0257373A491A}" destId="{CB8C23D7-0094-4CFA-9CF9-7558FA170125}" srcOrd="2" destOrd="0" parTransId="{AD36A539-23B9-4487-8B70-30723DC0DF6A}" sibTransId="{82B88561-5C54-4B99-8534-B538B0FD9644}"/>
    <dgm:cxn modelId="{9F5DA3DE-EC21-4370-9C08-25D695897AFA}" type="presParOf" srcId="{1E1EBF16-5E96-4A3C-B359-6E92DC14590E}" destId="{0DDCA207-624E-43A3-863C-E1152358FEBC}" srcOrd="0" destOrd="0" presId="urn:microsoft.com/office/officeart/2005/8/layout/list1"/>
    <dgm:cxn modelId="{FFA911E1-A65B-4929-A7A7-E093FF8BB9E3}" type="presParOf" srcId="{0DDCA207-624E-43A3-863C-E1152358FEBC}" destId="{3FB58D73-6803-491A-B9D4-FAA97905BD96}" srcOrd="0" destOrd="0" presId="urn:microsoft.com/office/officeart/2005/8/layout/list1"/>
    <dgm:cxn modelId="{56FB45D9-6527-44DC-9A89-3D70FA2DBD96}" type="presParOf" srcId="{0DDCA207-624E-43A3-863C-E1152358FEBC}" destId="{C2A95E8F-4D02-461E-808D-E0D037C53542}" srcOrd="1" destOrd="0" presId="urn:microsoft.com/office/officeart/2005/8/layout/list1"/>
    <dgm:cxn modelId="{37FE19A5-30BA-4AED-A507-F397B03332A4}" type="presParOf" srcId="{1E1EBF16-5E96-4A3C-B359-6E92DC14590E}" destId="{0CF5C3F0-07A5-4558-B343-4AC02F4BE80E}" srcOrd="1" destOrd="0" presId="urn:microsoft.com/office/officeart/2005/8/layout/list1"/>
    <dgm:cxn modelId="{971A2A3C-0991-4FB8-AB72-E6D00D0C637C}" type="presParOf" srcId="{1E1EBF16-5E96-4A3C-B359-6E92DC14590E}" destId="{27F757BE-13BE-4033-8A6F-2C5E533B33F1}" srcOrd="2" destOrd="0" presId="urn:microsoft.com/office/officeart/2005/8/layout/list1"/>
    <dgm:cxn modelId="{1AEF8062-D9F9-4809-B3EA-6803ECB64EF3}" type="presParOf" srcId="{1E1EBF16-5E96-4A3C-B359-6E92DC14590E}" destId="{B492B83D-49CF-42BD-A914-88576E0688ED}" srcOrd="3" destOrd="0" presId="urn:microsoft.com/office/officeart/2005/8/layout/list1"/>
    <dgm:cxn modelId="{178442A3-3D6A-43D5-8D67-FEAC88431D3C}" type="presParOf" srcId="{1E1EBF16-5E96-4A3C-B359-6E92DC14590E}" destId="{E2FBFF07-A19D-449F-A35F-B6059B7F87D8}" srcOrd="4" destOrd="0" presId="urn:microsoft.com/office/officeart/2005/8/layout/list1"/>
    <dgm:cxn modelId="{6213F31B-D36F-4283-A2D8-9BF9F0492C7E}" type="presParOf" srcId="{E2FBFF07-A19D-449F-A35F-B6059B7F87D8}" destId="{9FE414C4-7BD4-4586-B414-13DCBD357B9C}" srcOrd="0" destOrd="0" presId="urn:microsoft.com/office/officeart/2005/8/layout/list1"/>
    <dgm:cxn modelId="{BB674A11-DB71-423B-8FFD-D6620EF1259D}" type="presParOf" srcId="{E2FBFF07-A19D-449F-A35F-B6059B7F87D8}" destId="{E0A7DCFA-6C54-44BC-86B0-C8FBF5C0F222}" srcOrd="1" destOrd="0" presId="urn:microsoft.com/office/officeart/2005/8/layout/list1"/>
    <dgm:cxn modelId="{1A5F80E8-EDFB-4AC7-AC2C-EF01D4B30BE3}" type="presParOf" srcId="{1E1EBF16-5E96-4A3C-B359-6E92DC14590E}" destId="{CCCCF6CC-90F3-4E15-A012-B787DA532895}" srcOrd="5" destOrd="0" presId="urn:microsoft.com/office/officeart/2005/8/layout/list1"/>
    <dgm:cxn modelId="{CF00EC38-874C-4D97-AEE0-A2E51660D010}" type="presParOf" srcId="{1E1EBF16-5E96-4A3C-B359-6E92DC14590E}" destId="{A8CABFA2-54BB-4593-9107-5468349E8E24}" srcOrd="6" destOrd="0" presId="urn:microsoft.com/office/officeart/2005/8/layout/list1"/>
    <dgm:cxn modelId="{2E1E10F0-3361-499B-81A8-E4ACDB27B01D}" type="presParOf" srcId="{1E1EBF16-5E96-4A3C-B359-6E92DC14590E}" destId="{9A654E53-3A86-415E-BDEB-35E5215D44E0}" srcOrd="7" destOrd="0" presId="urn:microsoft.com/office/officeart/2005/8/layout/list1"/>
    <dgm:cxn modelId="{237FE9A2-E3A3-44D9-913C-646566FC702D}" type="presParOf" srcId="{1E1EBF16-5E96-4A3C-B359-6E92DC14590E}" destId="{5CBBC316-575E-4709-9C11-30182B7C2A7F}" srcOrd="8" destOrd="0" presId="urn:microsoft.com/office/officeart/2005/8/layout/list1"/>
    <dgm:cxn modelId="{35F24532-B384-41D6-996E-3278C6620BF1}" type="presParOf" srcId="{5CBBC316-575E-4709-9C11-30182B7C2A7F}" destId="{4AA872C7-3870-4B6D-9951-62387824987B}" srcOrd="0" destOrd="0" presId="urn:microsoft.com/office/officeart/2005/8/layout/list1"/>
    <dgm:cxn modelId="{49AF5B33-EF12-442C-AFA8-6D7103D05FC9}" type="presParOf" srcId="{5CBBC316-575E-4709-9C11-30182B7C2A7F}" destId="{24347F84-4A81-4CBD-9FFE-21F00475C481}" srcOrd="1" destOrd="0" presId="urn:microsoft.com/office/officeart/2005/8/layout/list1"/>
    <dgm:cxn modelId="{19C850AF-72AD-4FC9-855E-55F0D659907B}" type="presParOf" srcId="{1E1EBF16-5E96-4A3C-B359-6E92DC14590E}" destId="{56020C41-FF4A-4D96-AD30-7072C4789379}" srcOrd="9" destOrd="0" presId="urn:microsoft.com/office/officeart/2005/8/layout/list1"/>
    <dgm:cxn modelId="{3C4F9EA7-DB29-487B-A20C-D8D61C20BBF2}" type="presParOf" srcId="{1E1EBF16-5E96-4A3C-B359-6E92DC14590E}" destId="{C9CD0371-5971-462A-A7C4-F2014CE241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7B9EEE-3A1E-4B22-AF38-38313D64724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D2B774-24DA-4364-8088-67C5514B6222}">
      <dgm:prSet phldrT="[Текст]"/>
      <dgm:spPr/>
      <dgm:t>
        <a:bodyPr/>
        <a:lstStyle/>
        <a:p>
          <a:r>
            <a:rPr lang="ru-RU" b="1" dirty="0" smtClean="0"/>
            <a:t>Глобальные дестабилизирующие факторы – это те, которые имеют общечеловеческий характер, затрагивают интересы человечества в целом. Основное направления минимизации действия факторов комплексная политика по объединению усилий всех государств. </a:t>
          </a:r>
          <a:endParaRPr lang="ru-RU" b="1" dirty="0"/>
        </a:p>
      </dgm:t>
    </dgm:pt>
    <dgm:pt modelId="{FACF6C00-C3B5-475D-A07B-EE4426A1F371}" type="parTrans" cxnId="{4A706998-FCA7-4FEB-BCAC-803B77DC7ADD}">
      <dgm:prSet/>
      <dgm:spPr/>
      <dgm:t>
        <a:bodyPr/>
        <a:lstStyle/>
        <a:p>
          <a:endParaRPr lang="ru-RU"/>
        </a:p>
      </dgm:t>
    </dgm:pt>
    <dgm:pt modelId="{58955E62-8436-41F5-8ACB-7B9FBAD14117}" type="sibTrans" cxnId="{4A706998-FCA7-4FEB-BCAC-803B77DC7ADD}">
      <dgm:prSet/>
      <dgm:spPr/>
      <dgm:t>
        <a:bodyPr/>
        <a:lstStyle/>
        <a:p>
          <a:endParaRPr lang="ru-RU"/>
        </a:p>
      </dgm:t>
    </dgm:pt>
    <dgm:pt modelId="{F51EC39F-D5C2-4A83-98AC-D55891D48ED0}" type="pres">
      <dgm:prSet presAssocID="{637B9EEE-3A1E-4B22-AF38-38313D6472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6C63C-BC13-439F-916D-E7CCD155CD7E}" type="pres">
      <dgm:prSet presAssocID="{3AD2B774-24DA-4364-8088-67C5514B622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706998-FCA7-4FEB-BCAC-803B77DC7ADD}" srcId="{637B9EEE-3A1E-4B22-AF38-38313D647241}" destId="{3AD2B774-24DA-4364-8088-67C5514B6222}" srcOrd="0" destOrd="0" parTransId="{FACF6C00-C3B5-475D-A07B-EE4426A1F371}" sibTransId="{58955E62-8436-41F5-8ACB-7B9FBAD14117}"/>
    <dgm:cxn modelId="{3E5BED70-9096-4002-BC4B-2466595FFE5B}" type="presOf" srcId="{3AD2B774-24DA-4364-8088-67C5514B6222}" destId="{5476C63C-BC13-439F-916D-E7CCD155CD7E}" srcOrd="0" destOrd="0" presId="urn:microsoft.com/office/officeart/2005/8/layout/default"/>
    <dgm:cxn modelId="{55BF5612-2AA5-4718-8DAD-E4759F8B3C99}" type="presOf" srcId="{637B9EEE-3A1E-4B22-AF38-38313D647241}" destId="{F51EC39F-D5C2-4A83-98AC-D55891D48ED0}" srcOrd="0" destOrd="0" presId="urn:microsoft.com/office/officeart/2005/8/layout/default"/>
    <dgm:cxn modelId="{691C7A8C-36A6-4ADB-89C4-89EDCF69C090}" type="presParOf" srcId="{F51EC39F-D5C2-4A83-98AC-D55891D48ED0}" destId="{5476C63C-BC13-439F-916D-E7CCD155CD7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76B61C-2D6D-4634-AD72-DDC748EAB871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78858A8-A5CB-4167-B743-C9438BF77F6F}">
      <dgm:prSet phldrT="[Текст]"/>
      <dgm:spPr/>
      <dgm:t>
        <a:bodyPr/>
        <a:lstStyle/>
        <a:p>
          <a:r>
            <a:rPr lang="ru-RU" dirty="0" smtClean="0"/>
            <a:t>Проблемы взаимодействия общества и природы</a:t>
          </a:r>
          <a:endParaRPr lang="ru-RU" dirty="0"/>
        </a:p>
      </dgm:t>
    </dgm:pt>
    <dgm:pt modelId="{8D9F7287-A049-48C4-A61C-C825E68944F3}" type="parTrans" cxnId="{0F256287-ECE4-4E8C-929A-C1042286ECF3}">
      <dgm:prSet/>
      <dgm:spPr/>
      <dgm:t>
        <a:bodyPr/>
        <a:lstStyle/>
        <a:p>
          <a:endParaRPr lang="ru-RU"/>
        </a:p>
      </dgm:t>
    </dgm:pt>
    <dgm:pt modelId="{084AB193-8378-4BFA-A2EC-6F1530419E42}" type="sibTrans" cxnId="{0F256287-ECE4-4E8C-929A-C1042286ECF3}">
      <dgm:prSet/>
      <dgm:spPr/>
      <dgm:t>
        <a:bodyPr/>
        <a:lstStyle/>
        <a:p>
          <a:endParaRPr lang="ru-RU"/>
        </a:p>
      </dgm:t>
    </dgm:pt>
    <dgm:pt modelId="{0F79AD95-71E7-4914-8A28-702CF87ECA78}">
      <dgm:prSet phldrT="[Текст]"/>
      <dgm:spPr/>
      <dgm:t>
        <a:bodyPr/>
        <a:lstStyle/>
        <a:p>
          <a:r>
            <a:rPr lang="ru-RU" b="1" dirty="0" smtClean="0"/>
            <a:t>Предотвращение катастрофического загрязнения окружающей среды</a:t>
          </a:r>
          <a:endParaRPr lang="ru-RU" b="1" dirty="0"/>
        </a:p>
      </dgm:t>
    </dgm:pt>
    <dgm:pt modelId="{33FF7DE9-F800-4FCB-B73A-F704DDAFDF97}" type="parTrans" cxnId="{B594E5DD-63AF-4DD9-A991-0A0253F0F17E}">
      <dgm:prSet/>
      <dgm:spPr/>
      <dgm:t>
        <a:bodyPr/>
        <a:lstStyle/>
        <a:p>
          <a:endParaRPr lang="ru-RU"/>
        </a:p>
      </dgm:t>
    </dgm:pt>
    <dgm:pt modelId="{8CD10AA8-50D4-413C-B530-51F84E4A2F46}" type="sibTrans" cxnId="{B594E5DD-63AF-4DD9-A991-0A0253F0F17E}">
      <dgm:prSet/>
      <dgm:spPr/>
      <dgm:t>
        <a:bodyPr/>
        <a:lstStyle/>
        <a:p>
          <a:endParaRPr lang="ru-RU"/>
        </a:p>
      </dgm:t>
    </dgm:pt>
    <dgm:pt modelId="{32223314-99BE-4198-A20C-EEF2E339E076}">
      <dgm:prSet phldrT="[Текст]"/>
      <dgm:spPr/>
      <dgm:t>
        <a:bodyPr/>
        <a:lstStyle/>
        <a:p>
          <a:r>
            <a:rPr lang="ru-RU" b="1" dirty="0" smtClean="0"/>
            <a:t>Обеспечение человечества необходимыми природными ресурсами</a:t>
          </a:r>
          <a:endParaRPr lang="ru-RU" b="1" dirty="0"/>
        </a:p>
      </dgm:t>
    </dgm:pt>
    <dgm:pt modelId="{1701C0ED-7305-49CA-B4FF-E7EBBE2EEC41}" type="parTrans" cxnId="{9BD28E34-A8CA-43A5-884B-59144759811E}">
      <dgm:prSet/>
      <dgm:spPr/>
      <dgm:t>
        <a:bodyPr/>
        <a:lstStyle/>
        <a:p>
          <a:endParaRPr lang="ru-RU"/>
        </a:p>
      </dgm:t>
    </dgm:pt>
    <dgm:pt modelId="{D460353D-BC90-4B4C-AFFB-3A3F921A82DC}" type="sibTrans" cxnId="{9BD28E34-A8CA-43A5-884B-59144759811E}">
      <dgm:prSet/>
      <dgm:spPr/>
      <dgm:t>
        <a:bodyPr/>
        <a:lstStyle/>
        <a:p>
          <a:endParaRPr lang="ru-RU"/>
        </a:p>
      </dgm:t>
    </dgm:pt>
    <dgm:pt modelId="{4B489AA2-C610-4401-8AB7-75B949958508}">
      <dgm:prSet phldrT="[Текст]"/>
      <dgm:spPr/>
      <dgm:t>
        <a:bodyPr/>
        <a:lstStyle/>
        <a:p>
          <a:r>
            <a:rPr lang="ru-RU" b="1" dirty="0" smtClean="0"/>
            <a:t>Освоение Мирового океана и космического пространства</a:t>
          </a:r>
          <a:endParaRPr lang="ru-RU" b="1" dirty="0"/>
        </a:p>
      </dgm:t>
    </dgm:pt>
    <dgm:pt modelId="{D68DF87C-B8B3-4D40-9F31-0987518361AD}" type="parTrans" cxnId="{6FDEBD6B-8FB7-495F-BED9-5DCB72AAE597}">
      <dgm:prSet/>
      <dgm:spPr/>
      <dgm:t>
        <a:bodyPr/>
        <a:lstStyle/>
        <a:p>
          <a:endParaRPr lang="ru-RU"/>
        </a:p>
      </dgm:t>
    </dgm:pt>
    <dgm:pt modelId="{952021A3-BC4B-4AAB-9C0D-8661DC420E53}" type="sibTrans" cxnId="{6FDEBD6B-8FB7-495F-BED9-5DCB72AAE597}">
      <dgm:prSet/>
      <dgm:spPr/>
      <dgm:t>
        <a:bodyPr/>
        <a:lstStyle/>
        <a:p>
          <a:endParaRPr lang="ru-RU"/>
        </a:p>
      </dgm:t>
    </dgm:pt>
    <dgm:pt modelId="{0E237431-7990-44A6-9A69-6DC74B325CE7}" type="pres">
      <dgm:prSet presAssocID="{0176B61C-2D6D-4634-AD72-DDC748EAB8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C49B51-87E9-457B-BB81-E178746F8B7C}" type="pres">
      <dgm:prSet presAssocID="{178858A8-A5CB-4167-B743-C9438BF77F6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239FF-9665-47DC-85E5-0D30CB89F343}" type="pres">
      <dgm:prSet presAssocID="{178858A8-A5CB-4167-B743-C9438BF77F6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07BFF8-09A7-4462-B706-DBFE1E4CB071}" type="presOf" srcId="{0F79AD95-71E7-4914-8A28-702CF87ECA78}" destId="{6C3239FF-9665-47DC-85E5-0D30CB89F343}" srcOrd="0" destOrd="0" presId="urn:microsoft.com/office/officeart/2005/8/layout/vList2"/>
    <dgm:cxn modelId="{4EC34002-11DF-47BA-BBB3-CD830AE4B95A}" type="presOf" srcId="{32223314-99BE-4198-A20C-EEF2E339E076}" destId="{6C3239FF-9665-47DC-85E5-0D30CB89F343}" srcOrd="0" destOrd="1" presId="urn:microsoft.com/office/officeart/2005/8/layout/vList2"/>
    <dgm:cxn modelId="{6FDEBD6B-8FB7-495F-BED9-5DCB72AAE597}" srcId="{178858A8-A5CB-4167-B743-C9438BF77F6F}" destId="{4B489AA2-C610-4401-8AB7-75B949958508}" srcOrd="2" destOrd="0" parTransId="{D68DF87C-B8B3-4D40-9F31-0987518361AD}" sibTransId="{952021A3-BC4B-4AAB-9C0D-8661DC420E53}"/>
    <dgm:cxn modelId="{1254F22D-16AD-421F-BD67-5C3A349BD3DB}" type="presOf" srcId="{0176B61C-2D6D-4634-AD72-DDC748EAB871}" destId="{0E237431-7990-44A6-9A69-6DC74B325CE7}" srcOrd="0" destOrd="0" presId="urn:microsoft.com/office/officeart/2005/8/layout/vList2"/>
    <dgm:cxn modelId="{0F256287-ECE4-4E8C-929A-C1042286ECF3}" srcId="{0176B61C-2D6D-4634-AD72-DDC748EAB871}" destId="{178858A8-A5CB-4167-B743-C9438BF77F6F}" srcOrd="0" destOrd="0" parTransId="{8D9F7287-A049-48C4-A61C-C825E68944F3}" sibTransId="{084AB193-8378-4BFA-A2EC-6F1530419E42}"/>
    <dgm:cxn modelId="{37CB06A3-5817-4A70-83F9-AA91E9A9F5A1}" type="presOf" srcId="{178858A8-A5CB-4167-B743-C9438BF77F6F}" destId="{FAC49B51-87E9-457B-BB81-E178746F8B7C}" srcOrd="0" destOrd="0" presId="urn:microsoft.com/office/officeart/2005/8/layout/vList2"/>
    <dgm:cxn modelId="{B594E5DD-63AF-4DD9-A991-0A0253F0F17E}" srcId="{178858A8-A5CB-4167-B743-C9438BF77F6F}" destId="{0F79AD95-71E7-4914-8A28-702CF87ECA78}" srcOrd="0" destOrd="0" parTransId="{33FF7DE9-F800-4FCB-B73A-F704DDAFDF97}" sibTransId="{8CD10AA8-50D4-413C-B530-51F84E4A2F46}"/>
    <dgm:cxn modelId="{A54F8E56-0E60-4976-82D9-05D3AAD8082F}" type="presOf" srcId="{4B489AA2-C610-4401-8AB7-75B949958508}" destId="{6C3239FF-9665-47DC-85E5-0D30CB89F343}" srcOrd="0" destOrd="2" presId="urn:microsoft.com/office/officeart/2005/8/layout/vList2"/>
    <dgm:cxn modelId="{9BD28E34-A8CA-43A5-884B-59144759811E}" srcId="{178858A8-A5CB-4167-B743-C9438BF77F6F}" destId="{32223314-99BE-4198-A20C-EEF2E339E076}" srcOrd="1" destOrd="0" parTransId="{1701C0ED-7305-49CA-B4FF-E7EBBE2EEC41}" sibTransId="{D460353D-BC90-4B4C-AFFB-3A3F921A82DC}"/>
    <dgm:cxn modelId="{DCDB1429-14BE-40BE-9D05-DD8AD0822DA8}" type="presParOf" srcId="{0E237431-7990-44A6-9A69-6DC74B325CE7}" destId="{FAC49B51-87E9-457B-BB81-E178746F8B7C}" srcOrd="0" destOrd="0" presId="urn:microsoft.com/office/officeart/2005/8/layout/vList2"/>
    <dgm:cxn modelId="{7170C244-52F0-4835-A6E3-2D967FB8A76E}" type="presParOf" srcId="{0E237431-7990-44A6-9A69-6DC74B325CE7}" destId="{6C3239FF-9665-47DC-85E5-0D30CB89F34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76B61C-2D6D-4634-AD72-DDC748EAB871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78858A8-A5CB-4167-B743-C9438BF77F6F}">
      <dgm:prSet phldrT="[Текст]"/>
      <dgm:spPr/>
      <dgm:t>
        <a:bodyPr/>
        <a:lstStyle/>
        <a:p>
          <a:r>
            <a:rPr lang="ru-RU" dirty="0" smtClean="0"/>
            <a:t>Проблемы взаимоотношений людей и общества</a:t>
          </a:r>
          <a:endParaRPr lang="ru-RU" dirty="0"/>
        </a:p>
      </dgm:t>
    </dgm:pt>
    <dgm:pt modelId="{8D9F7287-A049-48C4-A61C-C825E68944F3}" type="parTrans" cxnId="{0F256287-ECE4-4E8C-929A-C1042286ECF3}">
      <dgm:prSet/>
      <dgm:spPr/>
      <dgm:t>
        <a:bodyPr/>
        <a:lstStyle/>
        <a:p>
          <a:endParaRPr lang="ru-RU"/>
        </a:p>
      </dgm:t>
    </dgm:pt>
    <dgm:pt modelId="{084AB193-8378-4BFA-A2EC-6F1530419E42}" type="sibTrans" cxnId="{0F256287-ECE4-4E8C-929A-C1042286ECF3}">
      <dgm:prSet/>
      <dgm:spPr/>
      <dgm:t>
        <a:bodyPr/>
        <a:lstStyle/>
        <a:p>
          <a:endParaRPr lang="ru-RU"/>
        </a:p>
      </dgm:t>
    </dgm:pt>
    <dgm:pt modelId="{0F79AD95-71E7-4914-8A28-702CF87ECA78}">
      <dgm:prSet phldrT="[Текст]"/>
      <dgm:spPr/>
      <dgm:t>
        <a:bodyPr/>
        <a:lstStyle/>
        <a:p>
          <a:r>
            <a:rPr lang="ru-RU" b="1" dirty="0" smtClean="0"/>
            <a:t>Проблема роста народонаселения</a:t>
          </a:r>
          <a:endParaRPr lang="ru-RU" b="1" dirty="0"/>
        </a:p>
      </dgm:t>
    </dgm:pt>
    <dgm:pt modelId="{33FF7DE9-F800-4FCB-B73A-F704DDAFDF97}" type="parTrans" cxnId="{B594E5DD-63AF-4DD9-A991-0A0253F0F17E}">
      <dgm:prSet/>
      <dgm:spPr/>
      <dgm:t>
        <a:bodyPr/>
        <a:lstStyle/>
        <a:p>
          <a:endParaRPr lang="ru-RU"/>
        </a:p>
      </dgm:t>
    </dgm:pt>
    <dgm:pt modelId="{8CD10AA8-50D4-413C-B530-51F84E4A2F46}" type="sibTrans" cxnId="{B594E5DD-63AF-4DD9-A991-0A0253F0F17E}">
      <dgm:prSet/>
      <dgm:spPr/>
      <dgm:t>
        <a:bodyPr/>
        <a:lstStyle/>
        <a:p>
          <a:endParaRPr lang="ru-RU"/>
        </a:p>
      </dgm:t>
    </dgm:pt>
    <dgm:pt modelId="{E6418C3E-A4E6-4133-8C15-B556682F3AF2}">
      <dgm:prSet phldrT="[Текст]"/>
      <dgm:spPr/>
      <dgm:t>
        <a:bodyPr/>
        <a:lstStyle/>
        <a:p>
          <a:r>
            <a:rPr lang="ru-RU" b="1" dirty="0" smtClean="0"/>
            <a:t>Проблема охраны и укрепления здоровья людей</a:t>
          </a:r>
          <a:endParaRPr lang="ru-RU" b="1" dirty="0"/>
        </a:p>
      </dgm:t>
    </dgm:pt>
    <dgm:pt modelId="{258102E5-39B0-4163-9D0B-E1B3B6BF22F2}" type="parTrans" cxnId="{EB112B2A-B22E-423D-940E-E7022B600BEB}">
      <dgm:prSet/>
      <dgm:spPr/>
      <dgm:t>
        <a:bodyPr/>
        <a:lstStyle/>
        <a:p>
          <a:endParaRPr lang="ru-RU"/>
        </a:p>
      </dgm:t>
    </dgm:pt>
    <dgm:pt modelId="{7967E737-DCD9-44C6-B3DB-FFC4FE56C4E8}" type="sibTrans" cxnId="{EB112B2A-B22E-423D-940E-E7022B600BEB}">
      <dgm:prSet/>
      <dgm:spPr/>
      <dgm:t>
        <a:bodyPr/>
        <a:lstStyle/>
        <a:p>
          <a:endParaRPr lang="ru-RU"/>
        </a:p>
      </dgm:t>
    </dgm:pt>
    <dgm:pt modelId="{6CD41891-32DC-4A5A-91BD-9EE37B2D7299}">
      <dgm:prSet phldrT="[Текст]"/>
      <dgm:spPr/>
      <dgm:t>
        <a:bodyPr/>
        <a:lstStyle/>
        <a:p>
          <a:r>
            <a:rPr lang="ru-RU" b="1" dirty="0" smtClean="0"/>
            <a:t>Проблема образования и культурного роста</a:t>
          </a:r>
          <a:endParaRPr lang="ru-RU" b="1" dirty="0"/>
        </a:p>
      </dgm:t>
    </dgm:pt>
    <dgm:pt modelId="{230C3D3E-1615-4B8A-B4F3-A558153E61F1}" type="parTrans" cxnId="{3E50AD43-EE54-4466-B097-296588A8B92F}">
      <dgm:prSet/>
      <dgm:spPr/>
      <dgm:t>
        <a:bodyPr/>
        <a:lstStyle/>
        <a:p>
          <a:endParaRPr lang="ru-RU"/>
        </a:p>
      </dgm:t>
    </dgm:pt>
    <dgm:pt modelId="{16C9E247-9F8F-495B-815A-8A39D6366387}" type="sibTrans" cxnId="{3E50AD43-EE54-4466-B097-296588A8B92F}">
      <dgm:prSet/>
      <dgm:spPr/>
      <dgm:t>
        <a:bodyPr/>
        <a:lstStyle/>
        <a:p>
          <a:endParaRPr lang="ru-RU"/>
        </a:p>
      </dgm:t>
    </dgm:pt>
    <dgm:pt modelId="{B98144B4-E99F-4323-A8E0-19A77E34F3B0}">
      <dgm:prSet phldrT="[Текст]"/>
      <dgm:spPr/>
      <dgm:t>
        <a:bodyPr/>
        <a:lstStyle/>
        <a:p>
          <a:r>
            <a:rPr lang="ru-RU" b="1" dirty="0" smtClean="0"/>
            <a:t>Проблема миграции</a:t>
          </a:r>
          <a:endParaRPr lang="ru-RU" b="1" dirty="0"/>
        </a:p>
      </dgm:t>
    </dgm:pt>
    <dgm:pt modelId="{44925325-B54D-4182-9DB3-963594BFB5EB}" type="parTrans" cxnId="{D606DEB5-CBA4-47B0-B2DE-20C80B1EDF59}">
      <dgm:prSet/>
      <dgm:spPr/>
      <dgm:t>
        <a:bodyPr/>
        <a:lstStyle/>
        <a:p>
          <a:endParaRPr lang="ru-RU"/>
        </a:p>
      </dgm:t>
    </dgm:pt>
    <dgm:pt modelId="{A2DDE9D5-D0C0-460D-9A53-60680B261EE4}" type="sibTrans" cxnId="{D606DEB5-CBA4-47B0-B2DE-20C80B1EDF59}">
      <dgm:prSet/>
      <dgm:spPr/>
      <dgm:t>
        <a:bodyPr/>
        <a:lstStyle/>
        <a:p>
          <a:endParaRPr lang="ru-RU"/>
        </a:p>
      </dgm:t>
    </dgm:pt>
    <dgm:pt modelId="{0E237431-7990-44A6-9A69-6DC74B325CE7}" type="pres">
      <dgm:prSet presAssocID="{0176B61C-2D6D-4634-AD72-DDC748EAB8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C49B51-87E9-457B-BB81-E178746F8B7C}" type="pres">
      <dgm:prSet presAssocID="{178858A8-A5CB-4167-B743-C9438BF77F6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239FF-9665-47DC-85E5-0D30CB89F343}" type="pres">
      <dgm:prSet presAssocID="{178858A8-A5CB-4167-B743-C9438BF77F6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C36EA7-90A2-495B-8617-D4B78FE0B9F2}" type="presOf" srcId="{B98144B4-E99F-4323-A8E0-19A77E34F3B0}" destId="{6C3239FF-9665-47DC-85E5-0D30CB89F343}" srcOrd="0" destOrd="3" presId="urn:microsoft.com/office/officeart/2005/8/layout/vList2"/>
    <dgm:cxn modelId="{FCFC26E0-1C7B-495C-8BF3-2A46E6A204BC}" type="presOf" srcId="{E6418C3E-A4E6-4133-8C15-B556682F3AF2}" destId="{6C3239FF-9665-47DC-85E5-0D30CB89F343}" srcOrd="0" destOrd="1" presId="urn:microsoft.com/office/officeart/2005/8/layout/vList2"/>
    <dgm:cxn modelId="{D606DEB5-CBA4-47B0-B2DE-20C80B1EDF59}" srcId="{178858A8-A5CB-4167-B743-C9438BF77F6F}" destId="{B98144B4-E99F-4323-A8E0-19A77E34F3B0}" srcOrd="3" destOrd="0" parTransId="{44925325-B54D-4182-9DB3-963594BFB5EB}" sibTransId="{A2DDE9D5-D0C0-460D-9A53-60680B261EE4}"/>
    <dgm:cxn modelId="{9D2EB639-5D1E-42C8-BB8A-ECBBAC57D7C4}" type="presOf" srcId="{6CD41891-32DC-4A5A-91BD-9EE37B2D7299}" destId="{6C3239FF-9665-47DC-85E5-0D30CB89F343}" srcOrd="0" destOrd="2" presId="urn:microsoft.com/office/officeart/2005/8/layout/vList2"/>
    <dgm:cxn modelId="{3E50AD43-EE54-4466-B097-296588A8B92F}" srcId="{178858A8-A5CB-4167-B743-C9438BF77F6F}" destId="{6CD41891-32DC-4A5A-91BD-9EE37B2D7299}" srcOrd="2" destOrd="0" parTransId="{230C3D3E-1615-4B8A-B4F3-A558153E61F1}" sibTransId="{16C9E247-9F8F-495B-815A-8A39D6366387}"/>
    <dgm:cxn modelId="{0F256287-ECE4-4E8C-929A-C1042286ECF3}" srcId="{0176B61C-2D6D-4634-AD72-DDC748EAB871}" destId="{178858A8-A5CB-4167-B743-C9438BF77F6F}" srcOrd="0" destOrd="0" parTransId="{8D9F7287-A049-48C4-A61C-C825E68944F3}" sibTransId="{084AB193-8378-4BFA-A2EC-6F1530419E42}"/>
    <dgm:cxn modelId="{D2C3E1C7-DDA6-45A4-A815-AA3A1BD81C3F}" type="presOf" srcId="{0176B61C-2D6D-4634-AD72-DDC748EAB871}" destId="{0E237431-7990-44A6-9A69-6DC74B325CE7}" srcOrd="0" destOrd="0" presId="urn:microsoft.com/office/officeart/2005/8/layout/vList2"/>
    <dgm:cxn modelId="{B594E5DD-63AF-4DD9-A991-0A0253F0F17E}" srcId="{178858A8-A5CB-4167-B743-C9438BF77F6F}" destId="{0F79AD95-71E7-4914-8A28-702CF87ECA78}" srcOrd="0" destOrd="0" parTransId="{33FF7DE9-F800-4FCB-B73A-F704DDAFDF97}" sibTransId="{8CD10AA8-50D4-413C-B530-51F84E4A2F46}"/>
    <dgm:cxn modelId="{7DD54D3F-24F7-462D-A389-D60FB4D904DD}" type="presOf" srcId="{0F79AD95-71E7-4914-8A28-702CF87ECA78}" destId="{6C3239FF-9665-47DC-85E5-0D30CB89F343}" srcOrd="0" destOrd="0" presId="urn:microsoft.com/office/officeart/2005/8/layout/vList2"/>
    <dgm:cxn modelId="{FD6200DD-D6EA-4464-96BB-873A5CF49015}" type="presOf" srcId="{178858A8-A5CB-4167-B743-C9438BF77F6F}" destId="{FAC49B51-87E9-457B-BB81-E178746F8B7C}" srcOrd="0" destOrd="0" presId="urn:microsoft.com/office/officeart/2005/8/layout/vList2"/>
    <dgm:cxn modelId="{EB112B2A-B22E-423D-940E-E7022B600BEB}" srcId="{178858A8-A5CB-4167-B743-C9438BF77F6F}" destId="{E6418C3E-A4E6-4133-8C15-B556682F3AF2}" srcOrd="1" destOrd="0" parTransId="{258102E5-39B0-4163-9D0B-E1B3B6BF22F2}" sibTransId="{7967E737-DCD9-44C6-B3DB-FFC4FE56C4E8}"/>
    <dgm:cxn modelId="{2F152E6F-C16B-4CD6-BB30-6810F20B5A1B}" type="presParOf" srcId="{0E237431-7990-44A6-9A69-6DC74B325CE7}" destId="{FAC49B51-87E9-457B-BB81-E178746F8B7C}" srcOrd="0" destOrd="0" presId="urn:microsoft.com/office/officeart/2005/8/layout/vList2"/>
    <dgm:cxn modelId="{46946EA5-091D-4B2F-B246-914073C7BA5C}" type="presParOf" srcId="{0E237431-7990-44A6-9A69-6DC74B325CE7}" destId="{6C3239FF-9665-47DC-85E5-0D30CB89F34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4BFB09-43FF-4A6F-910E-D50285E1641C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E08C54-EFDF-46BE-A220-169E6B3D68F6}">
      <dgm:prSet phldrT="[Текст]"/>
      <dgm:spPr/>
      <dgm:t>
        <a:bodyPr/>
        <a:lstStyle/>
        <a:p>
          <a:r>
            <a:rPr lang="ru-RU" b="1" dirty="0" smtClean="0"/>
            <a:t>Миграция – любое территориальное перемещение, совершающееся между разными населенными пунктами одной или нескольких административно-территориальных </a:t>
          </a:r>
          <a:r>
            <a:rPr lang="ru-RU" b="1" dirty="0" smtClean="0"/>
            <a:t>единиц </a:t>
          </a:r>
          <a:r>
            <a:rPr lang="ru-RU" b="1" dirty="0" smtClean="0"/>
            <a:t>независимо от продолжительности, регулярности и целевой направленности</a:t>
          </a:r>
          <a:endParaRPr lang="ru-RU" b="1" dirty="0"/>
        </a:p>
      </dgm:t>
    </dgm:pt>
    <dgm:pt modelId="{A1FCA1C8-42CA-4573-8635-4C6DE817DB67}" type="parTrans" cxnId="{D751BE0E-AC0D-4B19-BBB7-B4904C8329F7}">
      <dgm:prSet/>
      <dgm:spPr/>
      <dgm:t>
        <a:bodyPr/>
        <a:lstStyle/>
        <a:p>
          <a:endParaRPr lang="ru-RU"/>
        </a:p>
      </dgm:t>
    </dgm:pt>
    <dgm:pt modelId="{354D8BAF-BD2F-4F55-962A-A77D01976557}" type="sibTrans" cxnId="{D751BE0E-AC0D-4B19-BBB7-B4904C8329F7}">
      <dgm:prSet/>
      <dgm:spPr/>
      <dgm:t>
        <a:bodyPr/>
        <a:lstStyle/>
        <a:p>
          <a:endParaRPr lang="ru-RU"/>
        </a:p>
      </dgm:t>
    </dgm:pt>
    <dgm:pt modelId="{0959687F-6D04-4D9D-BC77-A9DC93913B6F}" type="pres">
      <dgm:prSet presAssocID="{9C4BFB09-43FF-4A6F-910E-D50285E164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E62AE-D9E0-45E0-8401-D59D6C0E48F8}" type="pres">
      <dgm:prSet presAssocID="{CCE08C54-EFDF-46BE-A220-169E6B3D68F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51BE0E-AC0D-4B19-BBB7-B4904C8329F7}" srcId="{9C4BFB09-43FF-4A6F-910E-D50285E1641C}" destId="{CCE08C54-EFDF-46BE-A220-169E6B3D68F6}" srcOrd="0" destOrd="0" parTransId="{A1FCA1C8-42CA-4573-8635-4C6DE817DB67}" sibTransId="{354D8BAF-BD2F-4F55-962A-A77D01976557}"/>
    <dgm:cxn modelId="{3EA25D58-2BC7-4794-B947-5704BCD10A01}" type="presOf" srcId="{9C4BFB09-43FF-4A6F-910E-D50285E1641C}" destId="{0959687F-6D04-4D9D-BC77-A9DC93913B6F}" srcOrd="0" destOrd="0" presId="urn:microsoft.com/office/officeart/2005/8/layout/default"/>
    <dgm:cxn modelId="{2C66A3BF-33E4-4CDC-9EA8-79999B386E74}" type="presOf" srcId="{CCE08C54-EFDF-46BE-A220-169E6B3D68F6}" destId="{2D6E62AE-D9E0-45E0-8401-D59D6C0E48F8}" srcOrd="0" destOrd="0" presId="urn:microsoft.com/office/officeart/2005/8/layout/default"/>
    <dgm:cxn modelId="{5E412AD6-5990-43C4-8756-8C235D1DD2DE}" type="presParOf" srcId="{0959687F-6D04-4D9D-BC77-A9DC93913B6F}" destId="{2D6E62AE-D9E0-45E0-8401-D59D6C0E48F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23277D-CA2A-4A07-A0BE-ECF15A1FC1D7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5431AD1-AD94-43C1-915B-3B8F7DCC5A96}">
      <dgm:prSet phldrT="[Текст]"/>
      <dgm:spPr/>
      <dgm:t>
        <a:bodyPr/>
        <a:lstStyle/>
        <a:p>
          <a:r>
            <a:rPr lang="ru-RU" dirty="0" smtClean="0"/>
            <a:t>Иммиграция </a:t>
          </a:r>
          <a:endParaRPr lang="ru-RU" dirty="0"/>
        </a:p>
      </dgm:t>
    </dgm:pt>
    <dgm:pt modelId="{8CA4CE37-9637-45C7-9008-E8FD22893163}" type="parTrans" cxnId="{6F131DE1-1000-4CCD-B18B-7EC2BB775EBF}">
      <dgm:prSet/>
      <dgm:spPr/>
      <dgm:t>
        <a:bodyPr/>
        <a:lstStyle/>
        <a:p>
          <a:endParaRPr lang="ru-RU"/>
        </a:p>
      </dgm:t>
    </dgm:pt>
    <dgm:pt modelId="{2E92DF4E-F381-4F64-A23B-DC5703C11FAA}" type="sibTrans" cxnId="{6F131DE1-1000-4CCD-B18B-7EC2BB775EBF}">
      <dgm:prSet/>
      <dgm:spPr/>
      <dgm:t>
        <a:bodyPr/>
        <a:lstStyle/>
        <a:p>
          <a:endParaRPr lang="ru-RU"/>
        </a:p>
      </dgm:t>
    </dgm:pt>
    <dgm:pt modelId="{5BE94BCD-C2E7-4D02-B52B-8A4D62D00B59}">
      <dgm:prSet phldrT="[Текст]"/>
      <dgm:spPr/>
      <dgm:t>
        <a:bodyPr/>
        <a:lstStyle/>
        <a:p>
          <a:r>
            <a:rPr lang="ru-RU" dirty="0" smtClean="0"/>
            <a:t>Въезд в страну</a:t>
          </a:r>
          <a:endParaRPr lang="ru-RU" dirty="0"/>
        </a:p>
      </dgm:t>
    </dgm:pt>
    <dgm:pt modelId="{75FC960A-BD33-480D-AC71-7C726E86F61A}" type="parTrans" cxnId="{406ADC7E-15B1-4587-BCFD-E1973413D064}">
      <dgm:prSet/>
      <dgm:spPr/>
      <dgm:t>
        <a:bodyPr/>
        <a:lstStyle/>
        <a:p>
          <a:endParaRPr lang="ru-RU"/>
        </a:p>
      </dgm:t>
    </dgm:pt>
    <dgm:pt modelId="{25FE8531-A985-4E52-B39F-1410CBE90DD6}" type="sibTrans" cxnId="{406ADC7E-15B1-4587-BCFD-E1973413D064}">
      <dgm:prSet/>
      <dgm:spPr/>
      <dgm:t>
        <a:bodyPr/>
        <a:lstStyle/>
        <a:p>
          <a:endParaRPr lang="ru-RU"/>
        </a:p>
      </dgm:t>
    </dgm:pt>
    <dgm:pt modelId="{2765F09A-D1DD-43CA-BD63-7F93E29F0DCB}">
      <dgm:prSet phldrT="[Текст]"/>
      <dgm:spPr/>
      <dgm:t>
        <a:bodyPr/>
        <a:lstStyle/>
        <a:p>
          <a:r>
            <a:rPr lang="ru-RU" dirty="0" smtClean="0"/>
            <a:t>Эмиграция</a:t>
          </a:r>
          <a:endParaRPr lang="ru-RU" dirty="0"/>
        </a:p>
      </dgm:t>
    </dgm:pt>
    <dgm:pt modelId="{4C4CB7C2-C1D0-424D-8CB7-2342C2CE1FEA}" type="parTrans" cxnId="{90F88494-28A6-4064-A212-4D319F767624}">
      <dgm:prSet/>
      <dgm:spPr/>
      <dgm:t>
        <a:bodyPr/>
        <a:lstStyle/>
        <a:p>
          <a:endParaRPr lang="ru-RU"/>
        </a:p>
      </dgm:t>
    </dgm:pt>
    <dgm:pt modelId="{E5D3DF16-8C91-4A1B-87BF-B92B71C02D14}" type="sibTrans" cxnId="{90F88494-28A6-4064-A212-4D319F767624}">
      <dgm:prSet/>
      <dgm:spPr/>
      <dgm:t>
        <a:bodyPr/>
        <a:lstStyle/>
        <a:p>
          <a:endParaRPr lang="ru-RU"/>
        </a:p>
      </dgm:t>
    </dgm:pt>
    <dgm:pt modelId="{7C294052-E62D-4A69-AD28-7DA1836FBB53}">
      <dgm:prSet phldrT="[Текст]"/>
      <dgm:spPr/>
      <dgm:t>
        <a:bodyPr/>
        <a:lstStyle/>
        <a:p>
          <a:r>
            <a:rPr lang="ru-RU" dirty="0" smtClean="0"/>
            <a:t>Выезд из страны</a:t>
          </a:r>
          <a:endParaRPr lang="ru-RU" dirty="0"/>
        </a:p>
      </dgm:t>
    </dgm:pt>
    <dgm:pt modelId="{E719E277-87F4-4D96-8A19-4C098679A0E2}" type="parTrans" cxnId="{8C5395FE-2AD0-4E28-A6B5-1D7D06874D3F}">
      <dgm:prSet/>
      <dgm:spPr/>
      <dgm:t>
        <a:bodyPr/>
        <a:lstStyle/>
        <a:p>
          <a:endParaRPr lang="ru-RU"/>
        </a:p>
      </dgm:t>
    </dgm:pt>
    <dgm:pt modelId="{A20BA9E2-5BDD-4462-918D-B57AD1A3983E}" type="sibTrans" cxnId="{8C5395FE-2AD0-4E28-A6B5-1D7D06874D3F}">
      <dgm:prSet/>
      <dgm:spPr/>
      <dgm:t>
        <a:bodyPr/>
        <a:lstStyle/>
        <a:p>
          <a:endParaRPr lang="ru-RU"/>
        </a:p>
      </dgm:t>
    </dgm:pt>
    <dgm:pt modelId="{F2FEAEDE-7FA4-403D-A5CC-C201B5E314FB}" type="pres">
      <dgm:prSet presAssocID="{EF23277D-CA2A-4A07-A0BE-ECF15A1FC1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DB693-D170-4A9E-8ED7-CF62305AD4F4}" type="pres">
      <dgm:prSet presAssocID="{95431AD1-AD94-43C1-915B-3B8F7DCC5A96}" presName="linNode" presStyleCnt="0"/>
      <dgm:spPr/>
      <dgm:t>
        <a:bodyPr/>
        <a:lstStyle/>
        <a:p>
          <a:endParaRPr lang="ru-RU"/>
        </a:p>
      </dgm:t>
    </dgm:pt>
    <dgm:pt modelId="{8C68B94E-154C-481A-A783-54A4122C9FED}" type="pres">
      <dgm:prSet presAssocID="{95431AD1-AD94-43C1-915B-3B8F7DCC5A9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C95D7-F02C-4143-9306-F6F5BA91C7BB}" type="pres">
      <dgm:prSet presAssocID="{95431AD1-AD94-43C1-915B-3B8F7DCC5A9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F62D4-1DD0-4F9B-8E91-625A122D093F}" type="pres">
      <dgm:prSet presAssocID="{2E92DF4E-F381-4F64-A23B-DC5703C11FAA}" presName="sp" presStyleCnt="0"/>
      <dgm:spPr/>
      <dgm:t>
        <a:bodyPr/>
        <a:lstStyle/>
        <a:p>
          <a:endParaRPr lang="ru-RU"/>
        </a:p>
      </dgm:t>
    </dgm:pt>
    <dgm:pt modelId="{91892218-2C5A-4FF5-84E8-5421CAC5F4B0}" type="pres">
      <dgm:prSet presAssocID="{2765F09A-D1DD-43CA-BD63-7F93E29F0DCB}" presName="linNode" presStyleCnt="0"/>
      <dgm:spPr/>
      <dgm:t>
        <a:bodyPr/>
        <a:lstStyle/>
        <a:p>
          <a:endParaRPr lang="ru-RU"/>
        </a:p>
      </dgm:t>
    </dgm:pt>
    <dgm:pt modelId="{382787E0-DD10-49FC-AAE4-501AC47208B1}" type="pres">
      <dgm:prSet presAssocID="{2765F09A-D1DD-43CA-BD63-7F93E29F0DC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CC0DA-13E9-486A-867C-0BFFC003A108}" type="pres">
      <dgm:prSet presAssocID="{2765F09A-D1DD-43CA-BD63-7F93E29F0DC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CB314B-2CA0-4F05-B0B2-F9947F3257DA}" type="presOf" srcId="{5BE94BCD-C2E7-4D02-B52B-8A4D62D00B59}" destId="{CEEC95D7-F02C-4143-9306-F6F5BA91C7BB}" srcOrd="0" destOrd="0" presId="urn:microsoft.com/office/officeart/2005/8/layout/vList5"/>
    <dgm:cxn modelId="{E61D559D-9F7E-4A26-AF32-3F3879457199}" type="presOf" srcId="{7C294052-E62D-4A69-AD28-7DA1836FBB53}" destId="{B7ECC0DA-13E9-486A-867C-0BFFC003A108}" srcOrd="0" destOrd="0" presId="urn:microsoft.com/office/officeart/2005/8/layout/vList5"/>
    <dgm:cxn modelId="{6F131DE1-1000-4CCD-B18B-7EC2BB775EBF}" srcId="{EF23277D-CA2A-4A07-A0BE-ECF15A1FC1D7}" destId="{95431AD1-AD94-43C1-915B-3B8F7DCC5A96}" srcOrd="0" destOrd="0" parTransId="{8CA4CE37-9637-45C7-9008-E8FD22893163}" sibTransId="{2E92DF4E-F381-4F64-A23B-DC5703C11FAA}"/>
    <dgm:cxn modelId="{8C5395FE-2AD0-4E28-A6B5-1D7D06874D3F}" srcId="{2765F09A-D1DD-43CA-BD63-7F93E29F0DCB}" destId="{7C294052-E62D-4A69-AD28-7DA1836FBB53}" srcOrd="0" destOrd="0" parTransId="{E719E277-87F4-4D96-8A19-4C098679A0E2}" sibTransId="{A20BA9E2-5BDD-4462-918D-B57AD1A3983E}"/>
    <dgm:cxn modelId="{58513665-E11A-4388-80BA-42DACFA8D621}" type="presOf" srcId="{95431AD1-AD94-43C1-915B-3B8F7DCC5A96}" destId="{8C68B94E-154C-481A-A783-54A4122C9FED}" srcOrd="0" destOrd="0" presId="urn:microsoft.com/office/officeart/2005/8/layout/vList5"/>
    <dgm:cxn modelId="{FF5F2C4A-FDD0-4742-A973-2E58FA6E70ED}" type="presOf" srcId="{2765F09A-D1DD-43CA-BD63-7F93E29F0DCB}" destId="{382787E0-DD10-49FC-AAE4-501AC47208B1}" srcOrd="0" destOrd="0" presId="urn:microsoft.com/office/officeart/2005/8/layout/vList5"/>
    <dgm:cxn modelId="{017D868C-3131-464B-8727-D2F6EA3A0633}" type="presOf" srcId="{EF23277D-CA2A-4A07-A0BE-ECF15A1FC1D7}" destId="{F2FEAEDE-7FA4-403D-A5CC-C201B5E314FB}" srcOrd="0" destOrd="0" presId="urn:microsoft.com/office/officeart/2005/8/layout/vList5"/>
    <dgm:cxn modelId="{90F88494-28A6-4064-A212-4D319F767624}" srcId="{EF23277D-CA2A-4A07-A0BE-ECF15A1FC1D7}" destId="{2765F09A-D1DD-43CA-BD63-7F93E29F0DCB}" srcOrd="1" destOrd="0" parTransId="{4C4CB7C2-C1D0-424D-8CB7-2342C2CE1FEA}" sibTransId="{E5D3DF16-8C91-4A1B-87BF-B92B71C02D14}"/>
    <dgm:cxn modelId="{406ADC7E-15B1-4587-BCFD-E1973413D064}" srcId="{95431AD1-AD94-43C1-915B-3B8F7DCC5A96}" destId="{5BE94BCD-C2E7-4D02-B52B-8A4D62D00B59}" srcOrd="0" destOrd="0" parTransId="{75FC960A-BD33-480D-AC71-7C726E86F61A}" sibTransId="{25FE8531-A985-4E52-B39F-1410CBE90DD6}"/>
    <dgm:cxn modelId="{28F8AC40-AE22-4EF4-B667-A854B57BE5EC}" type="presParOf" srcId="{F2FEAEDE-7FA4-403D-A5CC-C201B5E314FB}" destId="{C6CDB693-D170-4A9E-8ED7-CF62305AD4F4}" srcOrd="0" destOrd="0" presId="urn:microsoft.com/office/officeart/2005/8/layout/vList5"/>
    <dgm:cxn modelId="{11841609-5913-418F-A0A8-40A1B09397B5}" type="presParOf" srcId="{C6CDB693-D170-4A9E-8ED7-CF62305AD4F4}" destId="{8C68B94E-154C-481A-A783-54A4122C9FED}" srcOrd="0" destOrd="0" presId="urn:microsoft.com/office/officeart/2005/8/layout/vList5"/>
    <dgm:cxn modelId="{4F6D2A57-4ADE-4448-B571-EA241336CBCE}" type="presParOf" srcId="{C6CDB693-D170-4A9E-8ED7-CF62305AD4F4}" destId="{CEEC95D7-F02C-4143-9306-F6F5BA91C7BB}" srcOrd="1" destOrd="0" presId="urn:microsoft.com/office/officeart/2005/8/layout/vList5"/>
    <dgm:cxn modelId="{FB820247-0B35-4833-A437-DE66F3116C0E}" type="presParOf" srcId="{F2FEAEDE-7FA4-403D-A5CC-C201B5E314FB}" destId="{13EF62D4-1DD0-4F9B-8E91-625A122D093F}" srcOrd="1" destOrd="0" presId="urn:microsoft.com/office/officeart/2005/8/layout/vList5"/>
    <dgm:cxn modelId="{DDEC426D-F455-4FB4-A333-6EAECC589507}" type="presParOf" srcId="{F2FEAEDE-7FA4-403D-A5CC-C201B5E314FB}" destId="{91892218-2C5A-4FF5-84E8-5421CAC5F4B0}" srcOrd="2" destOrd="0" presId="urn:microsoft.com/office/officeart/2005/8/layout/vList5"/>
    <dgm:cxn modelId="{78259A29-71D2-43CF-A565-55B5931ED281}" type="presParOf" srcId="{91892218-2C5A-4FF5-84E8-5421CAC5F4B0}" destId="{382787E0-DD10-49FC-AAE4-501AC47208B1}" srcOrd="0" destOrd="0" presId="urn:microsoft.com/office/officeart/2005/8/layout/vList5"/>
    <dgm:cxn modelId="{333321A0-C643-4D1C-810B-21007572ED9B}" type="presParOf" srcId="{91892218-2C5A-4FF5-84E8-5421CAC5F4B0}" destId="{B7ECC0DA-13E9-486A-867C-0BFFC003A1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A9FD1C-697B-4933-8DDE-7BB66559DEB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2D4AFD8-E2AB-4A6A-B05D-71A2F55F1078}">
      <dgm:prSet phldrT="[Текст]" custT="1"/>
      <dgm:spPr/>
      <dgm:t>
        <a:bodyPr/>
        <a:lstStyle/>
        <a:p>
          <a:r>
            <a:rPr lang="ru-RU" sz="2400" b="1" dirty="0" smtClean="0"/>
            <a:t>Эмиграция уменьшает давление на рынок труда</a:t>
          </a:r>
          <a:endParaRPr lang="ru-RU" sz="2400" b="1" dirty="0"/>
        </a:p>
      </dgm:t>
    </dgm:pt>
    <dgm:pt modelId="{FEE0B477-757B-456D-8A6E-DBC2D9342BDE}" type="parTrans" cxnId="{15BE3E88-D4B9-4298-9BA6-A65CB43E1061}">
      <dgm:prSet/>
      <dgm:spPr/>
      <dgm:t>
        <a:bodyPr/>
        <a:lstStyle/>
        <a:p>
          <a:endParaRPr lang="ru-RU"/>
        </a:p>
      </dgm:t>
    </dgm:pt>
    <dgm:pt modelId="{8C3BE787-BAB7-41F5-997D-E8D93C394FD7}" type="sibTrans" cxnId="{15BE3E88-D4B9-4298-9BA6-A65CB43E1061}">
      <dgm:prSet/>
      <dgm:spPr/>
      <dgm:t>
        <a:bodyPr/>
        <a:lstStyle/>
        <a:p>
          <a:endParaRPr lang="ru-RU"/>
        </a:p>
      </dgm:t>
    </dgm:pt>
    <dgm:pt modelId="{E69E428C-F62C-42BC-813D-F936C1F8D41A}">
      <dgm:prSet phldrT="[Текст]" custT="1"/>
      <dgm:spPr/>
      <dgm:t>
        <a:bodyPr/>
        <a:lstStyle/>
        <a:p>
          <a:r>
            <a:rPr lang="ru-RU" sz="2400" b="1" dirty="0" smtClean="0"/>
            <a:t>Трудовые мигранты пересылают деньги в свою страну</a:t>
          </a:r>
          <a:endParaRPr lang="ru-RU" sz="2400" b="1" dirty="0"/>
        </a:p>
      </dgm:t>
    </dgm:pt>
    <dgm:pt modelId="{76733D10-46BC-436E-B670-755AF65C35E9}" type="parTrans" cxnId="{1C144849-C876-49C5-9B83-F1D1AFC37472}">
      <dgm:prSet/>
      <dgm:spPr/>
      <dgm:t>
        <a:bodyPr/>
        <a:lstStyle/>
        <a:p>
          <a:endParaRPr lang="ru-RU"/>
        </a:p>
      </dgm:t>
    </dgm:pt>
    <dgm:pt modelId="{A342A122-1469-4CDD-B3A6-4B9BBAA5FE2C}" type="sibTrans" cxnId="{1C144849-C876-49C5-9B83-F1D1AFC37472}">
      <dgm:prSet/>
      <dgm:spPr/>
      <dgm:t>
        <a:bodyPr/>
        <a:lstStyle/>
        <a:p>
          <a:endParaRPr lang="ru-RU"/>
        </a:p>
      </dgm:t>
    </dgm:pt>
    <dgm:pt modelId="{A56F4935-829B-4D35-ADD9-D45E0028B057}">
      <dgm:prSet phldrT="[Текст]" custT="1"/>
      <dgm:spPr/>
      <dgm:t>
        <a:bodyPr/>
        <a:lstStyle/>
        <a:p>
          <a:r>
            <a:rPr lang="ru-RU" sz="2400" b="1" dirty="0" smtClean="0"/>
            <a:t>Использование квалифицированных кадров без подготовки</a:t>
          </a:r>
          <a:endParaRPr lang="ru-RU" sz="2400" b="1" dirty="0"/>
        </a:p>
      </dgm:t>
    </dgm:pt>
    <dgm:pt modelId="{7EAE1B5E-B443-4FCE-A65B-7F86DB19B66C}" type="parTrans" cxnId="{DCEE38A3-AF8F-4E08-8A78-F17C403EA6DB}">
      <dgm:prSet/>
      <dgm:spPr/>
      <dgm:t>
        <a:bodyPr/>
        <a:lstStyle/>
        <a:p>
          <a:endParaRPr lang="ru-RU"/>
        </a:p>
      </dgm:t>
    </dgm:pt>
    <dgm:pt modelId="{37A6C80F-5623-46AC-BD79-80D570B37971}" type="sibTrans" cxnId="{DCEE38A3-AF8F-4E08-8A78-F17C403EA6DB}">
      <dgm:prSet/>
      <dgm:spPr/>
      <dgm:t>
        <a:bodyPr/>
        <a:lstStyle/>
        <a:p>
          <a:endParaRPr lang="ru-RU"/>
        </a:p>
      </dgm:t>
    </dgm:pt>
    <dgm:pt modelId="{3B4F105E-8131-42E8-A61A-D625892E2082}">
      <dgm:prSet phldrT="[Текст]" custT="1"/>
      <dgm:spPr/>
      <dgm:t>
        <a:bodyPr/>
        <a:lstStyle/>
        <a:p>
          <a:r>
            <a:rPr lang="ru-RU" sz="2400" b="1" dirty="0" smtClean="0"/>
            <a:t>Привлечение неквалифицированной рабочей силы дает возможность заниматься интеллектуальной деятельностью</a:t>
          </a:r>
          <a:endParaRPr lang="ru-RU" sz="2400" b="1" dirty="0"/>
        </a:p>
      </dgm:t>
    </dgm:pt>
    <dgm:pt modelId="{AA5F3696-782B-42AC-909F-10960B86358D}" type="parTrans" cxnId="{DE4E9AEA-3144-41AA-89C4-44796598CEC9}">
      <dgm:prSet/>
      <dgm:spPr/>
      <dgm:t>
        <a:bodyPr/>
        <a:lstStyle/>
        <a:p>
          <a:endParaRPr lang="ru-RU"/>
        </a:p>
      </dgm:t>
    </dgm:pt>
    <dgm:pt modelId="{C3D4F849-E1EE-4C5B-B41C-DFC13365AF8E}" type="sibTrans" cxnId="{DE4E9AEA-3144-41AA-89C4-44796598CEC9}">
      <dgm:prSet/>
      <dgm:spPr/>
      <dgm:t>
        <a:bodyPr/>
        <a:lstStyle/>
        <a:p>
          <a:endParaRPr lang="ru-RU"/>
        </a:p>
      </dgm:t>
    </dgm:pt>
    <dgm:pt modelId="{46BBDBC3-0D75-4992-88B0-C6E4F94715F6}" type="pres">
      <dgm:prSet presAssocID="{BCA9FD1C-697B-4933-8DDE-7BB66559DE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B63464-7ABA-4F3B-BADC-43DA79205F07}" type="pres">
      <dgm:prSet presAssocID="{52D4AFD8-E2AB-4A6A-B05D-71A2F55F10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EBB20-C4D1-4F0A-8F48-6EB6E38F77D1}" type="pres">
      <dgm:prSet presAssocID="{8C3BE787-BAB7-41F5-997D-E8D93C394FD7}" presName="spacer" presStyleCnt="0"/>
      <dgm:spPr/>
    </dgm:pt>
    <dgm:pt modelId="{63256A10-3EFC-4230-9ED6-8BA5B0CD73D9}" type="pres">
      <dgm:prSet presAssocID="{E69E428C-F62C-42BC-813D-F936C1F8D4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6246A-834C-45E2-BDE7-102AEF88B445}" type="pres">
      <dgm:prSet presAssocID="{A342A122-1469-4CDD-B3A6-4B9BBAA5FE2C}" presName="spacer" presStyleCnt="0"/>
      <dgm:spPr/>
    </dgm:pt>
    <dgm:pt modelId="{948A59D2-2DB5-42CC-8731-8E6382101065}" type="pres">
      <dgm:prSet presAssocID="{A56F4935-829B-4D35-ADD9-D45E0028B0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99709-C30D-4231-AE78-51A6DCD2D216}" type="pres">
      <dgm:prSet presAssocID="{37A6C80F-5623-46AC-BD79-80D570B37971}" presName="spacer" presStyleCnt="0"/>
      <dgm:spPr/>
    </dgm:pt>
    <dgm:pt modelId="{B54D6701-55DA-41DA-9F33-8E076BF906B9}" type="pres">
      <dgm:prSet presAssocID="{3B4F105E-8131-42E8-A61A-D625892E208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BE3E88-D4B9-4298-9BA6-A65CB43E1061}" srcId="{BCA9FD1C-697B-4933-8DDE-7BB66559DEBB}" destId="{52D4AFD8-E2AB-4A6A-B05D-71A2F55F1078}" srcOrd="0" destOrd="0" parTransId="{FEE0B477-757B-456D-8A6E-DBC2D9342BDE}" sibTransId="{8C3BE787-BAB7-41F5-997D-E8D93C394FD7}"/>
    <dgm:cxn modelId="{1C144849-C876-49C5-9B83-F1D1AFC37472}" srcId="{BCA9FD1C-697B-4933-8DDE-7BB66559DEBB}" destId="{E69E428C-F62C-42BC-813D-F936C1F8D41A}" srcOrd="1" destOrd="0" parTransId="{76733D10-46BC-436E-B670-755AF65C35E9}" sibTransId="{A342A122-1469-4CDD-B3A6-4B9BBAA5FE2C}"/>
    <dgm:cxn modelId="{743842DC-4BC0-4DA9-99A3-523D26BAEC4D}" type="presOf" srcId="{3B4F105E-8131-42E8-A61A-D625892E2082}" destId="{B54D6701-55DA-41DA-9F33-8E076BF906B9}" srcOrd="0" destOrd="0" presId="urn:microsoft.com/office/officeart/2005/8/layout/vList2"/>
    <dgm:cxn modelId="{9BE4490E-C5E0-4634-8C45-71A84015F5DD}" type="presOf" srcId="{E69E428C-F62C-42BC-813D-F936C1F8D41A}" destId="{63256A10-3EFC-4230-9ED6-8BA5B0CD73D9}" srcOrd="0" destOrd="0" presId="urn:microsoft.com/office/officeart/2005/8/layout/vList2"/>
    <dgm:cxn modelId="{B97B441B-2DD1-4366-B9D9-BD17D92E46B2}" type="presOf" srcId="{BCA9FD1C-697B-4933-8DDE-7BB66559DEBB}" destId="{46BBDBC3-0D75-4992-88B0-C6E4F94715F6}" srcOrd="0" destOrd="0" presId="urn:microsoft.com/office/officeart/2005/8/layout/vList2"/>
    <dgm:cxn modelId="{DE4E9AEA-3144-41AA-89C4-44796598CEC9}" srcId="{BCA9FD1C-697B-4933-8DDE-7BB66559DEBB}" destId="{3B4F105E-8131-42E8-A61A-D625892E2082}" srcOrd="3" destOrd="0" parTransId="{AA5F3696-782B-42AC-909F-10960B86358D}" sibTransId="{C3D4F849-E1EE-4C5B-B41C-DFC13365AF8E}"/>
    <dgm:cxn modelId="{A5A88C57-5BEE-413D-91EE-6D20F171B6D7}" type="presOf" srcId="{A56F4935-829B-4D35-ADD9-D45E0028B057}" destId="{948A59D2-2DB5-42CC-8731-8E6382101065}" srcOrd="0" destOrd="0" presId="urn:microsoft.com/office/officeart/2005/8/layout/vList2"/>
    <dgm:cxn modelId="{5C6B2292-481C-4785-833F-625610CA7DEB}" type="presOf" srcId="{52D4AFD8-E2AB-4A6A-B05D-71A2F55F1078}" destId="{79B63464-7ABA-4F3B-BADC-43DA79205F07}" srcOrd="0" destOrd="0" presId="urn:microsoft.com/office/officeart/2005/8/layout/vList2"/>
    <dgm:cxn modelId="{DCEE38A3-AF8F-4E08-8A78-F17C403EA6DB}" srcId="{BCA9FD1C-697B-4933-8DDE-7BB66559DEBB}" destId="{A56F4935-829B-4D35-ADD9-D45E0028B057}" srcOrd="2" destOrd="0" parTransId="{7EAE1B5E-B443-4FCE-A65B-7F86DB19B66C}" sibTransId="{37A6C80F-5623-46AC-BD79-80D570B37971}"/>
    <dgm:cxn modelId="{B5FF3BE9-036E-4751-B839-AB6FC8DC0DAC}" type="presParOf" srcId="{46BBDBC3-0D75-4992-88B0-C6E4F94715F6}" destId="{79B63464-7ABA-4F3B-BADC-43DA79205F07}" srcOrd="0" destOrd="0" presId="urn:microsoft.com/office/officeart/2005/8/layout/vList2"/>
    <dgm:cxn modelId="{40E37FB6-6E23-47ED-A379-A3040E58A706}" type="presParOf" srcId="{46BBDBC3-0D75-4992-88B0-C6E4F94715F6}" destId="{146EBB20-C4D1-4F0A-8F48-6EB6E38F77D1}" srcOrd="1" destOrd="0" presId="urn:microsoft.com/office/officeart/2005/8/layout/vList2"/>
    <dgm:cxn modelId="{079301F7-9E7D-443A-9366-DC58DA60930E}" type="presParOf" srcId="{46BBDBC3-0D75-4992-88B0-C6E4F94715F6}" destId="{63256A10-3EFC-4230-9ED6-8BA5B0CD73D9}" srcOrd="2" destOrd="0" presId="urn:microsoft.com/office/officeart/2005/8/layout/vList2"/>
    <dgm:cxn modelId="{0DE66314-BD02-4CA8-9B83-FD12E14B3921}" type="presParOf" srcId="{46BBDBC3-0D75-4992-88B0-C6E4F94715F6}" destId="{9826246A-834C-45E2-BDE7-102AEF88B445}" srcOrd="3" destOrd="0" presId="urn:microsoft.com/office/officeart/2005/8/layout/vList2"/>
    <dgm:cxn modelId="{30D674E3-C105-43D3-833F-1A740B2087E0}" type="presParOf" srcId="{46BBDBC3-0D75-4992-88B0-C6E4F94715F6}" destId="{948A59D2-2DB5-42CC-8731-8E6382101065}" srcOrd="4" destOrd="0" presId="urn:microsoft.com/office/officeart/2005/8/layout/vList2"/>
    <dgm:cxn modelId="{AA1FA8E9-41D7-4133-8273-9FC63D67E65C}" type="presParOf" srcId="{46BBDBC3-0D75-4992-88B0-C6E4F94715F6}" destId="{FF599709-C30D-4231-AE78-51A6DCD2D216}" srcOrd="5" destOrd="0" presId="urn:microsoft.com/office/officeart/2005/8/layout/vList2"/>
    <dgm:cxn modelId="{62A4A7F6-9BF5-4D29-9EC6-72D3A1215204}" type="presParOf" srcId="{46BBDBC3-0D75-4992-88B0-C6E4F94715F6}" destId="{B54D6701-55DA-41DA-9F33-8E076BF906B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A9FD1C-697B-4933-8DDE-7BB66559DEB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2D4AFD8-E2AB-4A6A-B05D-71A2F55F1078}">
      <dgm:prSet phldrT="[Текст]" custT="1"/>
      <dgm:spPr/>
      <dgm:t>
        <a:bodyPr/>
        <a:lstStyle/>
        <a:p>
          <a:r>
            <a:rPr lang="ru-RU" sz="2400" b="1" dirty="0" smtClean="0"/>
            <a:t>Усиление безработицы в странах, принимающих мигрантов, рабочей силы, понижение зарплаты</a:t>
          </a:r>
          <a:endParaRPr lang="ru-RU" sz="2400" b="1" dirty="0"/>
        </a:p>
      </dgm:t>
    </dgm:pt>
    <dgm:pt modelId="{FEE0B477-757B-456D-8A6E-DBC2D9342BDE}" type="parTrans" cxnId="{15BE3E88-D4B9-4298-9BA6-A65CB43E1061}">
      <dgm:prSet/>
      <dgm:spPr/>
      <dgm:t>
        <a:bodyPr/>
        <a:lstStyle/>
        <a:p>
          <a:endParaRPr lang="ru-RU"/>
        </a:p>
      </dgm:t>
    </dgm:pt>
    <dgm:pt modelId="{8C3BE787-BAB7-41F5-997D-E8D93C394FD7}" type="sibTrans" cxnId="{15BE3E88-D4B9-4298-9BA6-A65CB43E1061}">
      <dgm:prSet/>
      <dgm:spPr/>
      <dgm:t>
        <a:bodyPr/>
        <a:lstStyle/>
        <a:p>
          <a:endParaRPr lang="ru-RU"/>
        </a:p>
      </dgm:t>
    </dgm:pt>
    <dgm:pt modelId="{E69E428C-F62C-42BC-813D-F936C1F8D41A}">
      <dgm:prSet phldrT="[Текст]" custT="1"/>
      <dgm:spPr/>
      <dgm:t>
        <a:bodyPr/>
        <a:lstStyle/>
        <a:p>
          <a:r>
            <a:rPr lang="ru-RU" sz="2400" b="1" dirty="0" smtClean="0"/>
            <a:t>Ухудшение криминогенной обстановки в местах проживания мигрантов</a:t>
          </a:r>
          <a:endParaRPr lang="ru-RU" sz="2400" b="1" dirty="0"/>
        </a:p>
      </dgm:t>
    </dgm:pt>
    <dgm:pt modelId="{76733D10-46BC-436E-B670-755AF65C35E9}" type="parTrans" cxnId="{1C144849-C876-49C5-9B83-F1D1AFC37472}">
      <dgm:prSet/>
      <dgm:spPr/>
      <dgm:t>
        <a:bodyPr/>
        <a:lstStyle/>
        <a:p>
          <a:endParaRPr lang="ru-RU"/>
        </a:p>
      </dgm:t>
    </dgm:pt>
    <dgm:pt modelId="{A342A122-1469-4CDD-B3A6-4B9BBAA5FE2C}" type="sibTrans" cxnId="{1C144849-C876-49C5-9B83-F1D1AFC37472}">
      <dgm:prSet/>
      <dgm:spPr/>
      <dgm:t>
        <a:bodyPr/>
        <a:lstStyle/>
        <a:p>
          <a:endParaRPr lang="ru-RU"/>
        </a:p>
      </dgm:t>
    </dgm:pt>
    <dgm:pt modelId="{A56F4935-829B-4D35-ADD9-D45E0028B057}">
      <dgm:prSet phldrT="[Текст]" custT="1"/>
      <dgm:spPr/>
      <dgm:t>
        <a:bodyPr/>
        <a:lstStyle/>
        <a:p>
          <a:r>
            <a:rPr lang="ru-RU" sz="2400" b="1" dirty="0" smtClean="0"/>
            <a:t>Вовлечение в теневую экономику</a:t>
          </a:r>
          <a:endParaRPr lang="ru-RU" sz="2400" b="1" dirty="0"/>
        </a:p>
      </dgm:t>
    </dgm:pt>
    <dgm:pt modelId="{7EAE1B5E-B443-4FCE-A65B-7F86DB19B66C}" type="parTrans" cxnId="{DCEE38A3-AF8F-4E08-8A78-F17C403EA6DB}">
      <dgm:prSet/>
      <dgm:spPr/>
      <dgm:t>
        <a:bodyPr/>
        <a:lstStyle/>
        <a:p>
          <a:endParaRPr lang="ru-RU"/>
        </a:p>
      </dgm:t>
    </dgm:pt>
    <dgm:pt modelId="{37A6C80F-5623-46AC-BD79-80D570B37971}" type="sibTrans" cxnId="{DCEE38A3-AF8F-4E08-8A78-F17C403EA6DB}">
      <dgm:prSet/>
      <dgm:spPr/>
      <dgm:t>
        <a:bodyPr/>
        <a:lstStyle/>
        <a:p>
          <a:endParaRPr lang="ru-RU"/>
        </a:p>
      </dgm:t>
    </dgm:pt>
    <dgm:pt modelId="{0100C3AF-E30A-4E48-8E64-A94196CA4C51}">
      <dgm:prSet phldrT="[Текст]" custT="1"/>
      <dgm:spPr/>
      <dgm:t>
        <a:bodyPr/>
        <a:lstStyle/>
        <a:p>
          <a:r>
            <a:rPr lang="ru-RU" sz="2400" b="1" dirty="0" smtClean="0"/>
            <a:t>Сложности медицинского обслуживания, адаптации </a:t>
          </a:r>
          <a:endParaRPr lang="ru-RU" sz="2400" b="1" dirty="0"/>
        </a:p>
      </dgm:t>
    </dgm:pt>
    <dgm:pt modelId="{9F731624-7AC7-4A53-8831-893E82CDC6FC}" type="parTrans" cxnId="{5702CBCF-3ED3-401B-9791-556F4999C950}">
      <dgm:prSet/>
      <dgm:spPr/>
      <dgm:t>
        <a:bodyPr/>
        <a:lstStyle/>
        <a:p>
          <a:endParaRPr lang="ru-RU"/>
        </a:p>
      </dgm:t>
    </dgm:pt>
    <dgm:pt modelId="{4CDF561A-AF1A-4066-8B49-617A2A7C1CCE}" type="sibTrans" cxnId="{5702CBCF-3ED3-401B-9791-556F4999C950}">
      <dgm:prSet/>
      <dgm:spPr/>
      <dgm:t>
        <a:bodyPr/>
        <a:lstStyle/>
        <a:p>
          <a:endParaRPr lang="ru-RU"/>
        </a:p>
      </dgm:t>
    </dgm:pt>
    <dgm:pt modelId="{46BBDBC3-0D75-4992-88B0-C6E4F94715F6}" type="pres">
      <dgm:prSet presAssocID="{BCA9FD1C-697B-4933-8DDE-7BB66559DE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B63464-7ABA-4F3B-BADC-43DA79205F07}" type="pres">
      <dgm:prSet presAssocID="{52D4AFD8-E2AB-4A6A-B05D-71A2F55F10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EBB20-C4D1-4F0A-8F48-6EB6E38F77D1}" type="pres">
      <dgm:prSet presAssocID="{8C3BE787-BAB7-41F5-997D-E8D93C394FD7}" presName="spacer" presStyleCnt="0"/>
      <dgm:spPr/>
    </dgm:pt>
    <dgm:pt modelId="{63256A10-3EFC-4230-9ED6-8BA5B0CD73D9}" type="pres">
      <dgm:prSet presAssocID="{E69E428C-F62C-42BC-813D-F936C1F8D4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6246A-834C-45E2-BDE7-102AEF88B445}" type="pres">
      <dgm:prSet presAssocID="{A342A122-1469-4CDD-B3A6-4B9BBAA5FE2C}" presName="spacer" presStyleCnt="0"/>
      <dgm:spPr/>
    </dgm:pt>
    <dgm:pt modelId="{948A59D2-2DB5-42CC-8731-8E6382101065}" type="pres">
      <dgm:prSet presAssocID="{A56F4935-829B-4D35-ADD9-D45E0028B0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99709-C30D-4231-AE78-51A6DCD2D216}" type="pres">
      <dgm:prSet presAssocID="{37A6C80F-5623-46AC-BD79-80D570B37971}" presName="spacer" presStyleCnt="0"/>
      <dgm:spPr/>
    </dgm:pt>
    <dgm:pt modelId="{FC76E7D2-4C49-4D90-9587-2CE4B8A22F7B}" type="pres">
      <dgm:prSet presAssocID="{0100C3AF-E30A-4E48-8E64-A94196CA4C5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BE3E88-D4B9-4298-9BA6-A65CB43E1061}" srcId="{BCA9FD1C-697B-4933-8DDE-7BB66559DEBB}" destId="{52D4AFD8-E2AB-4A6A-B05D-71A2F55F1078}" srcOrd="0" destOrd="0" parTransId="{FEE0B477-757B-456D-8A6E-DBC2D9342BDE}" sibTransId="{8C3BE787-BAB7-41F5-997D-E8D93C394FD7}"/>
    <dgm:cxn modelId="{6D478D70-8099-47AC-BC2D-83B4218A2669}" type="presOf" srcId="{52D4AFD8-E2AB-4A6A-B05D-71A2F55F1078}" destId="{79B63464-7ABA-4F3B-BADC-43DA79205F07}" srcOrd="0" destOrd="0" presId="urn:microsoft.com/office/officeart/2005/8/layout/vList2"/>
    <dgm:cxn modelId="{1C144849-C876-49C5-9B83-F1D1AFC37472}" srcId="{BCA9FD1C-697B-4933-8DDE-7BB66559DEBB}" destId="{E69E428C-F62C-42BC-813D-F936C1F8D41A}" srcOrd="1" destOrd="0" parTransId="{76733D10-46BC-436E-B670-755AF65C35E9}" sibTransId="{A342A122-1469-4CDD-B3A6-4B9BBAA5FE2C}"/>
    <dgm:cxn modelId="{5702CBCF-3ED3-401B-9791-556F4999C950}" srcId="{BCA9FD1C-697B-4933-8DDE-7BB66559DEBB}" destId="{0100C3AF-E30A-4E48-8E64-A94196CA4C51}" srcOrd="3" destOrd="0" parTransId="{9F731624-7AC7-4A53-8831-893E82CDC6FC}" sibTransId="{4CDF561A-AF1A-4066-8B49-617A2A7C1CCE}"/>
    <dgm:cxn modelId="{FDCB866B-9502-4FD0-AF30-70C80275A4A1}" type="presOf" srcId="{A56F4935-829B-4D35-ADD9-D45E0028B057}" destId="{948A59D2-2DB5-42CC-8731-8E6382101065}" srcOrd="0" destOrd="0" presId="urn:microsoft.com/office/officeart/2005/8/layout/vList2"/>
    <dgm:cxn modelId="{4A679025-C178-4E25-8DC9-73C66B1CF9C4}" type="presOf" srcId="{0100C3AF-E30A-4E48-8E64-A94196CA4C51}" destId="{FC76E7D2-4C49-4D90-9587-2CE4B8A22F7B}" srcOrd="0" destOrd="0" presId="urn:microsoft.com/office/officeart/2005/8/layout/vList2"/>
    <dgm:cxn modelId="{A084BF60-6333-410D-92AF-6C85441363BF}" type="presOf" srcId="{BCA9FD1C-697B-4933-8DDE-7BB66559DEBB}" destId="{46BBDBC3-0D75-4992-88B0-C6E4F94715F6}" srcOrd="0" destOrd="0" presId="urn:microsoft.com/office/officeart/2005/8/layout/vList2"/>
    <dgm:cxn modelId="{7616868A-101B-49B7-85FB-36A239EA3E3F}" type="presOf" srcId="{E69E428C-F62C-42BC-813D-F936C1F8D41A}" destId="{63256A10-3EFC-4230-9ED6-8BA5B0CD73D9}" srcOrd="0" destOrd="0" presId="urn:microsoft.com/office/officeart/2005/8/layout/vList2"/>
    <dgm:cxn modelId="{DCEE38A3-AF8F-4E08-8A78-F17C403EA6DB}" srcId="{BCA9FD1C-697B-4933-8DDE-7BB66559DEBB}" destId="{A56F4935-829B-4D35-ADD9-D45E0028B057}" srcOrd="2" destOrd="0" parTransId="{7EAE1B5E-B443-4FCE-A65B-7F86DB19B66C}" sibTransId="{37A6C80F-5623-46AC-BD79-80D570B37971}"/>
    <dgm:cxn modelId="{D7AA27CF-D56A-4E78-B480-465CC4DE8E84}" type="presParOf" srcId="{46BBDBC3-0D75-4992-88B0-C6E4F94715F6}" destId="{79B63464-7ABA-4F3B-BADC-43DA79205F07}" srcOrd="0" destOrd="0" presId="urn:microsoft.com/office/officeart/2005/8/layout/vList2"/>
    <dgm:cxn modelId="{AF531D1F-5883-450F-8626-1EFC111DD87D}" type="presParOf" srcId="{46BBDBC3-0D75-4992-88B0-C6E4F94715F6}" destId="{146EBB20-C4D1-4F0A-8F48-6EB6E38F77D1}" srcOrd="1" destOrd="0" presId="urn:microsoft.com/office/officeart/2005/8/layout/vList2"/>
    <dgm:cxn modelId="{DB8B949A-B157-4E79-B0CD-298A6F824735}" type="presParOf" srcId="{46BBDBC3-0D75-4992-88B0-C6E4F94715F6}" destId="{63256A10-3EFC-4230-9ED6-8BA5B0CD73D9}" srcOrd="2" destOrd="0" presId="urn:microsoft.com/office/officeart/2005/8/layout/vList2"/>
    <dgm:cxn modelId="{15C5C7D2-7C45-4D38-8969-556C4766EA59}" type="presParOf" srcId="{46BBDBC3-0D75-4992-88B0-C6E4F94715F6}" destId="{9826246A-834C-45E2-BDE7-102AEF88B445}" srcOrd="3" destOrd="0" presId="urn:microsoft.com/office/officeart/2005/8/layout/vList2"/>
    <dgm:cxn modelId="{8D04F840-840D-4F07-A439-1651AC531815}" type="presParOf" srcId="{46BBDBC3-0D75-4992-88B0-C6E4F94715F6}" destId="{948A59D2-2DB5-42CC-8731-8E6382101065}" srcOrd="4" destOrd="0" presId="urn:microsoft.com/office/officeart/2005/8/layout/vList2"/>
    <dgm:cxn modelId="{2B5CBCF8-9FAA-4098-9E1A-6EDE41F5AE54}" type="presParOf" srcId="{46BBDBC3-0D75-4992-88B0-C6E4F94715F6}" destId="{FF599709-C30D-4231-AE78-51A6DCD2D216}" srcOrd="5" destOrd="0" presId="urn:microsoft.com/office/officeart/2005/8/layout/vList2"/>
    <dgm:cxn modelId="{C742C0C2-604C-4A70-BA0E-994F58BE2BC2}" type="presParOf" srcId="{46BBDBC3-0D75-4992-88B0-C6E4F94715F6}" destId="{FC76E7D2-4C49-4D90-9587-2CE4B8A22F7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3BDA72-A60E-490F-8E65-3669A78830A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E49F94-2883-4229-83BA-9E21E93025AC}">
      <dgm:prSet phldrT="[Текст]"/>
      <dgm:spPr/>
      <dgm:t>
        <a:bodyPr/>
        <a:lstStyle/>
        <a:p>
          <a:r>
            <a:rPr lang="ru-RU" b="1" dirty="0" smtClean="0"/>
            <a:t>Высокий процент межгосударственной интеллектуальной миграции</a:t>
          </a:r>
          <a:endParaRPr lang="ru-RU" b="1" dirty="0"/>
        </a:p>
      </dgm:t>
    </dgm:pt>
    <dgm:pt modelId="{94FF2EAE-5684-417B-B331-482483D36C8A}" type="parTrans" cxnId="{AAA9E550-CE77-45B0-8557-34C2284CF119}">
      <dgm:prSet/>
      <dgm:spPr/>
      <dgm:t>
        <a:bodyPr/>
        <a:lstStyle/>
        <a:p>
          <a:endParaRPr lang="ru-RU"/>
        </a:p>
      </dgm:t>
    </dgm:pt>
    <dgm:pt modelId="{8BD7AE54-045B-4E9B-93E6-016720862DE0}" type="sibTrans" cxnId="{AAA9E550-CE77-45B0-8557-34C2284CF119}">
      <dgm:prSet/>
      <dgm:spPr/>
      <dgm:t>
        <a:bodyPr/>
        <a:lstStyle/>
        <a:p>
          <a:endParaRPr lang="ru-RU"/>
        </a:p>
      </dgm:t>
    </dgm:pt>
    <dgm:pt modelId="{ED677A17-6563-4830-8D51-85AC9D18C5CD}">
      <dgm:prSet phldrT="[Текст]"/>
      <dgm:spPr/>
      <dgm:t>
        <a:bodyPr/>
        <a:lstStyle/>
        <a:p>
          <a:r>
            <a:rPr lang="ru-RU" b="1" dirty="0" smtClean="0"/>
            <a:t>В Россию ожидается перенаселение 2 млн.чел из Средней Азии, 200 тыс.чел из Балтики, 400 тыс.чел. Из Закавказья</a:t>
          </a:r>
          <a:endParaRPr lang="ru-RU" b="1" dirty="0"/>
        </a:p>
      </dgm:t>
    </dgm:pt>
    <dgm:pt modelId="{2E485048-E6AD-4909-A5EA-8B09B5C8C534}" type="parTrans" cxnId="{596B3EF2-1313-4503-8EA9-907F9E5AE4A6}">
      <dgm:prSet/>
      <dgm:spPr/>
      <dgm:t>
        <a:bodyPr/>
        <a:lstStyle/>
        <a:p>
          <a:endParaRPr lang="ru-RU"/>
        </a:p>
      </dgm:t>
    </dgm:pt>
    <dgm:pt modelId="{E227F7F7-36A8-4C5C-AD34-343EEB2DA5B2}" type="sibTrans" cxnId="{596B3EF2-1313-4503-8EA9-907F9E5AE4A6}">
      <dgm:prSet/>
      <dgm:spPr/>
      <dgm:t>
        <a:bodyPr/>
        <a:lstStyle/>
        <a:p>
          <a:endParaRPr lang="ru-RU"/>
        </a:p>
      </dgm:t>
    </dgm:pt>
    <dgm:pt modelId="{36AF03B5-1B6A-4C75-818C-B5B4C6D07F96}" type="pres">
      <dgm:prSet presAssocID="{633BDA72-A60E-490F-8E65-3669A78830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2A3E9-61E3-4E29-852E-E53A3D35C7F3}" type="pres">
      <dgm:prSet presAssocID="{9CE49F94-2883-4229-83BA-9E21E93025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72319-5750-478D-9B6E-606B451094B9}" type="pres">
      <dgm:prSet presAssocID="{8BD7AE54-045B-4E9B-93E6-016720862DE0}" presName="spacer" presStyleCnt="0"/>
      <dgm:spPr/>
      <dgm:t>
        <a:bodyPr/>
        <a:lstStyle/>
        <a:p>
          <a:endParaRPr lang="ru-RU"/>
        </a:p>
      </dgm:t>
    </dgm:pt>
    <dgm:pt modelId="{03F03280-F947-47AC-8572-AF8FA0335458}" type="pres">
      <dgm:prSet presAssocID="{ED677A17-6563-4830-8D51-85AC9D18C5C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B3EF2-1313-4503-8EA9-907F9E5AE4A6}" srcId="{633BDA72-A60E-490F-8E65-3669A78830A8}" destId="{ED677A17-6563-4830-8D51-85AC9D18C5CD}" srcOrd="1" destOrd="0" parTransId="{2E485048-E6AD-4909-A5EA-8B09B5C8C534}" sibTransId="{E227F7F7-36A8-4C5C-AD34-343EEB2DA5B2}"/>
    <dgm:cxn modelId="{32800679-6ED8-40C6-A4E7-FCAAB7A75494}" type="presOf" srcId="{9CE49F94-2883-4229-83BA-9E21E93025AC}" destId="{7EF2A3E9-61E3-4E29-852E-E53A3D35C7F3}" srcOrd="0" destOrd="0" presId="urn:microsoft.com/office/officeart/2005/8/layout/vList2"/>
    <dgm:cxn modelId="{653A752F-CA32-41B3-AA50-E11E0417E8DB}" type="presOf" srcId="{ED677A17-6563-4830-8D51-85AC9D18C5CD}" destId="{03F03280-F947-47AC-8572-AF8FA0335458}" srcOrd="0" destOrd="0" presId="urn:microsoft.com/office/officeart/2005/8/layout/vList2"/>
    <dgm:cxn modelId="{21545D3E-342E-46F7-B8A1-C9BD58079568}" type="presOf" srcId="{633BDA72-A60E-490F-8E65-3669A78830A8}" destId="{36AF03B5-1B6A-4C75-818C-B5B4C6D07F96}" srcOrd="0" destOrd="0" presId="urn:microsoft.com/office/officeart/2005/8/layout/vList2"/>
    <dgm:cxn modelId="{AAA9E550-CE77-45B0-8557-34C2284CF119}" srcId="{633BDA72-A60E-490F-8E65-3669A78830A8}" destId="{9CE49F94-2883-4229-83BA-9E21E93025AC}" srcOrd="0" destOrd="0" parTransId="{94FF2EAE-5684-417B-B331-482483D36C8A}" sibTransId="{8BD7AE54-045B-4E9B-93E6-016720862DE0}"/>
    <dgm:cxn modelId="{DD18819A-F3B4-488C-80C0-139A3D897A0D}" type="presParOf" srcId="{36AF03B5-1B6A-4C75-818C-B5B4C6D07F96}" destId="{7EF2A3E9-61E3-4E29-852E-E53A3D35C7F3}" srcOrd="0" destOrd="0" presId="urn:microsoft.com/office/officeart/2005/8/layout/vList2"/>
    <dgm:cxn modelId="{D2B1226F-5A44-43A6-B8EE-328EA7A9AA57}" type="presParOf" srcId="{36AF03B5-1B6A-4C75-818C-B5B4C6D07F96}" destId="{A1472319-5750-478D-9B6E-606B451094B9}" srcOrd="1" destOrd="0" presId="urn:microsoft.com/office/officeart/2005/8/layout/vList2"/>
    <dgm:cxn modelId="{334F36A2-B8D7-4382-A8C2-7C8BF493186D}" type="presParOf" srcId="{36AF03B5-1B6A-4C75-818C-B5B4C6D07F96}" destId="{03F03280-F947-47AC-8572-AF8FA033545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3BDA72-A60E-490F-8E65-3669A78830A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E49F94-2883-4229-83BA-9E21E93025AC}">
      <dgm:prSet phldrT="[Текст]"/>
      <dgm:spPr/>
      <dgm:t>
        <a:bodyPr/>
        <a:lstStyle/>
        <a:p>
          <a:pPr algn="ctr"/>
          <a:r>
            <a:rPr lang="ru-RU" b="1" dirty="0" smtClean="0"/>
            <a:t>Отток населения из районов Севера, Дальнего Востока и Сибири в центральные районы</a:t>
          </a:r>
          <a:endParaRPr lang="ru-RU" b="1" dirty="0"/>
        </a:p>
      </dgm:t>
    </dgm:pt>
    <dgm:pt modelId="{94FF2EAE-5684-417B-B331-482483D36C8A}" type="parTrans" cxnId="{AAA9E550-CE77-45B0-8557-34C2284CF119}">
      <dgm:prSet/>
      <dgm:spPr/>
      <dgm:t>
        <a:bodyPr/>
        <a:lstStyle/>
        <a:p>
          <a:endParaRPr lang="ru-RU"/>
        </a:p>
      </dgm:t>
    </dgm:pt>
    <dgm:pt modelId="{8BD7AE54-045B-4E9B-93E6-016720862DE0}" type="sibTrans" cxnId="{AAA9E550-CE77-45B0-8557-34C2284CF119}">
      <dgm:prSet/>
      <dgm:spPr/>
      <dgm:t>
        <a:bodyPr/>
        <a:lstStyle/>
        <a:p>
          <a:endParaRPr lang="ru-RU"/>
        </a:p>
      </dgm:t>
    </dgm:pt>
    <dgm:pt modelId="{ED677A17-6563-4830-8D51-85AC9D18C5CD}">
      <dgm:prSet phldrT="[Текст]"/>
      <dgm:spPr/>
      <dgm:t>
        <a:bodyPr/>
        <a:lstStyle/>
        <a:p>
          <a:pPr algn="ctr"/>
          <a:r>
            <a:rPr lang="ru-RU" b="1" dirty="0" smtClean="0"/>
            <a:t>Миграция смягчает естественную убыль населения в России</a:t>
          </a:r>
          <a:endParaRPr lang="ru-RU" b="1" dirty="0"/>
        </a:p>
      </dgm:t>
    </dgm:pt>
    <dgm:pt modelId="{E227F7F7-36A8-4C5C-AD34-343EEB2DA5B2}" type="sibTrans" cxnId="{596B3EF2-1313-4503-8EA9-907F9E5AE4A6}">
      <dgm:prSet/>
      <dgm:spPr/>
      <dgm:t>
        <a:bodyPr/>
        <a:lstStyle/>
        <a:p>
          <a:endParaRPr lang="ru-RU"/>
        </a:p>
      </dgm:t>
    </dgm:pt>
    <dgm:pt modelId="{2E485048-E6AD-4909-A5EA-8B09B5C8C534}" type="parTrans" cxnId="{596B3EF2-1313-4503-8EA9-907F9E5AE4A6}">
      <dgm:prSet/>
      <dgm:spPr/>
      <dgm:t>
        <a:bodyPr/>
        <a:lstStyle/>
        <a:p>
          <a:endParaRPr lang="ru-RU"/>
        </a:p>
      </dgm:t>
    </dgm:pt>
    <dgm:pt modelId="{36AF03B5-1B6A-4C75-818C-B5B4C6D07F96}" type="pres">
      <dgm:prSet presAssocID="{633BDA72-A60E-490F-8E65-3669A78830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2A3E9-61E3-4E29-852E-E53A3D35C7F3}" type="pres">
      <dgm:prSet presAssocID="{9CE49F94-2883-4229-83BA-9E21E93025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72319-5750-478D-9B6E-606B451094B9}" type="pres">
      <dgm:prSet presAssocID="{8BD7AE54-045B-4E9B-93E6-016720862DE0}" presName="spacer" presStyleCnt="0"/>
      <dgm:spPr/>
      <dgm:t>
        <a:bodyPr/>
        <a:lstStyle/>
        <a:p>
          <a:endParaRPr lang="ru-RU"/>
        </a:p>
      </dgm:t>
    </dgm:pt>
    <dgm:pt modelId="{03F03280-F947-47AC-8572-AF8FA0335458}" type="pres">
      <dgm:prSet presAssocID="{ED677A17-6563-4830-8D51-85AC9D18C5C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A9E550-CE77-45B0-8557-34C2284CF119}" srcId="{633BDA72-A60E-490F-8E65-3669A78830A8}" destId="{9CE49F94-2883-4229-83BA-9E21E93025AC}" srcOrd="0" destOrd="0" parTransId="{94FF2EAE-5684-417B-B331-482483D36C8A}" sibTransId="{8BD7AE54-045B-4E9B-93E6-016720862DE0}"/>
    <dgm:cxn modelId="{4B5A4578-6CB7-44AF-BD6A-111E38FEA6CD}" type="presOf" srcId="{9CE49F94-2883-4229-83BA-9E21E93025AC}" destId="{7EF2A3E9-61E3-4E29-852E-E53A3D35C7F3}" srcOrd="0" destOrd="0" presId="urn:microsoft.com/office/officeart/2005/8/layout/vList2"/>
    <dgm:cxn modelId="{73994639-4A62-4851-AC31-79A90F3A297D}" type="presOf" srcId="{633BDA72-A60E-490F-8E65-3669A78830A8}" destId="{36AF03B5-1B6A-4C75-818C-B5B4C6D07F96}" srcOrd="0" destOrd="0" presId="urn:microsoft.com/office/officeart/2005/8/layout/vList2"/>
    <dgm:cxn modelId="{B7C981AC-4EBD-4550-98CC-F215E81119ED}" type="presOf" srcId="{ED677A17-6563-4830-8D51-85AC9D18C5CD}" destId="{03F03280-F947-47AC-8572-AF8FA0335458}" srcOrd="0" destOrd="0" presId="urn:microsoft.com/office/officeart/2005/8/layout/vList2"/>
    <dgm:cxn modelId="{596B3EF2-1313-4503-8EA9-907F9E5AE4A6}" srcId="{633BDA72-A60E-490F-8E65-3669A78830A8}" destId="{ED677A17-6563-4830-8D51-85AC9D18C5CD}" srcOrd="1" destOrd="0" parTransId="{2E485048-E6AD-4909-A5EA-8B09B5C8C534}" sibTransId="{E227F7F7-36A8-4C5C-AD34-343EEB2DA5B2}"/>
    <dgm:cxn modelId="{F9F2E9F6-A562-4259-B7EE-359A46765B6C}" type="presParOf" srcId="{36AF03B5-1B6A-4C75-818C-B5B4C6D07F96}" destId="{7EF2A3E9-61E3-4E29-852E-E53A3D35C7F3}" srcOrd="0" destOrd="0" presId="urn:microsoft.com/office/officeart/2005/8/layout/vList2"/>
    <dgm:cxn modelId="{0B13AD53-4D71-44BD-9E86-7A162485BBDC}" type="presParOf" srcId="{36AF03B5-1B6A-4C75-818C-B5B4C6D07F96}" destId="{A1472319-5750-478D-9B6E-606B451094B9}" srcOrd="1" destOrd="0" presId="urn:microsoft.com/office/officeart/2005/8/layout/vList2"/>
    <dgm:cxn modelId="{D938A5B0-72C7-4D61-9D34-199AF20C8643}" type="presParOf" srcId="{36AF03B5-1B6A-4C75-818C-B5B4C6D07F96}" destId="{03F03280-F947-47AC-8572-AF8FA033545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49B51-87E9-457B-BB81-E178746F8B7C}">
      <dsp:nvSpPr>
        <dsp:cNvPr id="0" name=""/>
        <dsp:cNvSpPr/>
      </dsp:nvSpPr>
      <dsp:spPr>
        <a:xfrm>
          <a:off x="0" y="110811"/>
          <a:ext cx="8784976" cy="1979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Проблемы экономического и политического взаимодействия государств</a:t>
          </a:r>
          <a:endParaRPr lang="ru-RU" sz="3600" kern="1200" dirty="0"/>
        </a:p>
      </dsp:txBody>
      <dsp:txXfrm>
        <a:off x="0" y="110811"/>
        <a:ext cx="8784976" cy="1979640"/>
      </dsp:txXfrm>
    </dsp:sp>
    <dsp:sp modelId="{6C3239FF-9665-47DC-85E5-0D30CB89F343}">
      <dsp:nvSpPr>
        <dsp:cNvPr id="0" name=""/>
        <dsp:cNvSpPr/>
      </dsp:nvSpPr>
      <dsp:spPr>
        <a:xfrm>
          <a:off x="0" y="2090451"/>
          <a:ext cx="8784976" cy="305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Проблема предотвращения милитаризации государств и создания благоприятных условий для социального прогресса всех стран и народов</a:t>
          </a:r>
          <a:endParaRPr lang="ru-RU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Проблема борьбы с международным терроризмом</a:t>
          </a:r>
          <a:endParaRPr lang="ru-RU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Проблема преодоления технологической и экономической отсталости развивающихся стран.</a:t>
          </a:r>
          <a:endParaRPr lang="ru-RU" sz="2800" b="1" kern="1200" dirty="0"/>
        </a:p>
      </dsp:txBody>
      <dsp:txXfrm>
        <a:off x="0" y="2090451"/>
        <a:ext cx="8784976" cy="30553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9F122-8B0D-4EB7-AACE-26C87768953D}">
      <dsp:nvSpPr>
        <dsp:cNvPr id="0" name=""/>
        <dsp:cNvSpPr/>
      </dsp:nvSpPr>
      <dsp:spPr>
        <a:xfrm>
          <a:off x="0" y="33020"/>
          <a:ext cx="8784976" cy="15765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Устойчивая </a:t>
          </a:r>
          <a:r>
            <a:rPr lang="ru-RU" sz="4000" b="1" kern="1200" dirty="0" err="1" smtClean="0"/>
            <a:t>депопуляция</a:t>
          </a:r>
          <a:r>
            <a:rPr lang="ru-RU" sz="4000" b="1" kern="1200" dirty="0" smtClean="0"/>
            <a:t> и старение населения</a:t>
          </a:r>
          <a:endParaRPr lang="ru-RU" sz="4000" b="1" kern="1200" dirty="0"/>
        </a:p>
      </dsp:txBody>
      <dsp:txXfrm>
        <a:off x="0" y="33020"/>
        <a:ext cx="8784976" cy="1576575"/>
      </dsp:txXfrm>
    </dsp:sp>
    <dsp:sp modelId="{65DB3601-B17A-44A4-9806-AF6C17BF51F1}">
      <dsp:nvSpPr>
        <dsp:cNvPr id="0" name=""/>
        <dsp:cNvSpPr/>
      </dsp:nvSpPr>
      <dsp:spPr>
        <a:xfrm>
          <a:off x="0" y="1767995"/>
          <a:ext cx="8784976" cy="1576575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Низкий уровень рождаемости</a:t>
          </a:r>
          <a:endParaRPr lang="ru-RU" sz="4000" b="1" kern="1200" dirty="0"/>
        </a:p>
      </dsp:txBody>
      <dsp:txXfrm>
        <a:off x="0" y="1767995"/>
        <a:ext cx="8784976" cy="1576575"/>
      </dsp:txXfrm>
    </dsp:sp>
    <dsp:sp modelId="{A57083AD-685F-4BF1-94F8-9CFE6C6A0256}">
      <dsp:nvSpPr>
        <dsp:cNvPr id="0" name=""/>
        <dsp:cNvSpPr/>
      </dsp:nvSpPr>
      <dsp:spPr>
        <a:xfrm>
          <a:off x="0" y="3502971"/>
          <a:ext cx="8784976" cy="1576575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err="1" smtClean="0"/>
            <a:t>Сверхсмертность</a:t>
          </a:r>
          <a:r>
            <a:rPr lang="ru-RU" sz="4000" b="1" kern="1200" dirty="0" smtClean="0"/>
            <a:t> населения трудоспособного возраста</a:t>
          </a:r>
          <a:endParaRPr lang="ru-RU" sz="4000" b="1" kern="1200" dirty="0"/>
        </a:p>
      </dsp:txBody>
      <dsp:txXfrm>
        <a:off x="0" y="3502971"/>
        <a:ext cx="8784976" cy="157657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ADFD8C-6030-4B70-9D7D-F2549B83942E}">
      <dsp:nvSpPr>
        <dsp:cNvPr id="0" name=""/>
        <dsp:cNvSpPr/>
      </dsp:nvSpPr>
      <dsp:spPr>
        <a:xfrm>
          <a:off x="0" y="20171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66DFD-C884-4897-9529-1B96AA7FA024}">
      <dsp:nvSpPr>
        <dsp:cNvPr id="0" name=""/>
        <dsp:cNvSpPr/>
      </dsp:nvSpPr>
      <dsp:spPr>
        <a:xfrm>
          <a:off x="442558" y="983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 дорогах 34 тыс.чел.</a:t>
          </a:r>
          <a:endParaRPr lang="ru-RU" sz="2400" b="1" kern="1200" dirty="0"/>
        </a:p>
      </dsp:txBody>
      <dsp:txXfrm>
        <a:off x="442558" y="9831"/>
        <a:ext cx="8585553" cy="383760"/>
      </dsp:txXfrm>
    </dsp:sp>
    <dsp:sp modelId="{AE481763-A2E9-4838-BD2C-11903E40C583}">
      <dsp:nvSpPr>
        <dsp:cNvPr id="0" name=""/>
        <dsp:cNvSpPr/>
      </dsp:nvSpPr>
      <dsp:spPr>
        <a:xfrm>
          <a:off x="0" y="79139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D63E4-4D76-4964-9D8A-3B70A41A9B70}">
      <dsp:nvSpPr>
        <dsp:cNvPr id="0" name=""/>
        <dsp:cNvSpPr/>
      </dsp:nvSpPr>
      <dsp:spPr>
        <a:xfrm>
          <a:off x="442558" y="59951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 пожарах 19 тыс.чел.</a:t>
          </a:r>
          <a:endParaRPr lang="ru-RU" sz="2400" b="1" kern="1200" dirty="0"/>
        </a:p>
      </dsp:txBody>
      <dsp:txXfrm>
        <a:off x="442558" y="599511"/>
        <a:ext cx="8585553" cy="383760"/>
      </dsp:txXfrm>
    </dsp:sp>
    <dsp:sp modelId="{A4EDA1C7-2E45-450F-9B5B-72CA74647C7D}">
      <dsp:nvSpPr>
        <dsp:cNvPr id="0" name=""/>
        <dsp:cNvSpPr/>
      </dsp:nvSpPr>
      <dsp:spPr>
        <a:xfrm>
          <a:off x="0" y="138107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3A9D2-0591-466A-BCA9-BC2787EA21CA}">
      <dsp:nvSpPr>
        <dsp:cNvPr id="0" name=""/>
        <dsp:cNvSpPr/>
      </dsp:nvSpPr>
      <dsp:spPr>
        <a:xfrm>
          <a:off x="442558" y="118919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 криминала 34 тыс.чел.</a:t>
          </a:r>
          <a:endParaRPr lang="ru-RU" sz="2400" b="1" kern="1200" dirty="0"/>
        </a:p>
      </dsp:txBody>
      <dsp:txXfrm>
        <a:off x="442558" y="1189191"/>
        <a:ext cx="8585553" cy="383760"/>
      </dsp:txXfrm>
    </dsp:sp>
    <dsp:sp modelId="{BD5BD1D2-3DC0-41A0-9C2D-79C7081BC2C9}">
      <dsp:nvSpPr>
        <dsp:cNvPr id="0" name=""/>
        <dsp:cNvSpPr/>
      </dsp:nvSpPr>
      <dsp:spPr>
        <a:xfrm>
          <a:off x="0" y="197075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B9D44-B57F-4111-97DB-EBE51C4C1A8B}">
      <dsp:nvSpPr>
        <dsp:cNvPr id="0" name=""/>
        <dsp:cNvSpPr/>
      </dsp:nvSpPr>
      <dsp:spPr>
        <a:xfrm>
          <a:off x="442558" y="177887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 алкоголя 40 тыс.чел.</a:t>
          </a:r>
          <a:endParaRPr lang="ru-RU" sz="2400" b="1" kern="1200" dirty="0"/>
        </a:p>
      </dsp:txBody>
      <dsp:txXfrm>
        <a:off x="442558" y="1778871"/>
        <a:ext cx="8585553" cy="383760"/>
      </dsp:txXfrm>
    </dsp:sp>
    <dsp:sp modelId="{BEBA1B34-9D1C-43E9-9056-5ADF731AFEBA}">
      <dsp:nvSpPr>
        <dsp:cNvPr id="0" name=""/>
        <dsp:cNvSpPr/>
      </dsp:nvSpPr>
      <dsp:spPr>
        <a:xfrm>
          <a:off x="0" y="256043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0A512-58A2-4D55-8003-E5455BBF078A}">
      <dsp:nvSpPr>
        <dsp:cNvPr id="0" name=""/>
        <dsp:cNvSpPr/>
      </dsp:nvSpPr>
      <dsp:spPr>
        <a:xfrm>
          <a:off x="442558" y="236855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 наркотиков 50 тыс.чел.</a:t>
          </a:r>
          <a:endParaRPr lang="ru-RU" sz="2400" b="1" kern="1200" dirty="0"/>
        </a:p>
      </dsp:txBody>
      <dsp:txXfrm>
        <a:off x="442558" y="2368551"/>
        <a:ext cx="8585553" cy="383760"/>
      </dsp:txXfrm>
    </dsp:sp>
    <dsp:sp modelId="{5BE899B2-89F6-4104-A1C2-508B01DDA8F8}">
      <dsp:nvSpPr>
        <dsp:cNvPr id="0" name=""/>
        <dsp:cNvSpPr/>
      </dsp:nvSpPr>
      <dsp:spPr>
        <a:xfrm>
          <a:off x="0" y="315011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FEB5C-B6B9-47EA-B838-A04DA62EC393}">
      <dsp:nvSpPr>
        <dsp:cNvPr id="0" name=""/>
        <dsp:cNvSpPr/>
      </dsp:nvSpPr>
      <dsp:spPr>
        <a:xfrm>
          <a:off x="442558" y="295823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 утопления 20 тыс.чел.</a:t>
          </a:r>
          <a:endParaRPr lang="ru-RU" sz="2400" b="1" kern="1200" dirty="0"/>
        </a:p>
      </dsp:txBody>
      <dsp:txXfrm>
        <a:off x="442558" y="2958231"/>
        <a:ext cx="8585553" cy="383760"/>
      </dsp:txXfrm>
    </dsp:sp>
    <dsp:sp modelId="{0282D91D-266F-4B1E-9A89-F195DD5DF7F5}">
      <dsp:nvSpPr>
        <dsp:cNvPr id="0" name=""/>
        <dsp:cNvSpPr/>
      </dsp:nvSpPr>
      <dsp:spPr>
        <a:xfrm>
          <a:off x="0" y="373979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D75C9-7859-4C70-9448-0326F8ACEE0C}">
      <dsp:nvSpPr>
        <dsp:cNvPr id="0" name=""/>
        <dsp:cNvSpPr/>
      </dsp:nvSpPr>
      <dsp:spPr>
        <a:xfrm>
          <a:off x="442558" y="354791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 суицидов 50 тыс.чел.</a:t>
          </a:r>
          <a:endParaRPr lang="ru-RU" sz="2400" b="1" kern="1200" dirty="0"/>
        </a:p>
      </dsp:txBody>
      <dsp:txXfrm>
        <a:off x="442558" y="3547911"/>
        <a:ext cx="8585553" cy="383760"/>
      </dsp:txXfrm>
    </dsp:sp>
    <dsp:sp modelId="{2F02F303-27AF-442C-9041-984818212D9E}">
      <dsp:nvSpPr>
        <dsp:cNvPr id="0" name=""/>
        <dsp:cNvSpPr/>
      </dsp:nvSpPr>
      <dsp:spPr>
        <a:xfrm>
          <a:off x="0" y="432947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1C5A0-754B-4B9B-A678-DF5BBB316CFE}">
      <dsp:nvSpPr>
        <dsp:cNvPr id="0" name=""/>
        <dsp:cNvSpPr/>
      </dsp:nvSpPr>
      <dsp:spPr>
        <a:xfrm>
          <a:off x="442558" y="413759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 </a:t>
          </a:r>
          <a:r>
            <a:rPr lang="ru-RU" sz="2400" b="1" kern="1200" dirty="0" err="1" smtClean="0"/>
            <a:t>табакокурения</a:t>
          </a:r>
          <a:r>
            <a:rPr lang="ru-RU" sz="2400" b="1" kern="1200" dirty="0" smtClean="0"/>
            <a:t> более 1 млн.чел.</a:t>
          </a:r>
          <a:endParaRPr lang="ru-RU" sz="2400" b="1" kern="1200" dirty="0"/>
        </a:p>
      </dsp:txBody>
      <dsp:txXfrm>
        <a:off x="442558" y="4137591"/>
        <a:ext cx="8585553" cy="383760"/>
      </dsp:txXfrm>
    </dsp:sp>
    <dsp:sp modelId="{B68FFBA2-941C-4833-B212-7EE908FF3BF0}">
      <dsp:nvSpPr>
        <dsp:cNvPr id="0" name=""/>
        <dsp:cNvSpPr/>
      </dsp:nvSpPr>
      <dsp:spPr>
        <a:xfrm>
          <a:off x="0" y="4919151"/>
          <a:ext cx="9036496" cy="32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9992B-4889-40FF-BE19-DE6A0B937BAB}">
      <dsp:nvSpPr>
        <dsp:cNvPr id="0" name=""/>
        <dsp:cNvSpPr/>
      </dsp:nvSpPr>
      <dsp:spPr>
        <a:xfrm>
          <a:off x="442558" y="4727271"/>
          <a:ext cx="8585553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Бытовой и производственный травматизм до 100 тыс. чел.</a:t>
          </a:r>
          <a:endParaRPr lang="ru-RU" sz="2400" b="1" kern="1200" dirty="0"/>
        </a:p>
      </dsp:txBody>
      <dsp:txXfrm>
        <a:off x="442558" y="4727271"/>
        <a:ext cx="8585553" cy="3837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D3BF76-AE17-4C77-A10D-B88D393A383D}">
      <dsp:nvSpPr>
        <dsp:cNvPr id="0" name=""/>
        <dsp:cNvSpPr/>
      </dsp:nvSpPr>
      <dsp:spPr>
        <a:xfrm>
          <a:off x="0" y="1510"/>
          <a:ext cx="8784976" cy="8536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Увеличение населения за счет улучшения качества жизни, снижения преждевременной смертности</a:t>
          </a:r>
          <a:endParaRPr lang="ru-RU" sz="2600" b="1" kern="1200" dirty="0"/>
        </a:p>
      </dsp:txBody>
      <dsp:txXfrm>
        <a:off x="0" y="1510"/>
        <a:ext cx="8784976" cy="853642"/>
      </dsp:txXfrm>
    </dsp:sp>
    <dsp:sp modelId="{A617C3D2-FB5C-42EE-B826-C907C32CB592}">
      <dsp:nvSpPr>
        <dsp:cNvPr id="0" name=""/>
        <dsp:cNvSpPr/>
      </dsp:nvSpPr>
      <dsp:spPr>
        <a:xfrm>
          <a:off x="0" y="867092"/>
          <a:ext cx="8784976" cy="8536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Увеличение продолжительности здоровой активной жизни</a:t>
          </a:r>
          <a:endParaRPr lang="ru-RU" sz="2600" b="1" kern="1200" dirty="0"/>
        </a:p>
      </dsp:txBody>
      <dsp:txXfrm>
        <a:off x="0" y="867092"/>
        <a:ext cx="8784976" cy="853642"/>
      </dsp:txXfrm>
    </dsp:sp>
    <dsp:sp modelId="{4092EFF7-DA7D-4656-A7FD-5B1D31E4470F}">
      <dsp:nvSpPr>
        <dsp:cNvPr id="0" name=""/>
        <dsp:cNvSpPr/>
      </dsp:nvSpPr>
      <dsp:spPr>
        <a:xfrm>
          <a:off x="0" y="1732675"/>
          <a:ext cx="8784976" cy="8536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Укрепление института семьи</a:t>
          </a:r>
          <a:endParaRPr lang="ru-RU" sz="2600" b="1" kern="1200" dirty="0"/>
        </a:p>
      </dsp:txBody>
      <dsp:txXfrm>
        <a:off x="0" y="1732675"/>
        <a:ext cx="8784976" cy="853642"/>
      </dsp:txXfrm>
    </dsp:sp>
    <dsp:sp modelId="{B1C102FC-E963-4F4E-A9FA-77CC92E497F9}">
      <dsp:nvSpPr>
        <dsp:cNvPr id="0" name=""/>
        <dsp:cNvSpPr/>
      </dsp:nvSpPr>
      <dsp:spPr>
        <a:xfrm>
          <a:off x="0" y="2598257"/>
          <a:ext cx="8784976" cy="8536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Улучшение репродуктивного здоровья населения</a:t>
          </a:r>
          <a:endParaRPr lang="ru-RU" sz="2600" b="1" kern="1200" dirty="0"/>
        </a:p>
      </dsp:txBody>
      <dsp:txXfrm>
        <a:off x="0" y="2598257"/>
        <a:ext cx="8784976" cy="853642"/>
      </dsp:txXfrm>
    </dsp:sp>
    <dsp:sp modelId="{D4380EE3-FB38-4E36-836F-9C4C8E9B541A}">
      <dsp:nvSpPr>
        <dsp:cNvPr id="0" name=""/>
        <dsp:cNvSpPr/>
      </dsp:nvSpPr>
      <dsp:spPr>
        <a:xfrm>
          <a:off x="0" y="3463839"/>
          <a:ext cx="8784976" cy="8536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Создание условий для самореализации молодежи</a:t>
          </a:r>
          <a:endParaRPr lang="ru-RU" sz="2600" b="1" kern="1200" dirty="0"/>
        </a:p>
      </dsp:txBody>
      <dsp:txXfrm>
        <a:off x="0" y="3463839"/>
        <a:ext cx="8784976" cy="853642"/>
      </dsp:txXfrm>
    </dsp:sp>
    <dsp:sp modelId="{979D283C-DBF2-4C3C-B2FC-CC907248094D}">
      <dsp:nvSpPr>
        <dsp:cNvPr id="0" name=""/>
        <dsp:cNvSpPr/>
      </dsp:nvSpPr>
      <dsp:spPr>
        <a:xfrm>
          <a:off x="0" y="4329421"/>
          <a:ext cx="8784976" cy="8536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Регулирование иммиграционных потоков для замещения естественной убыли</a:t>
          </a:r>
          <a:endParaRPr lang="ru-RU" sz="2600" b="1" kern="1200" dirty="0"/>
        </a:p>
      </dsp:txBody>
      <dsp:txXfrm>
        <a:off x="0" y="4329421"/>
        <a:ext cx="8784976" cy="85364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E4AD74-219B-4FD1-AFCB-F82B6915C29D}">
      <dsp:nvSpPr>
        <dsp:cNvPr id="0" name=""/>
        <dsp:cNvSpPr/>
      </dsp:nvSpPr>
      <dsp:spPr>
        <a:xfrm>
          <a:off x="99241" y="79786"/>
          <a:ext cx="1339320" cy="49529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Факторы, формирующие здоровье</a:t>
          </a:r>
          <a:endParaRPr lang="ru-RU" sz="3200" b="1" kern="1200" dirty="0"/>
        </a:p>
      </dsp:txBody>
      <dsp:txXfrm>
        <a:off x="99241" y="79786"/>
        <a:ext cx="1339320" cy="4952994"/>
      </dsp:txXfrm>
    </dsp:sp>
    <dsp:sp modelId="{9E205F35-BD80-468A-9128-EBA59FD0C2B8}">
      <dsp:nvSpPr>
        <dsp:cNvPr id="0" name=""/>
        <dsp:cNvSpPr/>
      </dsp:nvSpPr>
      <dsp:spPr>
        <a:xfrm rot="17692822">
          <a:off x="806748" y="1546620"/>
          <a:ext cx="218139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181394" y="20195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/>
        </a:p>
      </dsp:txBody>
      <dsp:txXfrm rot="17692822">
        <a:off x="1842911" y="1512280"/>
        <a:ext cx="109069" cy="109069"/>
      </dsp:txXfrm>
    </dsp:sp>
    <dsp:sp modelId="{1896A764-5F27-41DD-804B-6E3B5A374FB9}">
      <dsp:nvSpPr>
        <dsp:cNvPr id="0" name=""/>
        <dsp:cNvSpPr/>
      </dsp:nvSpPr>
      <dsp:spPr>
        <a:xfrm>
          <a:off x="2356329" y="3743"/>
          <a:ext cx="6329404" cy="1147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Генетические факторы 15-20%</a:t>
          </a:r>
          <a:endParaRPr lang="ru-RU" sz="3600" b="1" kern="1200" dirty="0"/>
        </a:p>
      </dsp:txBody>
      <dsp:txXfrm>
        <a:off x="2356329" y="3743"/>
        <a:ext cx="6329404" cy="1147209"/>
      </dsp:txXfrm>
    </dsp:sp>
    <dsp:sp modelId="{14255A53-764F-47AF-9548-B2591FEE968B}">
      <dsp:nvSpPr>
        <dsp:cNvPr id="0" name=""/>
        <dsp:cNvSpPr/>
      </dsp:nvSpPr>
      <dsp:spPr>
        <a:xfrm rot="19457599">
          <a:off x="1332329" y="2206265"/>
          <a:ext cx="113023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130233" y="20195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/>
        </a:p>
      </dsp:txBody>
      <dsp:txXfrm rot="19457599">
        <a:off x="1869190" y="2198205"/>
        <a:ext cx="56511" cy="56511"/>
      </dsp:txXfrm>
    </dsp:sp>
    <dsp:sp modelId="{51759FD8-4B1E-47F8-B815-E8BAFD355A89}">
      <dsp:nvSpPr>
        <dsp:cNvPr id="0" name=""/>
        <dsp:cNvSpPr/>
      </dsp:nvSpPr>
      <dsp:spPr>
        <a:xfrm>
          <a:off x="2356329" y="1323033"/>
          <a:ext cx="6329404" cy="1147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Состояние окружающей среды 20-25%</a:t>
          </a:r>
        </a:p>
      </dsp:txBody>
      <dsp:txXfrm>
        <a:off x="2356329" y="1323033"/>
        <a:ext cx="6329404" cy="1147209"/>
      </dsp:txXfrm>
    </dsp:sp>
    <dsp:sp modelId="{8BA670BA-91BB-4D8F-A819-0099572E988A}">
      <dsp:nvSpPr>
        <dsp:cNvPr id="0" name=""/>
        <dsp:cNvSpPr/>
      </dsp:nvSpPr>
      <dsp:spPr>
        <a:xfrm rot="2142401">
          <a:off x="1332329" y="2865911"/>
          <a:ext cx="113023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130233" y="20195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/>
        </a:p>
      </dsp:txBody>
      <dsp:txXfrm rot="2142401">
        <a:off x="1869190" y="2857850"/>
        <a:ext cx="56511" cy="56511"/>
      </dsp:txXfrm>
    </dsp:sp>
    <dsp:sp modelId="{48B01AF6-D6BC-4AD2-B788-BA57CA084068}">
      <dsp:nvSpPr>
        <dsp:cNvPr id="0" name=""/>
        <dsp:cNvSpPr/>
      </dsp:nvSpPr>
      <dsp:spPr>
        <a:xfrm>
          <a:off x="2356329" y="2642324"/>
          <a:ext cx="6329404" cy="1147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Медицинское обеспечение 10-15%</a:t>
          </a:r>
        </a:p>
      </dsp:txBody>
      <dsp:txXfrm>
        <a:off x="2356329" y="2642324"/>
        <a:ext cx="6329404" cy="1147209"/>
      </dsp:txXfrm>
    </dsp:sp>
    <dsp:sp modelId="{41BD6844-1A3D-44C4-BA0E-031A1281AC8B}">
      <dsp:nvSpPr>
        <dsp:cNvPr id="0" name=""/>
        <dsp:cNvSpPr/>
      </dsp:nvSpPr>
      <dsp:spPr>
        <a:xfrm rot="3907178">
          <a:off x="806748" y="3525556"/>
          <a:ext cx="218139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181394" y="20195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/>
        </a:p>
      </dsp:txBody>
      <dsp:txXfrm rot="3907178">
        <a:off x="1842911" y="3491216"/>
        <a:ext cx="109069" cy="109069"/>
      </dsp:txXfrm>
    </dsp:sp>
    <dsp:sp modelId="{C569B2C8-89E8-4BE0-9177-D6B6B92070B2}">
      <dsp:nvSpPr>
        <dsp:cNvPr id="0" name=""/>
        <dsp:cNvSpPr/>
      </dsp:nvSpPr>
      <dsp:spPr>
        <a:xfrm>
          <a:off x="2356329" y="3961614"/>
          <a:ext cx="6329404" cy="1147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Условия и образ жизни 50-55%</a:t>
          </a:r>
        </a:p>
      </dsp:txBody>
      <dsp:txXfrm>
        <a:off x="2356329" y="3961614"/>
        <a:ext cx="6329404" cy="114720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88DF5-E0EE-4476-AAFE-B5DFF8EB26D2}">
      <dsp:nvSpPr>
        <dsp:cNvPr id="0" name=""/>
        <dsp:cNvSpPr/>
      </dsp:nvSpPr>
      <dsp:spPr>
        <a:xfrm>
          <a:off x="0" y="1532739"/>
          <a:ext cx="871296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25766-2C94-4A33-963B-A30B0EE9777F}">
      <dsp:nvSpPr>
        <dsp:cNvPr id="0" name=""/>
        <dsp:cNvSpPr/>
      </dsp:nvSpPr>
      <dsp:spPr>
        <a:xfrm>
          <a:off x="435222" y="18444"/>
          <a:ext cx="7631329" cy="16176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Хромосомные и генные болезни (гемофилия, болезнь Дауна)</a:t>
          </a:r>
          <a:endParaRPr lang="ru-RU" sz="2400" b="1" kern="1200" dirty="0"/>
        </a:p>
      </dsp:txBody>
      <dsp:txXfrm>
        <a:off x="435222" y="18444"/>
        <a:ext cx="7631329" cy="1617615"/>
      </dsp:txXfrm>
    </dsp:sp>
    <dsp:sp modelId="{9B7AB242-C0D6-42E0-869B-FD3D6DBBC613}">
      <dsp:nvSpPr>
        <dsp:cNvPr id="0" name=""/>
        <dsp:cNvSpPr/>
      </dsp:nvSpPr>
      <dsp:spPr>
        <a:xfrm>
          <a:off x="0" y="3261235"/>
          <a:ext cx="871296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6901799"/>
              <a:satOff val="-18192"/>
              <a:lumOff val="-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9C7A0-0AF2-43D3-8677-D69C61D21014}">
      <dsp:nvSpPr>
        <dsp:cNvPr id="0" name=""/>
        <dsp:cNvSpPr/>
      </dsp:nvSpPr>
      <dsp:spPr>
        <a:xfrm>
          <a:off x="435222" y="1746939"/>
          <a:ext cx="7631329" cy="1617615"/>
        </a:xfrm>
        <a:prstGeom prst="roundRect">
          <a:avLst/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shade val="47500"/>
                <a:satMod val="137000"/>
              </a:schemeClr>
            </a:gs>
            <a:gs pos="55000">
              <a:schemeClr val="accent3">
                <a:hueOff val="-6901799"/>
                <a:satOff val="-18192"/>
                <a:lumOff val="-4706"/>
                <a:alphaOff val="0"/>
                <a:shade val="69000"/>
                <a:satMod val="137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Наследственные болезни, развивающиеся в процессе индивидуального развития (сахарный диабет, подагра)</a:t>
          </a:r>
          <a:endParaRPr lang="ru-RU" sz="2400" b="1" kern="1200" dirty="0"/>
        </a:p>
      </dsp:txBody>
      <dsp:txXfrm>
        <a:off x="435222" y="1746939"/>
        <a:ext cx="7631329" cy="1617615"/>
      </dsp:txXfrm>
    </dsp:sp>
    <dsp:sp modelId="{7AB6FE8A-3AD6-4895-B6E2-ABEAE2EDBB52}">
      <dsp:nvSpPr>
        <dsp:cNvPr id="0" name=""/>
        <dsp:cNvSpPr/>
      </dsp:nvSpPr>
      <dsp:spPr>
        <a:xfrm>
          <a:off x="0" y="4989730"/>
          <a:ext cx="871296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709D3-3B2C-4915-87EE-FB38D91EA8C7}">
      <dsp:nvSpPr>
        <dsp:cNvPr id="0" name=""/>
        <dsp:cNvSpPr/>
      </dsp:nvSpPr>
      <dsp:spPr>
        <a:xfrm>
          <a:off x="435222" y="3475435"/>
          <a:ext cx="7631329" cy="1617615"/>
        </a:xfrm>
        <a:prstGeom prst="roundRect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Наследственная предрасположенность при воздействии </a:t>
          </a:r>
          <a:r>
            <a:rPr lang="ru-RU" sz="2400" b="1" kern="1200" dirty="0" smtClean="0"/>
            <a:t>определенных факторов </a:t>
          </a:r>
          <a:r>
            <a:rPr lang="ru-RU" sz="2400" b="1" kern="1200" dirty="0" smtClean="0"/>
            <a:t>внешней среды (гипертония, язвенная болезнь)</a:t>
          </a:r>
          <a:endParaRPr lang="ru-RU" sz="2400" b="1" kern="1200" dirty="0"/>
        </a:p>
      </dsp:txBody>
      <dsp:txXfrm>
        <a:off x="435222" y="3475435"/>
        <a:ext cx="7631329" cy="1617615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0BFB90-A2CF-422F-A8C9-4C57DBBA4F38}">
      <dsp:nvSpPr>
        <dsp:cNvPr id="0" name=""/>
        <dsp:cNvSpPr/>
      </dsp:nvSpPr>
      <dsp:spPr>
        <a:xfrm>
          <a:off x="0" y="605091"/>
          <a:ext cx="8712968" cy="100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27324D-F7A8-4EAA-A9E3-0D02D11909A4}">
      <dsp:nvSpPr>
        <dsp:cNvPr id="0" name=""/>
        <dsp:cNvSpPr/>
      </dsp:nvSpPr>
      <dsp:spPr>
        <a:xfrm>
          <a:off x="435648" y="14691"/>
          <a:ext cx="7994061" cy="1180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Загрязнение воздушной среды, которая ведет к смертности от рака легкого; развитие бронхита, астмы.</a:t>
          </a:r>
          <a:endParaRPr lang="ru-RU" sz="2800" b="1" kern="1200" dirty="0"/>
        </a:p>
      </dsp:txBody>
      <dsp:txXfrm>
        <a:off x="435648" y="14691"/>
        <a:ext cx="7994061" cy="1180800"/>
      </dsp:txXfrm>
    </dsp:sp>
    <dsp:sp modelId="{39F6E3D5-ACA3-44AB-81B2-9B689F41E053}">
      <dsp:nvSpPr>
        <dsp:cNvPr id="0" name=""/>
        <dsp:cNvSpPr/>
      </dsp:nvSpPr>
      <dsp:spPr>
        <a:xfrm>
          <a:off x="0" y="2419491"/>
          <a:ext cx="8712968" cy="100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FF0715-741C-499D-9626-6BDFDE3D65DE}">
      <dsp:nvSpPr>
        <dsp:cNvPr id="0" name=""/>
        <dsp:cNvSpPr/>
      </dsp:nvSpPr>
      <dsp:spPr>
        <a:xfrm>
          <a:off x="435648" y="1829091"/>
          <a:ext cx="7994061" cy="1180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Появление синтезированных веществ, попадающих в ЖКТ (пестициды, консерванты)</a:t>
          </a:r>
          <a:endParaRPr lang="ru-RU" sz="2800" b="1" kern="1200" dirty="0"/>
        </a:p>
      </dsp:txBody>
      <dsp:txXfrm>
        <a:off x="435648" y="1829091"/>
        <a:ext cx="7994061" cy="1180800"/>
      </dsp:txXfrm>
    </dsp:sp>
    <dsp:sp modelId="{0948CF59-B4E8-45DB-B9F1-C356BA025295}">
      <dsp:nvSpPr>
        <dsp:cNvPr id="0" name=""/>
        <dsp:cNvSpPr/>
      </dsp:nvSpPr>
      <dsp:spPr>
        <a:xfrm>
          <a:off x="0" y="4233891"/>
          <a:ext cx="8712968" cy="100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9259AB-A571-4B98-891E-4A0F66479DE2}">
      <dsp:nvSpPr>
        <dsp:cNvPr id="0" name=""/>
        <dsp:cNvSpPr/>
      </dsp:nvSpPr>
      <dsp:spPr>
        <a:xfrm>
          <a:off x="435648" y="3643491"/>
          <a:ext cx="7994061" cy="1180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Загрязнение искусственным радиационным излучением (рентген, ядерная медицина и энергетика)</a:t>
          </a:r>
          <a:endParaRPr lang="ru-RU" sz="2800" b="1" kern="1200" dirty="0"/>
        </a:p>
      </dsp:txBody>
      <dsp:txXfrm>
        <a:off x="435648" y="3643491"/>
        <a:ext cx="7994061" cy="118080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B1A2A8-9227-4691-A1A4-5C6B2528F806}">
      <dsp:nvSpPr>
        <dsp:cNvPr id="0" name=""/>
        <dsp:cNvSpPr/>
      </dsp:nvSpPr>
      <dsp:spPr>
        <a:xfrm>
          <a:off x="0" y="583663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D8D67-7394-423E-AA92-D243460B405B}">
      <dsp:nvSpPr>
        <dsp:cNvPr id="0" name=""/>
        <dsp:cNvSpPr/>
      </dsp:nvSpPr>
      <dsp:spPr>
        <a:xfrm>
          <a:off x="441551" y="8023"/>
          <a:ext cx="8411473" cy="1151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Профилактика первого уровня – улучшение состояния здоровья, ЗОЖ</a:t>
          </a:r>
          <a:endParaRPr lang="ru-RU" sz="2800" b="1" kern="1200" dirty="0"/>
        </a:p>
      </dsp:txBody>
      <dsp:txXfrm>
        <a:off x="441551" y="8023"/>
        <a:ext cx="8411473" cy="1151280"/>
      </dsp:txXfrm>
    </dsp:sp>
    <dsp:sp modelId="{1E84311B-D0FD-4539-8971-6DF6DBE5DEC0}">
      <dsp:nvSpPr>
        <dsp:cNvPr id="0" name=""/>
        <dsp:cNvSpPr/>
      </dsp:nvSpPr>
      <dsp:spPr>
        <a:xfrm>
          <a:off x="0" y="2352703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8D7A3-D119-426F-BB95-85947EC389A7}">
      <dsp:nvSpPr>
        <dsp:cNvPr id="0" name=""/>
        <dsp:cNvSpPr/>
      </dsp:nvSpPr>
      <dsp:spPr>
        <a:xfrm>
          <a:off x="441551" y="1777063"/>
          <a:ext cx="8411473" cy="1151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Профилактика второго уровня – выявление предрасположенности людей к заболеваниям, анамнез жизни и факторов внешней среды</a:t>
          </a:r>
          <a:endParaRPr lang="ru-RU" sz="2800" b="1" kern="1200" dirty="0"/>
        </a:p>
      </dsp:txBody>
      <dsp:txXfrm>
        <a:off x="441551" y="1777063"/>
        <a:ext cx="8411473" cy="1151280"/>
      </dsp:txXfrm>
    </dsp:sp>
    <dsp:sp modelId="{13AC1F16-64B8-4841-B457-0D0334948499}">
      <dsp:nvSpPr>
        <dsp:cNvPr id="0" name=""/>
        <dsp:cNvSpPr/>
      </dsp:nvSpPr>
      <dsp:spPr>
        <a:xfrm>
          <a:off x="0" y="4121743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D4682-6ACA-4287-B0FD-24AD717A7A23}">
      <dsp:nvSpPr>
        <dsp:cNvPr id="0" name=""/>
        <dsp:cNvSpPr/>
      </dsp:nvSpPr>
      <dsp:spPr>
        <a:xfrm>
          <a:off x="441551" y="3546103"/>
          <a:ext cx="8411473" cy="1151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Профилактика третьего уровня – предупреждение рецидива заболевания у больных</a:t>
          </a:r>
          <a:endParaRPr lang="ru-RU" sz="2800" b="1" kern="1200" dirty="0"/>
        </a:p>
      </dsp:txBody>
      <dsp:txXfrm>
        <a:off x="441551" y="3546103"/>
        <a:ext cx="8411473" cy="115128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F757BE-13BE-4033-8A6F-2C5E533B33F1}">
      <dsp:nvSpPr>
        <dsp:cNvPr id="0" name=""/>
        <dsp:cNvSpPr/>
      </dsp:nvSpPr>
      <dsp:spPr>
        <a:xfrm>
          <a:off x="0" y="963059"/>
          <a:ext cx="822960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A95E8F-4D02-461E-808D-E0D037C53542}">
      <dsp:nvSpPr>
        <dsp:cNvPr id="0" name=""/>
        <dsp:cNvSpPr/>
      </dsp:nvSpPr>
      <dsp:spPr>
        <a:xfrm>
          <a:off x="411480" y="77602"/>
          <a:ext cx="6542449" cy="119541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Климатические условия</a:t>
          </a:r>
          <a:endParaRPr lang="ru-RU" sz="3200" b="1" kern="1200" dirty="0"/>
        </a:p>
      </dsp:txBody>
      <dsp:txXfrm>
        <a:off x="411480" y="77602"/>
        <a:ext cx="6542449" cy="1195416"/>
      </dsp:txXfrm>
    </dsp:sp>
    <dsp:sp modelId="{A8CABFA2-54BB-4593-9107-5468349E8E24}">
      <dsp:nvSpPr>
        <dsp:cNvPr id="0" name=""/>
        <dsp:cNvSpPr/>
      </dsp:nvSpPr>
      <dsp:spPr>
        <a:xfrm>
          <a:off x="0" y="2491115"/>
          <a:ext cx="822960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A7DCFA-6C54-44BC-86B0-C8FBF5C0F222}">
      <dsp:nvSpPr>
        <dsp:cNvPr id="0" name=""/>
        <dsp:cNvSpPr/>
      </dsp:nvSpPr>
      <dsp:spPr>
        <a:xfrm>
          <a:off x="411480" y="1605659"/>
          <a:ext cx="6542449" cy="119541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ЗОЖ</a:t>
          </a:r>
          <a:endParaRPr lang="ru-RU" sz="3200" b="1" kern="1200" dirty="0"/>
        </a:p>
      </dsp:txBody>
      <dsp:txXfrm>
        <a:off x="411480" y="1605659"/>
        <a:ext cx="6542449" cy="1195416"/>
      </dsp:txXfrm>
    </dsp:sp>
    <dsp:sp modelId="{C9CD0371-5971-462A-A7C4-F2014CE24184}">
      <dsp:nvSpPr>
        <dsp:cNvPr id="0" name=""/>
        <dsp:cNvSpPr/>
      </dsp:nvSpPr>
      <dsp:spPr>
        <a:xfrm>
          <a:off x="0" y="4019172"/>
          <a:ext cx="822960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347F84-4A81-4CBD-9FFE-21F00475C481}">
      <dsp:nvSpPr>
        <dsp:cNvPr id="0" name=""/>
        <dsp:cNvSpPr/>
      </dsp:nvSpPr>
      <dsp:spPr>
        <a:xfrm>
          <a:off x="411480" y="3133715"/>
          <a:ext cx="6542449" cy="119541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Наличие вредных привычек, зависимости</a:t>
          </a:r>
          <a:endParaRPr lang="ru-RU" sz="3200" b="1" kern="1200" dirty="0"/>
        </a:p>
      </dsp:txBody>
      <dsp:txXfrm>
        <a:off x="411480" y="3133715"/>
        <a:ext cx="6542449" cy="1195416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6C63C-BC13-439F-916D-E7CCD155CD7E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Глобальные дестабилизирующие факторы – это те, которые имеют общечеловеческий характер, затрагивают интересы человечества в целом. Основное направления минимизации действия факторов комплексная политика по объединению усилий всех государств. </a:t>
          </a:r>
          <a:endParaRPr lang="ru-RU" sz="3400" b="1" kern="1200" dirty="0"/>
        </a:p>
      </dsp:txBody>
      <dsp:txXfrm>
        <a:off x="261193" y="823"/>
        <a:ext cx="7707213" cy="4624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49B51-87E9-457B-BB81-E178746F8B7C}">
      <dsp:nvSpPr>
        <dsp:cNvPr id="0" name=""/>
        <dsp:cNvSpPr/>
      </dsp:nvSpPr>
      <dsp:spPr>
        <a:xfrm>
          <a:off x="0" y="56541"/>
          <a:ext cx="8784976" cy="17901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Проблемы взаимодействия общества и природы</a:t>
          </a:r>
          <a:endParaRPr lang="ru-RU" sz="4500" kern="1200" dirty="0"/>
        </a:p>
      </dsp:txBody>
      <dsp:txXfrm>
        <a:off x="0" y="56541"/>
        <a:ext cx="8784976" cy="1790100"/>
      </dsp:txXfrm>
    </dsp:sp>
    <dsp:sp modelId="{6C3239FF-9665-47DC-85E5-0D30CB89F343}">
      <dsp:nvSpPr>
        <dsp:cNvPr id="0" name=""/>
        <dsp:cNvSpPr/>
      </dsp:nvSpPr>
      <dsp:spPr>
        <a:xfrm>
          <a:off x="0" y="1846641"/>
          <a:ext cx="8784976" cy="3353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1" kern="1200" dirty="0" smtClean="0"/>
            <a:t>Предотвращение катастрофического загрязнения окружающей среды</a:t>
          </a:r>
          <a:endParaRPr lang="ru-RU" sz="3500" b="1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1" kern="1200" dirty="0" smtClean="0"/>
            <a:t>Обеспечение человечества необходимыми природными ресурсами</a:t>
          </a:r>
          <a:endParaRPr lang="ru-RU" sz="3500" b="1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1" kern="1200" dirty="0" smtClean="0"/>
            <a:t>Освоение Мирового океана и космического пространства</a:t>
          </a:r>
          <a:endParaRPr lang="ru-RU" sz="3500" b="1" kern="1200" dirty="0"/>
        </a:p>
      </dsp:txBody>
      <dsp:txXfrm>
        <a:off x="0" y="1846641"/>
        <a:ext cx="8784976" cy="33533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49B51-87E9-457B-BB81-E178746F8B7C}">
      <dsp:nvSpPr>
        <dsp:cNvPr id="0" name=""/>
        <dsp:cNvSpPr/>
      </dsp:nvSpPr>
      <dsp:spPr>
        <a:xfrm>
          <a:off x="0" y="32278"/>
          <a:ext cx="9036496" cy="17901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Проблемы взаимоотношений людей и общества</a:t>
          </a:r>
          <a:endParaRPr lang="ru-RU" sz="4500" kern="1200" dirty="0"/>
        </a:p>
      </dsp:txBody>
      <dsp:txXfrm>
        <a:off x="0" y="32278"/>
        <a:ext cx="9036496" cy="1790100"/>
      </dsp:txXfrm>
    </dsp:sp>
    <dsp:sp modelId="{6C3239FF-9665-47DC-85E5-0D30CB89F343}">
      <dsp:nvSpPr>
        <dsp:cNvPr id="0" name=""/>
        <dsp:cNvSpPr/>
      </dsp:nvSpPr>
      <dsp:spPr>
        <a:xfrm>
          <a:off x="0" y="1822378"/>
          <a:ext cx="9036496" cy="3446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909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1" kern="1200" dirty="0" smtClean="0"/>
            <a:t>Проблема роста народонаселения</a:t>
          </a:r>
          <a:endParaRPr lang="ru-RU" sz="3500" b="1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1" kern="1200" dirty="0" smtClean="0"/>
            <a:t>Проблема охраны и укрепления здоровья людей</a:t>
          </a:r>
          <a:endParaRPr lang="ru-RU" sz="3500" b="1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1" kern="1200" dirty="0" smtClean="0"/>
            <a:t>Проблема образования и культурного роста</a:t>
          </a:r>
          <a:endParaRPr lang="ru-RU" sz="3500" b="1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1" kern="1200" dirty="0" smtClean="0"/>
            <a:t>Проблема миграции</a:t>
          </a:r>
          <a:endParaRPr lang="ru-RU" sz="3500" b="1" kern="1200" dirty="0"/>
        </a:p>
      </dsp:txBody>
      <dsp:txXfrm>
        <a:off x="0" y="1822378"/>
        <a:ext cx="9036496" cy="34465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6E62AE-D9E0-45E0-8401-D59D6C0E48F8}">
      <dsp:nvSpPr>
        <dsp:cNvPr id="0" name=""/>
        <dsp:cNvSpPr/>
      </dsp:nvSpPr>
      <dsp:spPr>
        <a:xfrm>
          <a:off x="223236" y="879"/>
          <a:ext cx="8518014" cy="51108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Миграция – любое территориальное перемещение, совершающееся между разными населенными пунктами одной или нескольких административно-территориальных </a:t>
          </a:r>
          <a:r>
            <a:rPr lang="ru-RU" sz="3900" b="1" kern="1200" dirty="0" smtClean="0"/>
            <a:t>единиц </a:t>
          </a:r>
          <a:r>
            <a:rPr lang="ru-RU" sz="3900" b="1" kern="1200" dirty="0" smtClean="0"/>
            <a:t>независимо от продолжительности, регулярности и целевой направленности</a:t>
          </a:r>
          <a:endParaRPr lang="ru-RU" sz="3900" b="1" kern="1200" dirty="0"/>
        </a:p>
      </dsp:txBody>
      <dsp:txXfrm>
        <a:off x="223236" y="879"/>
        <a:ext cx="8518014" cy="51108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EC95D7-F02C-4143-9306-F6F5BA91C7BB}">
      <dsp:nvSpPr>
        <dsp:cNvPr id="0" name=""/>
        <dsp:cNvSpPr/>
      </dsp:nvSpPr>
      <dsp:spPr>
        <a:xfrm rot="5400000">
          <a:off x="4962183" y="-1546629"/>
          <a:ext cx="2023199" cy="56223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700" kern="1200" dirty="0" smtClean="0"/>
            <a:t>Въезд в страну</a:t>
          </a:r>
          <a:endParaRPr lang="ru-RU" sz="5700" kern="1200" dirty="0"/>
        </a:p>
      </dsp:txBody>
      <dsp:txXfrm rot="5400000">
        <a:off x="4962183" y="-1546629"/>
        <a:ext cx="2023199" cy="5622384"/>
      </dsp:txXfrm>
    </dsp:sp>
    <dsp:sp modelId="{8C68B94E-154C-481A-A783-54A4122C9FED}">
      <dsp:nvSpPr>
        <dsp:cNvPr id="0" name=""/>
        <dsp:cNvSpPr/>
      </dsp:nvSpPr>
      <dsp:spPr>
        <a:xfrm>
          <a:off x="0" y="63"/>
          <a:ext cx="3162591" cy="25289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Иммиграция </a:t>
          </a:r>
          <a:endParaRPr lang="ru-RU" sz="3600" kern="1200" dirty="0"/>
        </a:p>
      </dsp:txBody>
      <dsp:txXfrm>
        <a:off x="0" y="63"/>
        <a:ext cx="3162591" cy="2528999"/>
      </dsp:txXfrm>
    </dsp:sp>
    <dsp:sp modelId="{B7ECC0DA-13E9-486A-867C-0BFFC003A108}">
      <dsp:nvSpPr>
        <dsp:cNvPr id="0" name=""/>
        <dsp:cNvSpPr/>
      </dsp:nvSpPr>
      <dsp:spPr>
        <a:xfrm rot="5400000">
          <a:off x="4962183" y="1108819"/>
          <a:ext cx="2023199" cy="5622384"/>
        </a:xfrm>
        <a:prstGeom prst="round2SameRect">
          <a:avLst/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700" kern="1200" dirty="0" smtClean="0"/>
            <a:t>Выезд из страны</a:t>
          </a:r>
          <a:endParaRPr lang="ru-RU" sz="5700" kern="1200" dirty="0"/>
        </a:p>
      </dsp:txBody>
      <dsp:txXfrm rot="5400000">
        <a:off x="4962183" y="1108819"/>
        <a:ext cx="2023199" cy="5622384"/>
      </dsp:txXfrm>
    </dsp:sp>
    <dsp:sp modelId="{382787E0-DD10-49FC-AAE4-501AC47208B1}">
      <dsp:nvSpPr>
        <dsp:cNvPr id="0" name=""/>
        <dsp:cNvSpPr/>
      </dsp:nvSpPr>
      <dsp:spPr>
        <a:xfrm>
          <a:off x="0" y="2655512"/>
          <a:ext cx="3162591" cy="2528999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Эмиграция</a:t>
          </a:r>
          <a:endParaRPr lang="ru-RU" sz="3600" kern="1200" dirty="0"/>
        </a:p>
      </dsp:txBody>
      <dsp:txXfrm>
        <a:off x="0" y="2655512"/>
        <a:ext cx="3162591" cy="25289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B63464-7ABA-4F3B-BADC-43DA79205F07}">
      <dsp:nvSpPr>
        <dsp:cNvPr id="0" name=""/>
        <dsp:cNvSpPr/>
      </dsp:nvSpPr>
      <dsp:spPr>
        <a:xfrm>
          <a:off x="0" y="39171"/>
          <a:ext cx="8856984" cy="11606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Эмиграция уменьшает давление на рынок труда</a:t>
          </a:r>
          <a:endParaRPr lang="ru-RU" sz="2400" b="1" kern="1200" dirty="0"/>
        </a:p>
      </dsp:txBody>
      <dsp:txXfrm>
        <a:off x="0" y="39171"/>
        <a:ext cx="8856984" cy="1160640"/>
      </dsp:txXfrm>
    </dsp:sp>
    <dsp:sp modelId="{63256A10-3EFC-4230-9ED6-8BA5B0CD73D9}">
      <dsp:nvSpPr>
        <dsp:cNvPr id="0" name=""/>
        <dsp:cNvSpPr/>
      </dsp:nvSpPr>
      <dsp:spPr>
        <a:xfrm>
          <a:off x="0" y="1378371"/>
          <a:ext cx="8856984" cy="1160640"/>
        </a:xfrm>
        <a:prstGeom prst="roundRect">
          <a:avLst/>
        </a:prstGeom>
        <a:gradFill rotWithShape="0">
          <a:gsLst>
            <a:gs pos="0">
              <a:schemeClr val="accent4">
                <a:hueOff val="-2010380"/>
                <a:satOff val="14035"/>
                <a:lumOff val="1503"/>
                <a:alphaOff val="0"/>
                <a:shade val="47500"/>
                <a:satMod val="137000"/>
              </a:schemeClr>
            </a:gs>
            <a:gs pos="55000">
              <a:schemeClr val="accent4">
                <a:hueOff val="-2010380"/>
                <a:satOff val="14035"/>
                <a:lumOff val="1503"/>
                <a:alphaOff val="0"/>
                <a:shade val="69000"/>
                <a:satMod val="137000"/>
              </a:schemeClr>
            </a:gs>
            <a:gs pos="100000">
              <a:schemeClr val="accent4">
                <a:hueOff val="-2010380"/>
                <a:satOff val="14035"/>
                <a:lumOff val="150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Трудовые мигранты пересылают деньги в свою страну</a:t>
          </a:r>
          <a:endParaRPr lang="ru-RU" sz="2400" b="1" kern="1200" dirty="0"/>
        </a:p>
      </dsp:txBody>
      <dsp:txXfrm>
        <a:off x="0" y="1378371"/>
        <a:ext cx="8856984" cy="1160640"/>
      </dsp:txXfrm>
    </dsp:sp>
    <dsp:sp modelId="{948A59D2-2DB5-42CC-8731-8E6382101065}">
      <dsp:nvSpPr>
        <dsp:cNvPr id="0" name=""/>
        <dsp:cNvSpPr/>
      </dsp:nvSpPr>
      <dsp:spPr>
        <a:xfrm>
          <a:off x="0" y="2717571"/>
          <a:ext cx="8856984" cy="1160640"/>
        </a:xfrm>
        <a:prstGeom prst="roundRect">
          <a:avLst/>
        </a:prstGeom>
        <a:gradFill rotWithShape="0">
          <a:gsLst>
            <a:gs pos="0">
              <a:schemeClr val="accent4">
                <a:hueOff val="-4020761"/>
                <a:satOff val="28070"/>
                <a:lumOff val="3006"/>
                <a:alphaOff val="0"/>
                <a:shade val="47500"/>
                <a:satMod val="137000"/>
              </a:schemeClr>
            </a:gs>
            <a:gs pos="55000">
              <a:schemeClr val="accent4">
                <a:hueOff val="-4020761"/>
                <a:satOff val="28070"/>
                <a:lumOff val="3006"/>
                <a:alphaOff val="0"/>
                <a:shade val="69000"/>
                <a:satMod val="137000"/>
              </a:schemeClr>
            </a:gs>
            <a:gs pos="100000">
              <a:schemeClr val="accent4">
                <a:hueOff val="-4020761"/>
                <a:satOff val="28070"/>
                <a:lumOff val="30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Использование квалифицированных кадров без подготовки</a:t>
          </a:r>
          <a:endParaRPr lang="ru-RU" sz="2400" b="1" kern="1200" dirty="0"/>
        </a:p>
      </dsp:txBody>
      <dsp:txXfrm>
        <a:off x="0" y="2717571"/>
        <a:ext cx="8856984" cy="1160640"/>
      </dsp:txXfrm>
    </dsp:sp>
    <dsp:sp modelId="{B54D6701-55DA-41DA-9F33-8E076BF906B9}">
      <dsp:nvSpPr>
        <dsp:cNvPr id="0" name=""/>
        <dsp:cNvSpPr/>
      </dsp:nvSpPr>
      <dsp:spPr>
        <a:xfrm>
          <a:off x="0" y="4056772"/>
          <a:ext cx="8856984" cy="1160640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Привлечение неквалифицированной рабочей силы дает возможность заниматься интеллектуальной деятельностью</a:t>
          </a:r>
          <a:endParaRPr lang="ru-RU" sz="2400" b="1" kern="1200" dirty="0"/>
        </a:p>
      </dsp:txBody>
      <dsp:txXfrm>
        <a:off x="0" y="4056772"/>
        <a:ext cx="8856984" cy="11606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B63464-7ABA-4F3B-BADC-43DA79205F07}">
      <dsp:nvSpPr>
        <dsp:cNvPr id="0" name=""/>
        <dsp:cNvSpPr/>
      </dsp:nvSpPr>
      <dsp:spPr>
        <a:xfrm>
          <a:off x="0" y="13967"/>
          <a:ext cx="8964488" cy="1198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Усиление безработицы в странах, принимающих мигрантов, рабочей силы, понижение зарплаты</a:t>
          </a:r>
          <a:endParaRPr lang="ru-RU" sz="2400" b="1" kern="1200" dirty="0"/>
        </a:p>
      </dsp:txBody>
      <dsp:txXfrm>
        <a:off x="0" y="13967"/>
        <a:ext cx="8964488" cy="1198080"/>
      </dsp:txXfrm>
    </dsp:sp>
    <dsp:sp modelId="{63256A10-3EFC-4230-9ED6-8BA5B0CD73D9}">
      <dsp:nvSpPr>
        <dsp:cNvPr id="0" name=""/>
        <dsp:cNvSpPr/>
      </dsp:nvSpPr>
      <dsp:spPr>
        <a:xfrm>
          <a:off x="0" y="1396367"/>
          <a:ext cx="8964488" cy="1198080"/>
        </a:xfrm>
        <a:prstGeom prst="roundRect">
          <a:avLst/>
        </a:prstGeom>
        <a:gradFill rotWithShape="0">
          <a:gsLst>
            <a:gs pos="0">
              <a:schemeClr val="accent4">
                <a:hueOff val="-2010380"/>
                <a:satOff val="14035"/>
                <a:lumOff val="1503"/>
                <a:alphaOff val="0"/>
                <a:shade val="47500"/>
                <a:satMod val="137000"/>
              </a:schemeClr>
            </a:gs>
            <a:gs pos="55000">
              <a:schemeClr val="accent4">
                <a:hueOff val="-2010380"/>
                <a:satOff val="14035"/>
                <a:lumOff val="1503"/>
                <a:alphaOff val="0"/>
                <a:shade val="69000"/>
                <a:satMod val="137000"/>
              </a:schemeClr>
            </a:gs>
            <a:gs pos="100000">
              <a:schemeClr val="accent4">
                <a:hueOff val="-2010380"/>
                <a:satOff val="14035"/>
                <a:lumOff val="150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Ухудшение криминогенной обстановки в местах проживания мигрантов</a:t>
          </a:r>
          <a:endParaRPr lang="ru-RU" sz="2400" b="1" kern="1200" dirty="0"/>
        </a:p>
      </dsp:txBody>
      <dsp:txXfrm>
        <a:off x="0" y="1396367"/>
        <a:ext cx="8964488" cy="1198080"/>
      </dsp:txXfrm>
    </dsp:sp>
    <dsp:sp modelId="{948A59D2-2DB5-42CC-8731-8E6382101065}">
      <dsp:nvSpPr>
        <dsp:cNvPr id="0" name=""/>
        <dsp:cNvSpPr/>
      </dsp:nvSpPr>
      <dsp:spPr>
        <a:xfrm>
          <a:off x="0" y="2778767"/>
          <a:ext cx="8964488" cy="1198080"/>
        </a:xfrm>
        <a:prstGeom prst="roundRect">
          <a:avLst/>
        </a:prstGeom>
        <a:gradFill rotWithShape="0">
          <a:gsLst>
            <a:gs pos="0">
              <a:schemeClr val="accent4">
                <a:hueOff val="-4020761"/>
                <a:satOff val="28070"/>
                <a:lumOff val="3006"/>
                <a:alphaOff val="0"/>
                <a:shade val="47500"/>
                <a:satMod val="137000"/>
              </a:schemeClr>
            </a:gs>
            <a:gs pos="55000">
              <a:schemeClr val="accent4">
                <a:hueOff val="-4020761"/>
                <a:satOff val="28070"/>
                <a:lumOff val="3006"/>
                <a:alphaOff val="0"/>
                <a:shade val="69000"/>
                <a:satMod val="137000"/>
              </a:schemeClr>
            </a:gs>
            <a:gs pos="100000">
              <a:schemeClr val="accent4">
                <a:hueOff val="-4020761"/>
                <a:satOff val="28070"/>
                <a:lumOff val="30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Вовлечение в теневую экономику</a:t>
          </a:r>
          <a:endParaRPr lang="ru-RU" sz="2400" b="1" kern="1200" dirty="0"/>
        </a:p>
      </dsp:txBody>
      <dsp:txXfrm>
        <a:off x="0" y="2778767"/>
        <a:ext cx="8964488" cy="1198080"/>
      </dsp:txXfrm>
    </dsp:sp>
    <dsp:sp modelId="{FC76E7D2-4C49-4D90-9587-2CE4B8A22F7B}">
      <dsp:nvSpPr>
        <dsp:cNvPr id="0" name=""/>
        <dsp:cNvSpPr/>
      </dsp:nvSpPr>
      <dsp:spPr>
        <a:xfrm>
          <a:off x="0" y="4161167"/>
          <a:ext cx="8964488" cy="1198080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Сложности медицинского обслуживания, адаптации </a:t>
          </a:r>
          <a:endParaRPr lang="ru-RU" sz="2400" b="1" kern="1200" dirty="0"/>
        </a:p>
      </dsp:txBody>
      <dsp:txXfrm>
        <a:off x="0" y="4161167"/>
        <a:ext cx="8964488" cy="11980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2A3E9-61E3-4E29-852E-E53A3D35C7F3}">
      <dsp:nvSpPr>
        <dsp:cNvPr id="0" name=""/>
        <dsp:cNvSpPr/>
      </dsp:nvSpPr>
      <dsp:spPr>
        <a:xfrm>
          <a:off x="0" y="490580"/>
          <a:ext cx="8712968" cy="2013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Высокий процент межгосударственной интеллектуальной миграции</a:t>
          </a:r>
          <a:endParaRPr lang="ru-RU" sz="3600" b="1" kern="1200" dirty="0"/>
        </a:p>
      </dsp:txBody>
      <dsp:txXfrm>
        <a:off x="0" y="490580"/>
        <a:ext cx="8712968" cy="2013862"/>
      </dsp:txXfrm>
    </dsp:sp>
    <dsp:sp modelId="{03F03280-F947-47AC-8572-AF8FA0335458}">
      <dsp:nvSpPr>
        <dsp:cNvPr id="0" name=""/>
        <dsp:cNvSpPr/>
      </dsp:nvSpPr>
      <dsp:spPr>
        <a:xfrm>
          <a:off x="0" y="2608123"/>
          <a:ext cx="8712968" cy="2013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В Россию ожидается перенаселение 2 млн.чел из Средней Азии, 200 тыс.чел из Балтики, 400 тыс.чел. Из Закавказья</a:t>
          </a:r>
          <a:endParaRPr lang="ru-RU" sz="3600" b="1" kern="1200" dirty="0"/>
        </a:p>
      </dsp:txBody>
      <dsp:txXfrm>
        <a:off x="0" y="2608123"/>
        <a:ext cx="8712968" cy="201386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2A3E9-61E3-4E29-852E-E53A3D35C7F3}">
      <dsp:nvSpPr>
        <dsp:cNvPr id="0" name=""/>
        <dsp:cNvSpPr/>
      </dsp:nvSpPr>
      <dsp:spPr>
        <a:xfrm>
          <a:off x="0" y="55787"/>
          <a:ext cx="8229600" cy="2199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Отток населения из районов Севера, Дальнего Востока и Сибири в центральные районы</a:t>
          </a:r>
          <a:endParaRPr lang="ru-RU" sz="4000" b="1" kern="1200" dirty="0"/>
        </a:p>
      </dsp:txBody>
      <dsp:txXfrm>
        <a:off x="0" y="55787"/>
        <a:ext cx="8229600" cy="2199600"/>
      </dsp:txXfrm>
    </dsp:sp>
    <dsp:sp modelId="{03F03280-F947-47AC-8572-AF8FA0335458}">
      <dsp:nvSpPr>
        <dsp:cNvPr id="0" name=""/>
        <dsp:cNvSpPr/>
      </dsp:nvSpPr>
      <dsp:spPr>
        <a:xfrm>
          <a:off x="0" y="2370587"/>
          <a:ext cx="8229600" cy="2199600"/>
        </a:xfrm>
        <a:prstGeom prst="roundRect">
          <a:avLst/>
        </a:prstGeom>
        <a:solidFill>
          <a:schemeClr val="accent5">
            <a:hueOff val="-1235318"/>
            <a:satOff val="-23953"/>
            <a:lumOff val="-862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Миграция смягчает естественную убыль населения в России</a:t>
          </a:r>
          <a:endParaRPr lang="ru-RU" sz="4000" b="1" kern="1200" dirty="0"/>
        </a:p>
      </dsp:txBody>
      <dsp:txXfrm>
        <a:off x="0" y="2370587"/>
        <a:ext cx="8229600" cy="219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Дестабилизирующие факторы современности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Лекция 5. Тема 5: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Минусы миграционных потоков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964488" cy="53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63464-7ABA-4F3B-BADC-43DA79205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9B63464-7ABA-4F3B-BADC-43DA79205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256A10-3EFC-4230-9ED6-8BA5B0CD7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3256A10-3EFC-4230-9ED6-8BA5B0CD7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A59D2-2DB5-42CC-8731-8E6382101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48A59D2-2DB5-42CC-8731-8E6382101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6E7D2-4C49-4D90-9587-2CE4B8A22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C76E7D2-4C49-4D90-9587-2CE4B8A22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современных миграционных процессов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712968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современных миграционных процессов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F2A3E9-61E3-4E29-852E-E53A3D35C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EF2A3E9-61E3-4E29-852E-E53A3D35C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F03280-F947-47AC-8572-AF8FA0335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3F03280-F947-47AC-8572-AF8FA0335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Демографическая ситуация как фактор </a:t>
            </a:r>
            <a:r>
              <a:rPr lang="ru-RU" dirty="0" smtClean="0"/>
              <a:t>опасности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A9F122-8B0D-4EB7-AACE-26C877689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6A9F122-8B0D-4EB7-AACE-26C877689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DB3601-B17A-44A4-9806-AF6C17BF5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5DB3601-B17A-44A4-9806-AF6C17BF5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083AD-685F-4BF1-94F8-9CFE6C6A0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57083AD-685F-4BF1-94F8-9CFE6C6A0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43528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Кол-во чел. без учета иммигрантов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Кол-во чел. с учетом иммигрантов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2010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142млн.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133 </a:t>
                      </a:r>
                      <a:r>
                        <a:rPr lang="ru-RU" sz="5400" dirty="0" err="1" smtClean="0"/>
                        <a:t>млн</a:t>
                      </a:r>
                      <a:endParaRPr lang="ru-RU" sz="5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2016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125</a:t>
                      </a:r>
                      <a:r>
                        <a:rPr lang="ru-RU" sz="5400" baseline="0" dirty="0" smtClean="0"/>
                        <a:t> млн.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134 млн.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43528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Коэффициент рождаемости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Коэффициент смертности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2010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12,1 на 1000 чел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14,2 на 1000 чел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363272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2592288"/>
                <a:gridCol w="2085646"/>
                <a:gridCol w="20908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Средняя </a:t>
                      </a:r>
                      <a:r>
                        <a:rPr lang="ru-RU" sz="3200" dirty="0" err="1" smtClean="0"/>
                        <a:t>продолжи-тельность</a:t>
                      </a:r>
                      <a:r>
                        <a:rPr lang="ru-RU" sz="3200" dirty="0" smtClean="0"/>
                        <a:t> жизни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Мужчины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Женщины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2010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66,7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61,8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73,2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 людских потерь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036496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демографической политики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D3BF76-AE17-4C77-A10D-B88D393A3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BD3BF76-AE17-4C77-A10D-B88D393A3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17C3D2-FB5C-42EE-B826-C907C32CB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617C3D2-FB5C-42EE-B826-C907C32CB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92EFF7-DA7D-4656-A7FD-5B1D31E44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092EFF7-DA7D-4656-A7FD-5B1D31E44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C102FC-E963-4F4E-A9FA-77CC92E49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1C102FC-E963-4F4E-A9FA-77CC92E49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380EE3-FB38-4E36-836F-9C4C8E9B5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4380EE3-FB38-4E36-836F-9C4C8E9B5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9D283C-DBF2-4C3C-B2FC-CC9072480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79D283C-DBF2-4C3C-B2FC-CC9072480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4. Здоровье населения как фактор личной и национальной безопасности страны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E4AD74-219B-4FD1-AFCB-F82B6915C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6E4AD74-219B-4FD1-AFCB-F82B6915C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205F35-BD80-468A-9128-EBA59FD0C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E205F35-BD80-468A-9128-EBA59FD0C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96A764-5F27-41DD-804B-6E3B5A374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896A764-5F27-41DD-804B-6E3B5A374F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255A53-764F-47AF-9548-B2591FEE9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4255A53-764F-47AF-9548-B2591FEE9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59FD8-4B1E-47F8-B815-E8BAFD355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1759FD8-4B1E-47F8-B815-E8BAFD355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A670BA-91BB-4D8F-A819-0099572E9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BA670BA-91BB-4D8F-A819-0099572E9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B01AF6-D6BC-4AD2-B788-BA57CA084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8B01AF6-D6BC-4AD2-B788-BA57CA084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BD6844-1A3D-44C4-BA0E-031A1281A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41BD6844-1A3D-44C4-BA0E-031A1281A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9B2C8-89E8-4BE0-9177-D6B6B9207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569B2C8-89E8-4BE0-9177-D6B6B9207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Определить основные дестабилизирующие факторы на современном этапы развития общества</a:t>
            </a:r>
            <a:endParaRPr lang="ru-RU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Генетические факторы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712968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C25766-2C94-4A33-963B-A30B0EE97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BC25766-2C94-4A33-963B-A30B0EE97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788DF5-E0EE-4476-AAFE-B5DFF8EB2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2788DF5-E0EE-4476-AAFE-B5DFF8EB2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9C7A0-0AF2-43D3-8677-D69C61D21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7C9C7A0-0AF2-43D3-8677-D69C61D21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7AB242-C0D6-42E0-869B-FD3D6DBBC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B7AB242-C0D6-42E0-869B-FD3D6DBBC6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7709D3-3B2C-4915-87EE-FB38D91EA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B7709D3-3B2C-4915-87EE-FB38D91EA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B6FE8A-3AD6-4895-B6E2-ABEAE2EDB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7AB6FE8A-3AD6-4895-B6E2-ABEAE2EDB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Влияние окружающей среды на здоровье человека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712968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27324D-F7A8-4EAA-A9E3-0D02D1190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827324D-F7A8-4EAA-A9E3-0D02D1190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0BFB90-A2CF-422F-A8C9-4C57DBBA4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D0BFB90-A2CF-422F-A8C9-4C57DBBA4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FF0715-741C-499D-9626-6BDFDE3D6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FF0715-741C-499D-9626-6BDFDE3D65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F6E3D5-ACA3-44AB-81B2-9B689F41E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9F6E3D5-ACA3-44AB-81B2-9B689F41E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9259AB-A571-4B98-891E-4A0F66479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59259AB-A571-4B98-891E-4A0F66479D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48CF59-B4E8-45DB-B9F1-C356BA025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0948CF59-B4E8-45DB-B9F1-C356BA025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Медицинское обеспечение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856984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2D8D67-7394-423E-AA92-D243460B4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52D8D67-7394-423E-AA92-D243460B4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B1A2A8-9227-4691-A1A4-5C6B2528F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9B1A2A8-9227-4691-A1A4-5C6B2528F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68D7A3-D119-426F-BB95-85947EC38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868D7A3-D119-426F-BB95-85947EC38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4311B-D0FD-4539-8971-6DF6DBE5D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1E84311B-D0FD-4539-8971-6DF6DBE5D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1D4682-6ACA-4287-B0FD-24AD717A7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F1D4682-6ACA-4287-B0FD-24AD717A7A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AC1F16-64B8-4841-B457-0D0334948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3AC1F16-64B8-4841-B457-0D0334948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Условия и образ жизни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A95E8F-4D02-461E-808D-E0D037C53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2A95E8F-4D02-461E-808D-E0D037C53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F757BE-13BE-4033-8A6F-2C5E533B3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7F757BE-13BE-4033-8A6F-2C5E533B3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A7DCFA-6C54-44BC-86B0-C8FBF5C0F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0A7DCFA-6C54-44BC-86B0-C8FBF5C0F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ABFA2-54BB-4593-9107-5468349E8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8CABFA2-54BB-4593-9107-5468349E8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347F84-4A81-4CBD-9FFE-21F00475C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4347F84-4A81-4CBD-9FFE-21F00475C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CD0371-5971-462A-A7C4-F2014CE24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9CD0371-5971-462A-A7C4-F2014CE24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лекции: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Группы дестабилизирующих факторов современности. 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Миграция как проблема современности. 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Демографическая ситуация как фактор опасности. 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Здоровье населения как фактор личной и национальной безопасности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1. Группы дестабилизирующих факторов современности.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C49B51-87E9-457B-BB81-E178746F8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AC49B51-87E9-457B-BB81-E178746F8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3239FF-9665-47DC-85E5-0D30CB89F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C3239FF-9665-47DC-85E5-0D30CB89F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1. Группы дестабилизирующих факторов современности.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C49B51-87E9-457B-BB81-E178746F8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AC49B51-87E9-457B-BB81-E178746F8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3239FF-9665-47DC-85E5-0D30CB89F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C3239FF-9665-47DC-85E5-0D30CB89F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1. Группы дестабилизирующих факторов современности.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036496" cy="5301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Миграция как проблема современности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964488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миграционных процессов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8B94E-154C-481A-A783-54A4122C9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C68B94E-154C-481A-A783-54A4122C9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C95D7-F02C-4143-9306-F6F5BA91C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EC95D7-F02C-4143-9306-F6F5BA91C7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2787E0-DD10-49FC-AAE4-501AC4720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82787E0-DD10-49FC-AAE4-501AC47208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ECC0DA-13E9-486A-867C-0BFFC003A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7ECC0DA-13E9-486A-867C-0BFFC003A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миграционных потоков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63464-7ABA-4F3B-BADC-43DA79205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9B63464-7ABA-4F3B-BADC-43DA79205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256A10-3EFC-4230-9ED6-8BA5B0CD7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3256A10-3EFC-4230-9ED6-8BA5B0CD7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A59D2-2DB5-42CC-8731-8E6382101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48A59D2-2DB5-42CC-8731-8E6382101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4D6701-55DA-41DA-9F33-8E076BF90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54D6701-55DA-41DA-9F33-8E076BF906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178</TotalTime>
  <Words>671</Words>
  <Application>Microsoft Office PowerPoint</Application>
  <PresentationFormat>Экран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Модульная</vt:lpstr>
      <vt:lpstr>Дестабилизирующие факторы современности</vt:lpstr>
      <vt:lpstr>Цель лекции:</vt:lpstr>
      <vt:lpstr>План лекции:</vt:lpstr>
      <vt:lpstr>1. Группы дестабилизирующих факторов современности. </vt:lpstr>
      <vt:lpstr>1. Группы дестабилизирующих факторов современности. </vt:lpstr>
      <vt:lpstr>1. Группы дестабилизирующих факторов современности. </vt:lpstr>
      <vt:lpstr>2. Миграция как проблема современности</vt:lpstr>
      <vt:lpstr>Виды миграционных процессов  </vt:lpstr>
      <vt:lpstr>Плюсы миграционных потоков</vt:lpstr>
      <vt:lpstr>Минусы миграционных потоков</vt:lpstr>
      <vt:lpstr>Особенности современных миграционных процессов</vt:lpstr>
      <vt:lpstr>Особенности современных миграционных процессов</vt:lpstr>
      <vt:lpstr>2. Демографическая ситуация как фактор опасности</vt:lpstr>
      <vt:lpstr>Статистика </vt:lpstr>
      <vt:lpstr>Статистика </vt:lpstr>
      <vt:lpstr>Статистика </vt:lpstr>
      <vt:lpstr>Причины людских потерь</vt:lpstr>
      <vt:lpstr>Задачи демографической политики</vt:lpstr>
      <vt:lpstr>4. Здоровье населения как фактор личной и национальной безопасности страны</vt:lpstr>
      <vt:lpstr>Генетические факторы</vt:lpstr>
      <vt:lpstr>Влияние окружающей среды на здоровье человека</vt:lpstr>
      <vt:lpstr>Медицинское обеспечение</vt:lpstr>
      <vt:lpstr>Условия и образ жизни</vt:lpstr>
      <vt:lpstr>Вывод по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Дестабилизирующие факторы современности</dc:title>
  <dc:creator>komp</dc:creator>
  <cp:lastModifiedBy>komp</cp:lastModifiedBy>
  <cp:revision>11</cp:revision>
  <dcterms:created xsi:type="dcterms:W3CDTF">2012-08-21T07:05:15Z</dcterms:created>
  <dcterms:modified xsi:type="dcterms:W3CDTF">2012-10-21T11:22:46Z</dcterms:modified>
</cp:coreProperties>
</file>