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Default Extension="gif" ContentType="image/gif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8.xml" ContentType="application/vnd.ms-office.drawingml.diagramDrawing+xml"/>
  <Override PartName="/ppt/diagrams/drawing24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drawing22.xml" ContentType="application/vnd.ms-office.drawingml.diagramDrawing+xml"/>
  <Override PartName="/ppt/diagrams/drawing11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2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31297-07CA-4976-9CCC-8CD8694C9859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60DD35-B614-45B8-8F7F-3A4293B6260B}">
      <dgm:prSet phldrT="[Текст]" custT="1"/>
      <dgm:spPr/>
      <dgm:t>
        <a:bodyPr/>
        <a:lstStyle/>
        <a:p>
          <a:r>
            <a:rPr lang="ru-RU" sz="2400" b="1" dirty="0" smtClean="0"/>
            <a:t>Система безопасности</a:t>
          </a:r>
          <a:endParaRPr lang="ru-RU" sz="2400" b="1" dirty="0"/>
        </a:p>
      </dgm:t>
    </dgm:pt>
    <dgm:pt modelId="{59737508-ADEB-4C17-A6CE-431D070B2AE8}" type="parTrans" cxnId="{0A6A4CD5-8A1E-433A-8754-A9D6DA0ED3E2}">
      <dgm:prSet/>
      <dgm:spPr/>
      <dgm:t>
        <a:bodyPr/>
        <a:lstStyle/>
        <a:p>
          <a:endParaRPr lang="ru-RU"/>
        </a:p>
      </dgm:t>
    </dgm:pt>
    <dgm:pt modelId="{AD287321-D203-4DD1-9E58-26F3C4D3B911}" type="sibTrans" cxnId="{0A6A4CD5-8A1E-433A-8754-A9D6DA0ED3E2}">
      <dgm:prSet/>
      <dgm:spPr/>
      <dgm:t>
        <a:bodyPr/>
        <a:lstStyle/>
        <a:p>
          <a:endParaRPr lang="ru-RU"/>
        </a:p>
      </dgm:t>
    </dgm:pt>
    <dgm:pt modelId="{00A16503-B58D-4D12-BA3A-189A9074639F}">
      <dgm:prSet phldrT="[Текст]" custT="1"/>
      <dgm:spPr/>
      <dgm:t>
        <a:bodyPr/>
        <a:lstStyle/>
        <a:p>
          <a:r>
            <a:rPr lang="ru-RU" sz="2400" b="1" dirty="0" smtClean="0"/>
            <a:t>Совокупность взаимосвязанных и </a:t>
          </a:r>
          <a:r>
            <a:rPr lang="ru-RU" sz="2400" b="1" dirty="0" smtClean="0"/>
            <a:t>упорядоченных </a:t>
          </a:r>
          <a:r>
            <a:rPr lang="ru-RU" sz="2400" b="1" dirty="0" smtClean="0"/>
            <a:t>элементов, включающих в себя правовые, социально-экономические, организационные, технические, методические, </a:t>
          </a:r>
          <a:r>
            <a:rPr lang="ru-RU" sz="2400" b="1" dirty="0" smtClean="0"/>
            <a:t>санитарно-гигиенические и </a:t>
          </a:r>
          <a:r>
            <a:rPr lang="ru-RU" sz="2400" b="1" dirty="0" smtClean="0"/>
            <a:t>иные </a:t>
          </a:r>
          <a:r>
            <a:rPr lang="ru-RU" sz="2400" b="1" dirty="0" smtClean="0"/>
            <a:t>мероприятия </a:t>
          </a:r>
          <a:r>
            <a:rPr lang="ru-RU" sz="2400" b="1" dirty="0" smtClean="0"/>
            <a:t>для целей обеспечения безопасности</a:t>
          </a:r>
          <a:endParaRPr lang="ru-RU" sz="2400" b="1" dirty="0"/>
        </a:p>
      </dgm:t>
    </dgm:pt>
    <dgm:pt modelId="{A7133B0F-8A58-4888-96E8-CE7065BCA429}" type="parTrans" cxnId="{269B766B-75FA-4806-B3DF-2C1D1B926D80}">
      <dgm:prSet/>
      <dgm:spPr/>
      <dgm:t>
        <a:bodyPr/>
        <a:lstStyle/>
        <a:p>
          <a:endParaRPr lang="ru-RU"/>
        </a:p>
      </dgm:t>
    </dgm:pt>
    <dgm:pt modelId="{315CE8F0-0DA9-48E4-B656-1BE31EB7A3F0}" type="sibTrans" cxnId="{269B766B-75FA-4806-B3DF-2C1D1B926D80}">
      <dgm:prSet/>
      <dgm:spPr/>
      <dgm:t>
        <a:bodyPr/>
        <a:lstStyle/>
        <a:p>
          <a:endParaRPr lang="ru-RU"/>
        </a:p>
      </dgm:t>
    </dgm:pt>
    <dgm:pt modelId="{F47F84EA-5D50-4717-9CD1-4C310EDB8BE4}">
      <dgm:prSet phldrT="[Текст]" custT="1"/>
      <dgm:spPr/>
      <dgm:t>
        <a:bodyPr/>
        <a:lstStyle/>
        <a:p>
          <a:r>
            <a:rPr lang="ru-RU" sz="2400" b="1" dirty="0" smtClean="0"/>
            <a:t>Безопасность </a:t>
          </a:r>
          <a:endParaRPr lang="ru-RU" sz="2400" b="1" dirty="0"/>
        </a:p>
      </dgm:t>
    </dgm:pt>
    <dgm:pt modelId="{3698792E-910F-48A5-B1A0-FD4310DCCF3D}" type="sibTrans" cxnId="{92CFE683-673E-4634-A128-37855B6FF4EB}">
      <dgm:prSet/>
      <dgm:spPr/>
      <dgm:t>
        <a:bodyPr/>
        <a:lstStyle/>
        <a:p>
          <a:endParaRPr lang="ru-RU"/>
        </a:p>
      </dgm:t>
    </dgm:pt>
    <dgm:pt modelId="{7A0F913A-F977-46C5-955C-7CD6E31139DA}" type="parTrans" cxnId="{92CFE683-673E-4634-A128-37855B6FF4EB}">
      <dgm:prSet/>
      <dgm:spPr/>
      <dgm:t>
        <a:bodyPr/>
        <a:lstStyle/>
        <a:p>
          <a:endParaRPr lang="ru-RU"/>
        </a:p>
      </dgm:t>
    </dgm:pt>
    <dgm:pt modelId="{8EE84B2D-5B70-4C0C-804F-48A83AE5133F}">
      <dgm:prSet phldrT="[Текст]" custT="1"/>
      <dgm:spPr/>
      <dgm:t>
        <a:bodyPr/>
        <a:lstStyle/>
        <a:p>
          <a:r>
            <a:rPr lang="ru-RU" sz="2400" b="1" dirty="0" smtClean="0"/>
            <a:t>Состояние защищенности жизненно важных интересов личности, общества и государства от внутренних и внешних угроз</a:t>
          </a:r>
          <a:endParaRPr lang="ru-RU" sz="2400" b="1" dirty="0"/>
        </a:p>
      </dgm:t>
    </dgm:pt>
    <dgm:pt modelId="{37990250-38A7-4090-86F1-62465AAA30C0}" type="sibTrans" cxnId="{D04D7507-20F8-45C0-AB38-DD733AE82405}">
      <dgm:prSet/>
      <dgm:spPr/>
      <dgm:t>
        <a:bodyPr/>
        <a:lstStyle/>
        <a:p>
          <a:endParaRPr lang="ru-RU"/>
        </a:p>
      </dgm:t>
    </dgm:pt>
    <dgm:pt modelId="{2EA42E62-01AB-45B9-BABA-40D7FF572EEA}" type="parTrans" cxnId="{D04D7507-20F8-45C0-AB38-DD733AE82405}">
      <dgm:prSet/>
      <dgm:spPr/>
      <dgm:t>
        <a:bodyPr/>
        <a:lstStyle/>
        <a:p>
          <a:endParaRPr lang="ru-RU"/>
        </a:p>
      </dgm:t>
    </dgm:pt>
    <dgm:pt modelId="{33E26016-8A2A-439B-BF68-17034576EB1F}" type="pres">
      <dgm:prSet presAssocID="{64B31297-07CA-4976-9CCC-8CD8694C98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CB522-E33D-4FDE-9C28-A8DAB3A32E78}" type="pres">
      <dgm:prSet presAssocID="{F47F84EA-5D50-4717-9CD1-4C310EDB8BE4}" presName="linNode" presStyleCnt="0"/>
      <dgm:spPr/>
    </dgm:pt>
    <dgm:pt modelId="{5081CBFB-4E39-4CFA-9512-15B03E60B4D5}" type="pres">
      <dgm:prSet presAssocID="{F47F84EA-5D50-4717-9CD1-4C310EDB8BE4}" presName="parentText" presStyleLbl="node1" presStyleIdx="0" presStyleCnt="2" custScaleX="798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0B9DD-4C41-4009-90C3-F57390797D5F}" type="pres">
      <dgm:prSet presAssocID="{F47F84EA-5D50-4717-9CD1-4C310EDB8BE4}" presName="descendantText" presStyleLbl="alignAccFollowNode1" presStyleIdx="0" presStyleCnt="2" custScaleX="110249" custScaleY="123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CA0A1-3EAC-4127-8008-061EBB6411C6}" type="pres">
      <dgm:prSet presAssocID="{3698792E-910F-48A5-B1A0-FD4310DCCF3D}" presName="sp" presStyleCnt="0"/>
      <dgm:spPr/>
    </dgm:pt>
    <dgm:pt modelId="{EB6ADB3D-865C-4DCF-8759-CEA2B5CCB3C2}" type="pres">
      <dgm:prSet presAssocID="{E860DD35-B614-45B8-8F7F-3A4293B6260B}" presName="linNode" presStyleCnt="0"/>
      <dgm:spPr/>
    </dgm:pt>
    <dgm:pt modelId="{58EE1F45-E809-4584-819D-64EF99E12BC7}" type="pres">
      <dgm:prSet presAssocID="{E860DD35-B614-45B8-8F7F-3A4293B6260B}" presName="parentText" presStyleLbl="node1" presStyleIdx="1" presStyleCnt="2" custScaleX="798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9E6D2-3FDB-49BF-B657-8D2CDC5405F0}" type="pres">
      <dgm:prSet presAssocID="{E860DD35-B614-45B8-8F7F-3A4293B6260B}" presName="descendantText" presStyleLbl="alignAccFollowNode1" presStyleIdx="1" presStyleCnt="2" custScaleX="110249" custScaleY="131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007A95-728A-4587-AE40-5448E9A3817B}" type="presOf" srcId="{00A16503-B58D-4D12-BA3A-189A9074639F}" destId="{BCD9E6D2-3FDB-49BF-B657-8D2CDC5405F0}" srcOrd="0" destOrd="0" presId="urn:microsoft.com/office/officeart/2005/8/layout/vList5"/>
    <dgm:cxn modelId="{A53BA00A-A9BC-42DB-87AF-0EB0578F1428}" type="presOf" srcId="{F47F84EA-5D50-4717-9CD1-4C310EDB8BE4}" destId="{5081CBFB-4E39-4CFA-9512-15B03E60B4D5}" srcOrd="0" destOrd="0" presId="urn:microsoft.com/office/officeart/2005/8/layout/vList5"/>
    <dgm:cxn modelId="{92CFE683-673E-4634-A128-37855B6FF4EB}" srcId="{64B31297-07CA-4976-9CCC-8CD8694C9859}" destId="{F47F84EA-5D50-4717-9CD1-4C310EDB8BE4}" srcOrd="0" destOrd="0" parTransId="{7A0F913A-F977-46C5-955C-7CD6E31139DA}" sibTransId="{3698792E-910F-48A5-B1A0-FD4310DCCF3D}"/>
    <dgm:cxn modelId="{1E667A4A-B254-47BE-B1BF-E86ACEAE1705}" type="presOf" srcId="{8EE84B2D-5B70-4C0C-804F-48A83AE5133F}" destId="{2590B9DD-4C41-4009-90C3-F57390797D5F}" srcOrd="0" destOrd="0" presId="urn:microsoft.com/office/officeart/2005/8/layout/vList5"/>
    <dgm:cxn modelId="{4DAF8ECD-B4AF-42F6-A4FD-37614FBB07F6}" type="presOf" srcId="{E860DD35-B614-45B8-8F7F-3A4293B6260B}" destId="{58EE1F45-E809-4584-819D-64EF99E12BC7}" srcOrd="0" destOrd="0" presId="urn:microsoft.com/office/officeart/2005/8/layout/vList5"/>
    <dgm:cxn modelId="{269B766B-75FA-4806-B3DF-2C1D1B926D80}" srcId="{E860DD35-B614-45B8-8F7F-3A4293B6260B}" destId="{00A16503-B58D-4D12-BA3A-189A9074639F}" srcOrd="0" destOrd="0" parTransId="{A7133B0F-8A58-4888-96E8-CE7065BCA429}" sibTransId="{315CE8F0-0DA9-48E4-B656-1BE31EB7A3F0}"/>
    <dgm:cxn modelId="{0A6A4CD5-8A1E-433A-8754-A9D6DA0ED3E2}" srcId="{64B31297-07CA-4976-9CCC-8CD8694C9859}" destId="{E860DD35-B614-45B8-8F7F-3A4293B6260B}" srcOrd="1" destOrd="0" parTransId="{59737508-ADEB-4C17-A6CE-431D070B2AE8}" sibTransId="{AD287321-D203-4DD1-9E58-26F3C4D3B911}"/>
    <dgm:cxn modelId="{5447D217-D20C-4225-9DC3-526098E95F0F}" type="presOf" srcId="{64B31297-07CA-4976-9CCC-8CD8694C9859}" destId="{33E26016-8A2A-439B-BF68-17034576EB1F}" srcOrd="0" destOrd="0" presId="urn:microsoft.com/office/officeart/2005/8/layout/vList5"/>
    <dgm:cxn modelId="{D04D7507-20F8-45C0-AB38-DD733AE82405}" srcId="{F47F84EA-5D50-4717-9CD1-4C310EDB8BE4}" destId="{8EE84B2D-5B70-4C0C-804F-48A83AE5133F}" srcOrd="0" destOrd="0" parTransId="{2EA42E62-01AB-45B9-BABA-40D7FF572EEA}" sibTransId="{37990250-38A7-4090-86F1-62465AAA30C0}"/>
    <dgm:cxn modelId="{3DDDE4FA-439D-49A4-8668-EFBEFFBAB9C9}" type="presParOf" srcId="{33E26016-8A2A-439B-BF68-17034576EB1F}" destId="{2F4CB522-E33D-4FDE-9C28-A8DAB3A32E78}" srcOrd="0" destOrd="0" presId="urn:microsoft.com/office/officeart/2005/8/layout/vList5"/>
    <dgm:cxn modelId="{21F83694-2B7B-407F-965D-617DB5B143BD}" type="presParOf" srcId="{2F4CB522-E33D-4FDE-9C28-A8DAB3A32E78}" destId="{5081CBFB-4E39-4CFA-9512-15B03E60B4D5}" srcOrd="0" destOrd="0" presId="urn:microsoft.com/office/officeart/2005/8/layout/vList5"/>
    <dgm:cxn modelId="{B2FF0254-F77C-411E-AD53-FC8A313AA3ED}" type="presParOf" srcId="{2F4CB522-E33D-4FDE-9C28-A8DAB3A32E78}" destId="{2590B9DD-4C41-4009-90C3-F57390797D5F}" srcOrd="1" destOrd="0" presId="urn:microsoft.com/office/officeart/2005/8/layout/vList5"/>
    <dgm:cxn modelId="{7F7B1A12-32FA-4066-9266-045E949D33A2}" type="presParOf" srcId="{33E26016-8A2A-439B-BF68-17034576EB1F}" destId="{627CA0A1-3EAC-4127-8008-061EBB6411C6}" srcOrd="1" destOrd="0" presId="urn:microsoft.com/office/officeart/2005/8/layout/vList5"/>
    <dgm:cxn modelId="{A294AF6E-773A-4176-9001-5ED0C9665295}" type="presParOf" srcId="{33E26016-8A2A-439B-BF68-17034576EB1F}" destId="{EB6ADB3D-865C-4DCF-8759-CEA2B5CCB3C2}" srcOrd="2" destOrd="0" presId="urn:microsoft.com/office/officeart/2005/8/layout/vList5"/>
    <dgm:cxn modelId="{4BE3AB49-CE12-48FA-BF20-82813FAA2C02}" type="presParOf" srcId="{EB6ADB3D-865C-4DCF-8759-CEA2B5CCB3C2}" destId="{58EE1F45-E809-4584-819D-64EF99E12BC7}" srcOrd="0" destOrd="0" presId="urn:microsoft.com/office/officeart/2005/8/layout/vList5"/>
    <dgm:cxn modelId="{5F59726D-6DB8-4B29-A00E-C0B715B065B7}" type="presParOf" srcId="{EB6ADB3D-865C-4DCF-8759-CEA2B5CCB3C2}" destId="{BCD9E6D2-3FDB-49BF-B657-8D2CDC5405F0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8F0B93-1530-4738-A039-0637977313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2BEF2-FF3E-44C0-90B0-60C25046874E}">
      <dgm:prSet phldrT="[Текст]"/>
      <dgm:spPr/>
      <dgm:t>
        <a:bodyPr/>
        <a:lstStyle/>
        <a:p>
          <a:r>
            <a:rPr lang="ru-RU" dirty="0" smtClean="0"/>
            <a:t>Блокирующие устройства – предупреждают возникновение опасных производственных </a:t>
          </a:r>
          <a:r>
            <a:rPr lang="ru-RU" dirty="0" smtClean="0"/>
            <a:t>факторов </a:t>
          </a:r>
          <a:r>
            <a:rPr lang="ru-RU" dirty="0" smtClean="0"/>
            <a:t>при нарушениях параметров технологических процессов и оборудования</a:t>
          </a:r>
          <a:endParaRPr lang="ru-RU" dirty="0"/>
        </a:p>
      </dgm:t>
    </dgm:pt>
    <dgm:pt modelId="{303BE115-B8DA-4A10-B94A-873AD6D546D3}" type="parTrans" cxnId="{102628CD-D98F-44AB-A7C8-00E8CE28497B}">
      <dgm:prSet/>
      <dgm:spPr/>
      <dgm:t>
        <a:bodyPr/>
        <a:lstStyle/>
        <a:p>
          <a:endParaRPr lang="ru-RU"/>
        </a:p>
      </dgm:t>
    </dgm:pt>
    <dgm:pt modelId="{A68EB413-A374-4DA9-8B00-99C39CD212F1}" type="sibTrans" cxnId="{102628CD-D98F-44AB-A7C8-00E8CE28497B}">
      <dgm:prSet/>
      <dgm:spPr/>
      <dgm:t>
        <a:bodyPr/>
        <a:lstStyle/>
        <a:p>
          <a:endParaRPr lang="ru-RU"/>
        </a:p>
      </dgm:t>
    </dgm:pt>
    <dgm:pt modelId="{836345E7-6558-44FB-8434-968DAA39A125}">
      <dgm:prSet phldrT="[Текст]" custT="1"/>
      <dgm:spPr/>
      <dgm:t>
        <a:bodyPr/>
        <a:lstStyle/>
        <a:p>
          <a:r>
            <a:rPr lang="ru-RU" sz="2400" dirty="0" smtClean="0"/>
            <a:t>Электронные </a:t>
          </a:r>
          <a:endParaRPr lang="ru-RU" sz="2400" dirty="0"/>
        </a:p>
      </dgm:t>
    </dgm:pt>
    <dgm:pt modelId="{D5896F40-2D7F-4D60-9101-B55C4C5A5CE4}" type="parTrans" cxnId="{BE6032C7-472A-4B6C-9CB0-468128B9E4ED}">
      <dgm:prSet/>
      <dgm:spPr/>
      <dgm:t>
        <a:bodyPr/>
        <a:lstStyle/>
        <a:p>
          <a:endParaRPr lang="ru-RU"/>
        </a:p>
      </dgm:t>
    </dgm:pt>
    <dgm:pt modelId="{0194E7D5-2BE1-448B-A59F-B45B9BE57190}" type="sibTrans" cxnId="{BE6032C7-472A-4B6C-9CB0-468128B9E4ED}">
      <dgm:prSet/>
      <dgm:spPr/>
      <dgm:t>
        <a:bodyPr/>
        <a:lstStyle/>
        <a:p>
          <a:endParaRPr lang="ru-RU"/>
        </a:p>
      </dgm:t>
    </dgm:pt>
    <dgm:pt modelId="{15E01927-A133-4673-AA7B-E513657E00DB}">
      <dgm:prSet phldrT="[Текст]" custT="1"/>
      <dgm:spPr/>
      <dgm:t>
        <a:bodyPr/>
        <a:lstStyle/>
        <a:p>
          <a:r>
            <a:rPr lang="ru-RU" sz="2400" dirty="0" smtClean="0"/>
            <a:t>Механические</a:t>
          </a:r>
          <a:endParaRPr lang="ru-RU" sz="2400" dirty="0"/>
        </a:p>
      </dgm:t>
    </dgm:pt>
    <dgm:pt modelId="{3DC3B24A-20D6-4A3B-A74F-D65B835C68B0}" type="parTrans" cxnId="{59279AA3-59EF-4643-A179-6A8167C246D8}">
      <dgm:prSet/>
      <dgm:spPr/>
      <dgm:t>
        <a:bodyPr/>
        <a:lstStyle/>
        <a:p>
          <a:endParaRPr lang="ru-RU"/>
        </a:p>
      </dgm:t>
    </dgm:pt>
    <dgm:pt modelId="{98A745E9-2815-4C67-B1C6-94BED824AA1A}" type="sibTrans" cxnId="{59279AA3-59EF-4643-A179-6A8167C246D8}">
      <dgm:prSet/>
      <dgm:spPr/>
      <dgm:t>
        <a:bodyPr/>
        <a:lstStyle/>
        <a:p>
          <a:endParaRPr lang="ru-RU"/>
        </a:p>
      </dgm:t>
    </dgm:pt>
    <dgm:pt modelId="{E6A7CDD2-31EE-45CC-A93E-8D21AB65F1EE}">
      <dgm:prSet phldrT="[Текст]" custT="1"/>
      <dgm:spPr/>
      <dgm:t>
        <a:bodyPr/>
        <a:lstStyle/>
        <a:p>
          <a:endParaRPr lang="ru-RU" sz="2400" dirty="0"/>
        </a:p>
      </dgm:t>
    </dgm:pt>
    <dgm:pt modelId="{BA94AF71-38D8-4D02-BF41-B37CAAC5C280}" type="parTrans" cxnId="{4AC30CCB-A8E5-4A92-BE3D-C7F7615E893A}">
      <dgm:prSet/>
      <dgm:spPr/>
      <dgm:t>
        <a:bodyPr/>
        <a:lstStyle/>
        <a:p>
          <a:endParaRPr lang="ru-RU"/>
        </a:p>
      </dgm:t>
    </dgm:pt>
    <dgm:pt modelId="{F32D7414-2E60-431D-BE4E-F5233467AA1C}" type="sibTrans" cxnId="{4AC30CCB-A8E5-4A92-BE3D-C7F7615E893A}">
      <dgm:prSet/>
      <dgm:spPr/>
      <dgm:t>
        <a:bodyPr/>
        <a:lstStyle/>
        <a:p>
          <a:endParaRPr lang="ru-RU"/>
        </a:p>
      </dgm:t>
    </dgm:pt>
    <dgm:pt modelId="{983811E1-9CAA-4ADF-856B-F8077AB73A86}">
      <dgm:prSet phldrT="[Текст]" custT="1"/>
      <dgm:spPr/>
      <dgm:t>
        <a:bodyPr/>
        <a:lstStyle/>
        <a:p>
          <a:endParaRPr lang="ru-RU" sz="2400" dirty="0"/>
        </a:p>
      </dgm:t>
    </dgm:pt>
    <dgm:pt modelId="{A2E2E643-B80A-4407-81E8-064939B649E5}" type="parTrans" cxnId="{DA12F595-3C18-45C8-9A12-ACD17368BE38}">
      <dgm:prSet/>
      <dgm:spPr/>
      <dgm:t>
        <a:bodyPr/>
        <a:lstStyle/>
        <a:p>
          <a:endParaRPr lang="ru-RU"/>
        </a:p>
      </dgm:t>
    </dgm:pt>
    <dgm:pt modelId="{851C572C-6B1A-4231-9096-FEE2905E93C0}" type="sibTrans" cxnId="{DA12F595-3C18-45C8-9A12-ACD17368BE38}">
      <dgm:prSet/>
      <dgm:spPr/>
      <dgm:t>
        <a:bodyPr/>
        <a:lstStyle/>
        <a:p>
          <a:endParaRPr lang="ru-RU"/>
        </a:p>
      </dgm:t>
    </dgm:pt>
    <dgm:pt modelId="{B561D874-5B17-4B8D-9582-D00E5C05F087}" type="pres">
      <dgm:prSet presAssocID="{178F0B93-1530-4738-A039-0637977313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20698-9B2C-4C6B-907C-29A3694EFA15}" type="pres">
      <dgm:prSet presAssocID="{D202BEF2-FF3E-44C0-90B0-60C25046874E}" presName="parentText" presStyleLbl="node1" presStyleIdx="0" presStyleCnt="1" custScaleY="22390" custLinFactNeighborY="-20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02DCF-DC5D-4B02-BE2D-40948ABAD329}" type="pres">
      <dgm:prSet presAssocID="{D202BEF2-FF3E-44C0-90B0-60C25046874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F2A3ED-8FFA-4670-8708-BAA7809CC680}" type="presOf" srcId="{178F0B93-1530-4738-A039-0637977313E6}" destId="{B561D874-5B17-4B8D-9582-D00E5C05F087}" srcOrd="0" destOrd="0" presId="urn:microsoft.com/office/officeart/2005/8/layout/vList2"/>
    <dgm:cxn modelId="{0A63F11F-C6D1-441E-97F7-A69F674AE965}" type="presOf" srcId="{983811E1-9CAA-4ADF-856B-F8077AB73A86}" destId="{2C402DCF-DC5D-4B02-BE2D-40948ABAD329}" srcOrd="0" destOrd="1" presId="urn:microsoft.com/office/officeart/2005/8/layout/vList2"/>
    <dgm:cxn modelId="{DA12F595-3C18-45C8-9A12-ACD17368BE38}" srcId="{D202BEF2-FF3E-44C0-90B0-60C25046874E}" destId="{983811E1-9CAA-4ADF-856B-F8077AB73A86}" srcOrd="1" destOrd="0" parTransId="{A2E2E643-B80A-4407-81E8-064939B649E5}" sibTransId="{851C572C-6B1A-4231-9096-FEE2905E93C0}"/>
    <dgm:cxn modelId="{5F2F99AE-91F5-4578-91B4-A4422B0BB021}" type="presOf" srcId="{15E01927-A133-4673-AA7B-E513657E00DB}" destId="{2C402DCF-DC5D-4B02-BE2D-40948ABAD329}" srcOrd="0" destOrd="3" presId="urn:microsoft.com/office/officeart/2005/8/layout/vList2"/>
    <dgm:cxn modelId="{4AC30CCB-A8E5-4A92-BE3D-C7F7615E893A}" srcId="{D202BEF2-FF3E-44C0-90B0-60C25046874E}" destId="{E6A7CDD2-31EE-45CC-A93E-8D21AB65F1EE}" srcOrd="2" destOrd="0" parTransId="{BA94AF71-38D8-4D02-BF41-B37CAAC5C280}" sibTransId="{F32D7414-2E60-431D-BE4E-F5233467AA1C}"/>
    <dgm:cxn modelId="{AB13D2A2-EB5C-4551-B125-F0878C21566E}" type="presOf" srcId="{836345E7-6558-44FB-8434-968DAA39A125}" destId="{2C402DCF-DC5D-4B02-BE2D-40948ABAD329}" srcOrd="0" destOrd="0" presId="urn:microsoft.com/office/officeart/2005/8/layout/vList2"/>
    <dgm:cxn modelId="{5F3D7FB2-3687-4430-9FCD-AF4932F7FEC9}" type="presOf" srcId="{D202BEF2-FF3E-44C0-90B0-60C25046874E}" destId="{0A520698-9B2C-4C6B-907C-29A3694EFA15}" srcOrd="0" destOrd="0" presId="urn:microsoft.com/office/officeart/2005/8/layout/vList2"/>
    <dgm:cxn modelId="{102628CD-D98F-44AB-A7C8-00E8CE28497B}" srcId="{178F0B93-1530-4738-A039-0637977313E6}" destId="{D202BEF2-FF3E-44C0-90B0-60C25046874E}" srcOrd="0" destOrd="0" parTransId="{303BE115-B8DA-4A10-B94A-873AD6D546D3}" sibTransId="{A68EB413-A374-4DA9-8B00-99C39CD212F1}"/>
    <dgm:cxn modelId="{BE6032C7-472A-4B6C-9CB0-468128B9E4ED}" srcId="{D202BEF2-FF3E-44C0-90B0-60C25046874E}" destId="{836345E7-6558-44FB-8434-968DAA39A125}" srcOrd="0" destOrd="0" parTransId="{D5896F40-2D7F-4D60-9101-B55C4C5A5CE4}" sibTransId="{0194E7D5-2BE1-448B-A59F-B45B9BE57190}"/>
    <dgm:cxn modelId="{2F9B77F1-725C-4CED-9D2B-10B894326F11}" type="presOf" srcId="{E6A7CDD2-31EE-45CC-A93E-8D21AB65F1EE}" destId="{2C402DCF-DC5D-4B02-BE2D-40948ABAD329}" srcOrd="0" destOrd="2" presId="urn:microsoft.com/office/officeart/2005/8/layout/vList2"/>
    <dgm:cxn modelId="{59279AA3-59EF-4643-A179-6A8167C246D8}" srcId="{D202BEF2-FF3E-44C0-90B0-60C25046874E}" destId="{15E01927-A133-4673-AA7B-E513657E00DB}" srcOrd="3" destOrd="0" parTransId="{3DC3B24A-20D6-4A3B-A74F-D65B835C68B0}" sibTransId="{98A745E9-2815-4C67-B1C6-94BED824AA1A}"/>
    <dgm:cxn modelId="{9FA309AF-2C58-484E-8A24-ABCA9B1DC0B7}" type="presParOf" srcId="{B561D874-5B17-4B8D-9582-D00E5C05F087}" destId="{0A520698-9B2C-4C6B-907C-29A3694EFA15}" srcOrd="0" destOrd="0" presId="urn:microsoft.com/office/officeart/2005/8/layout/vList2"/>
    <dgm:cxn modelId="{F0B06909-9C99-4901-8D9F-5F7F795A94C4}" type="presParOf" srcId="{B561D874-5B17-4B8D-9582-D00E5C05F087}" destId="{2C402DCF-DC5D-4B02-BE2D-40948ABAD329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8F0B93-1530-4738-A039-0637977313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2BEF2-FF3E-44C0-90B0-60C25046874E}">
      <dgm:prSet phldrT="[Текст]"/>
      <dgm:spPr/>
      <dgm:t>
        <a:bodyPr/>
        <a:lstStyle/>
        <a:p>
          <a:r>
            <a:rPr lang="ru-RU" dirty="0" smtClean="0"/>
            <a:t>Защитные устройства – ограждают человека от воздействия опасных производственных факторов</a:t>
          </a:r>
          <a:endParaRPr lang="ru-RU" dirty="0"/>
        </a:p>
      </dgm:t>
    </dgm:pt>
    <dgm:pt modelId="{303BE115-B8DA-4A10-B94A-873AD6D546D3}" type="parTrans" cxnId="{102628CD-D98F-44AB-A7C8-00E8CE28497B}">
      <dgm:prSet/>
      <dgm:spPr/>
      <dgm:t>
        <a:bodyPr/>
        <a:lstStyle/>
        <a:p>
          <a:endParaRPr lang="ru-RU"/>
        </a:p>
      </dgm:t>
    </dgm:pt>
    <dgm:pt modelId="{A68EB413-A374-4DA9-8B00-99C39CD212F1}" type="sibTrans" cxnId="{102628CD-D98F-44AB-A7C8-00E8CE28497B}">
      <dgm:prSet/>
      <dgm:spPr/>
      <dgm:t>
        <a:bodyPr/>
        <a:lstStyle/>
        <a:p>
          <a:endParaRPr lang="ru-RU"/>
        </a:p>
      </dgm:t>
    </dgm:pt>
    <dgm:pt modelId="{836345E7-6558-44FB-8434-968DAA39A125}">
      <dgm:prSet phldrT="[Текст]" custT="1"/>
      <dgm:spPr/>
      <dgm:t>
        <a:bodyPr/>
        <a:lstStyle/>
        <a:p>
          <a:r>
            <a:rPr lang="ru-RU" sz="2400" dirty="0" smtClean="0"/>
            <a:t>Защитные экраны  </a:t>
          </a:r>
          <a:endParaRPr lang="ru-RU" sz="2400" dirty="0"/>
        </a:p>
      </dgm:t>
    </dgm:pt>
    <dgm:pt modelId="{D5896F40-2D7F-4D60-9101-B55C4C5A5CE4}" type="parTrans" cxnId="{BE6032C7-472A-4B6C-9CB0-468128B9E4ED}">
      <dgm:prSet/>
      <dgm:spPr/>
      <dgm:t>
        <a:bodyPr/>
        <a:lstStyle/>
        <a:p>
          <a:endParaRPr lang="ru-RU"/>
        </a:p>
      </dgm:t>
    </dgm:pt>
    <dgm:pt modelId="{0194E7D5-2BE1-448B-A59F-B45B9BE57190}" type="sibTrans" cxnId="{BE6032C7-472A-4B6C-9CB0-468128B9E4ED}">
      <dgm:prSet/>
      <dgm:spPr/>
      <dgm:t>
        <a:bodyPr/>
        <a:lstStyle/>
        <a:p>
          <a:endParaRPr lang="ru-RU"/>
        </a:p>
      </dgm:t>
    </dgm:pt>
    <dgm:pt modelId="{E6A7CDD2-31EE-45CC-A93E-8D21AB65F1EE}">
      <dgm:prSet phldrT="[Текст]" custT="1"/>
      <dgm:spPr/>
      <dgm:t>
        <a:bodyPr/>
        <a:lstStyle/>
        <a:p>
          <a:r>
            <a:rPr lang="ru-RU" sz="2400" dirty="0" smtClean="0"/>
            <a:t>Защита от брызг, кислот, расплавов </a:t>
          </a:r>
          <a:endParaRPr lang="ru-RU" sz="2400" dirty="0"/>
        </a:p>
      </dgm:t>
    </dgm:pt>
    <dgm:pt modelId="{BA94AF71-38D8-4D02-BF41-B37CAAC5C280}" type="parTrans" cxnId="{4AC30CCB-A8E5-4A92-BE3D-C7F7615E893A}">
      <dgm:prSet/>
      <dgm:spPr/>
      <dgm:t>
        <a:bodyPr/>
        <a:lstStyle/>
        <a:p>
          <a:endParaRPr lang="ru-RU"/>
        </a:p>
      </dgm:t>
    </dgm:pt>
    <dgm:pt modelId="{F32D7414-2E60-431D-BE4E-F5233467AA1C}" type="sibTrans" cxnId="{4AC30CCB-A8E5-4A92-BE3D-C7F7615E893A}">
      <dgm:prSet/>
      <dgm:spPr/>
      <dgm:t>
        <a:bodyPr/>
        <a:lstStyle/>
        <a:p>
          <a:endParaRPr lang="ru-RU"/>
        </a:p>
      </dgm:t>
    </dgm:pt>
    <dgm:pt modelId="{983811E1-9CAA-4ADF-856B-F8077AB73A86}">
      <dgm:prSet phldrT="[Текст]" custT="1"/>
      <dgm:spPr/>
      <dgm:t>
        <a:bodyPr/>
        <a:lstStyle/>
        <a:p>
          <a:endParaRPr lang="ru-RU" sz="2400" dirty="0"/>
        </a:p>
      </dgm:t>
    </dgm:pt>
    <dgm:pt modelId="{A2E2E643-B80A-4407-81E8-064939B649E5}" type="parTrans" cxnId="{DA12F595-3C18-45C8-9A12-ACD17368BE38}">
      <dgm:prSet/>
      <dgm:spPr/>
      <dgm:t>
        <a:bodyPr/>
        <a:lstStyle/>
        <a:p>
          <a:endParaRPr lang="ru-RU"/>
        </a:p>
      </dgm:t>
    </dgm:pt>
    <dgm:pt modelId="{851C572C-6B1A-4231-9096-FEE2905E93C0}" type="sibTrans" cxnId="{DA12F595-3C18-45C8-9A12-ACD17368BE38}">
      <dgm:prSet/>
      <dgm:spPr/>
      <dgm:t>
        <a:bodyPr/>
        <a:lstStyle/>
        <a:p>
          <a:endParaRPr lang="ru-RU"/>
        </a:p>
      </dgm:t>
    </dgm:pt>
    <dgm:pt modelId="{63EC6356-DEC7-4959-B17A-917A1BDC742B}">
      <dgm:prSet phldrT="[Текст]" custT="1"/>
      <dgm:spPr/>
      <dgm:t>
        <a:bodyPr/>
        <a:lstStyle/>
        <a:p>
          <a:endParaRPr lang="ru-RU" sz="2400" dirty="0"/>
        </a:p>
      </dgm:t>
    </dgm:pt>
    <dgm:pt modelId="{4D404203-C197-4140-A104-A8848F37EF69}" type="parTrans" cxnId="{9120A89F-C639-4BBF-92BB-EC1D9CF3DD8E}">
      <dgm:prSet/>
      <dgm:spPr/>
    </dgm:pt>
    <dgm:pt modelId="{FF267A31-85A2-4F44-9939-E2A46B397952}" type="sibTrans" cxnId="{9120A89F-C639-4BBF-92BB-EC1D9CF3DD8E}">
      <dgm:prSet/>
      <dgm:spPr/>
    </dgm:pt>
    <dgm:pt modelId="{B561D874-5B17-4B8D-9582-D00E5C05F087}" type="pres">
      <dgm:prSet presAssocID="{178F0B93-1530-4738-A039-0637977313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20698-9B2C-4C6B-907C-29A3694EFA15}" type="pres">
      <dgm:prSet presAssocID="{D202BEF2-FF3E-44C0-90B0-60C25046874E}" presName="parentText" presStyleLbl="node1" presStyleIdx="0" presStyleCnt="1" custScaleY="22390" custLinFactNeighborY="-595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02DCF-DC5D-4B02-BE2D-40948ABAD329}" type="pres">
      <dgm:prSet presAssocID="{D202BEF2-FF3E-44C0-90B0-60C25046874E}" presName="childText" presStyleLbl="revTx" presStyleIdx="0" presStyleCnt="1" custScaleY="195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2F595-3C18-45C8-9A12-ACD17368BE38}" srcId="{D202BEF2-FF3E-44C0-90B0-60C25046874E}" destId="{983811E1-9CAA-4ADF-856B-F8077AB73A86}" srcOrd="1" destOrd="0" parTransId="{A2E2E643-B80A-4407-81E8-064939B649E5}" sibTransId="{851C572C-6B1A-4231-9096-FEE2905E93C0}"/>
    <dgm:cxn modelId="{4AC30CCB-A8E5-4A92-BE3D-C7F7615E893A}" srcId="{D202BEF2-FF3E-44C0-90B0-60C25046874E}" destId="{E6A7CDD2-31EE-45CC-A93E-8D21AB65F1EE}" srcOrd="3" destOrd="0" parTransId="{BA94AF71-38D8-4D02-BF41-B37CAAC5C280}" sibTransId="{F32D7414-2E60-431D-BE4E-F5233467AA1C}"/>
    <dgm:cxn modelId="{3002FA58-E7AB-48FE-A2FC-F6E9EA323586}" type="presOf" srcId="{E6A7CDD2-31EE-45CC-A93E-8D21AB65F1EE}" destId="{2C402DCF-DC5D-4B02-BE2D-40948ABAD329}" srcOrd="0" destOrd="3" presId="urn:microsoft.com/office/officeart/2005/8/layout/vList2"/>
    <dgm:cxn modelId="{9120A89F-C639-4BBF-92BB-EC1D9CF3DD8E}" srcId="{D202BEF2-FF3E-44C0-90B0-60C25046874E}" destId="{63EC6356-DEC7-4959-B17A-917A1BDC742B}" srcOrd="2" destOrd="0" parTransId="{4D404203-C197-4140-A104-A8848F37EF69}" sibTransId="{FF267A31-85A2-4F44-9939-E2A46B397952}"/>
    <dgm:cxn modelId="{E5230B54-ADDD-48F5-A477-E23FD92D87A0}" type="presOf" srcId="{836345E7-6558-44FB-8434-968DAA39A125}" destId="{2C402DCF-DC5D-4B02-BE2D-40948ABAD329}" srcOrd="0" destOrd="0" presId="urn:microsoft.com/office/officeart/2005/8/layout/vList2"/>
    <dgm:cxn modelId="{DE4ABC80-46EA-4641-AFE4-FF5E4EA2982C}" type="presOf" srcId="{D202BEF2-FF3E-44C0-90B0-60C25046874E}" destId="{0A520698-9B2C-4C6B-907C-29A3694EFA15}" srcOrd="0" destOrd="0" presId="urn:microsoft.com/office/officeart/2005/8/layout/vList2"/>
    <dgm:cxn modelId="{89FC8121-633B-4BC4-90DE-15CA454FB6D0}" type="presOf" srcId="{178F0B93-1530-4738-A039-0637977313E6}" destId="{B561D874-5B17-4B8D-9582-D00E5C05F087}" srcOrd="0" destOrd="0" presId="urn:microsoft.com/office/officeart/2005/8/layout/vList2"/>
    <dgm:cxn modelId="{21B8F054-F92B-42A7-B295-617140FBE1FD}" type="presOf" srcId="{63EC6356-DEC7-4959-B17A-917A1BDC742B}" destId="{2C402DCF-DC5D-4B02-BE2D-40948ABAD329}" srcOrd="0" destOrd="2" presId="urn:microsoft.com/office/officeart/2005/8/layout/vList2"/>
    <dgm:cxn modelId="{102628CD-D98F-44AB-A7C8-00E8CE28497B}" srcId="{178F0B93-1530-4738-A039-0637977313E6}" destId="{D202BEF2-FF3E-44C0-90B0-60C25046874E}" srcOrd="0" destOrd="0" parTransId="{303BE115-B8DA-4A10-B94A-873AD6D546D3}" sibTransId="{A68EB413-A374-4DA9-8B00-99C39CD212F1}"/>
    <dgm:cxn modelId="{BE6032C7-472A-4B6C-9CB0-468128B9E4ED}" srcId="{D202BEF2-FF3E-44C0-90B0-60C25046874E}" destId="{836345E7-6558-44FB-8434-968DAA39A125}" srcOrd="0" destOrd="0" parTransId="{D5896F40-2D7F-4D60-9101-B55C4C5A5CE4}" sibTransId="{0194E7D5-2BE1-448B-A59F-B45B9BE57190}"/>
    <dgm:cxn modelId="{044EAB93-A83B-4E32-88A7-51CEFAD8571B}" type="presOf" srcId="{983811E1-9CAA-4ADF-856B-F8077AB73A86}" destId="{2C402DCF-DC5D-4B02-BE2D-40948ABAD329}" srcOrd="0" destOrd="1" presId="urn:microsoft.com/office/officeart/2005/8/layout/vList2"/>
    <dgm:cxn modelId="{7B0204E8-E97A-43E1-9EC5-7CA4FFAD75D2}" type="presParOf" srcId="{B561D874-5B17-4B8D-9582-D00E5C05F087}" destId="{0A520698-9B2C-4C6B-907C-29A3694EFA15}" srcOrd="0" destOrd="0" presId="urn:microsoft.com/office/officeart/2005/8/layout/vList2"/>
    <dgm:cxn modelId="{6E116A99-D511-448B-B1BE-D4D37FB6A0C9}" type="presParOf" srcId="{B561D874-5B17-4B8D-9582-D00E5C05F087}" destId="{2C402DCF-DC5D-4B02-BE2D-40948ABAD329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Спец.одежда – предохраняет тело от неблагоприятного воздействия физических и химических факторов производственной среды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200ABD45-F792-44DA-B07B-95AF1E4CA5AA}" type="presOf" srcId="{FE1BE892-CA15-4FD1-8A67-D74CE133D064}" destId="{3EBD14B4-7FC6-45E0-997F-AD1AF9A99907}" srcOrd="1" destOrd="0" presId="urn:microsoft.com/office/officeart/2005/8/layout/list1"/>
    <dgm:cxn modelId="{AECC4503-14DF-42E6-A2D4-E8D4AB2C9E18}" type="presOf" srcId="{DD85C08C-DA0F-4812-8C8A-C4AE71DEC9AA}" destId="{B17CB05D-31E6-47F8-99BE-66C455256231}" srcOrd="0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79F0E936-4F48-4164-ACA1-A2DC2D486768}" type="presOf" srcId="{FE1BE892-CA15-4FD1-8A67-D74CE133D064}" destId="{EE77680D-C020-4F24-A51C-9E3029965B6E}" srcOrd="0" destOrd="0" presId="urn:microsoft.com/office/officeart/2005/8/layout/list1"/>
    <dgm:cxn modelId="{8783C606-E5C7-4940-B255-088FB257A039}" type="presParOf" srcId="{B17CB05D-31E6-47F8-99BE-66C455256231}" destId="{8DC5B151-6719-455A-9617-2B3A068389FF}" srcOrd="0" destOrd="0" presId="urn:microsoft.com/office/officeart/2005/8/layout/list1"/>
    <dgm:cxn modelId="{BC2D2010-7A24-4169-AFB8-23B31BDAB768}" type="presParOf" srcId="{8DC5B151-6719-455A-9617-2B3A068389FF}" destId="{EE77680D-C020-4F24-A51C-9E3029965B6E}" srcOrd="0" destOrd="0" presId="urn:microsoft.com/office/officeart/2005/8/layout/list1"/>
    <dgm:cxn modelId="{C05A0D75-D5FB-4CDB-AD02-31169DF331BE}" type="presParOf" srcId="{8DC5B151-6719-455A-9617-2B3A068389FF}" destId="{3EBD14B4-7FC6-45E0-997F-AD1AF9A99907}" srcOrd="1" destOrd="0" presId="urn:microsoft.com/office/officeart/2005/8/layout/list1"/>
    <dgm:cxn modelId="{9DE3A319-68AE-45BF-8E03-4690B7AA9CDF}" type="presParOf" srcId="{B17CB05D-31E6-47F8-99BE-66C455256231}" destId="{78A79C10-8E91-42C4-8B44-61AAE77D7D45}" srcOrd="1" destOrd="0" presId="urn:microsoft.com/office/officeart/2005/8/layout/list1"/>
    <dgm:cxn modelId="{4803E24E-50EF-431F-9167-3E0F2E7DAC27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Спец.обувь – защищает ноги работников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F962AE71-9A46-49CE-A3D2-69C3BB51A5D8}" type="presOf" srcId="{DD85C08C-DA0F-4812-8C8A-C4AE71DEC9AA}" destId="{B17CB05D-31E6-47F8-99BE-66C455256231}" srcOrd="0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EA255353-7D05-4F1B-8147-81EA87985AC2}" type="presOf" srcId="{FE1BE892-CA15-4FD1-8A67-D74CE133D064}" destId="{EE77680D-C020-4F24-A51C-9E3029965B6E}" srcOrd="0" destOrd="0" presId="urn:microsoft.com/office/officeart/2005/8/layout/list1"/>
    <dgm:cxn modelId="{183AA3C7-C4A8-4E4D-AC3C-425AFAA43642}" type="presOf" srcId="{FE1BE892-CA15-4FD1-8A67-D74CE133D064}" destId="{3EBD14B4-7FC6-45E0-997F-AD1AF9A99907}" srcOrd="1" destOrd="0" presId="urn:microsoft.com/office/officeart/2005/8/layout/list1"/>
    <dgm:cxn modelId="{5B2CE83C-4ACD-4F82-A29E-79EE25D05373}" type="presParOf" srcId="{B17CB05D-31E6-47F8-99BE-66C455256231}" destId="{8DC5B151-6719-455A-9617-2B3A068389FF}" srcOrd="0" destOrd="0" presId="urn:microsoft.com/office/officeart/2005/8/layout/list1"/>
    <dgm:cxn modelId="{C3E982E1-3AF4-4D97-8635-F44DF3AB0DBA}" type="presParOf" srcId="{8DC5B151-6719-455A-9617-2B3A068389FF}" destId="{EE77680D-C020-4F24-A51C-9E3029965B6E}" srcOrd="0" destOrd="0" presId="urn:microsoft.com/office/officeart/2005/8/layout/list1"/>
    <dgm:cxn modelId="{BD841698-F8A0-4F9A-989A-4D77D2D54804}" type="presParOf" srcId="{8DC5B151-6719-455A-9617-2B3A068389FF}" destId="{3EBD14B4-7FC6-45E0-997F-AD1AF9A99907}" srcOrd="1" destOrd="0" presId="urn:microsoft.com/office/officeart/2005/8/layout/list1"/>
    <dgm:cxn modelId="{190C5F04-63E9-44B7-A616-171A71C7C54A}" type="presParOf" srcId="{B17CB05D-31E6-47F8-99BE-66C455256231}" destId="{78A79C10-8E91-42C4-8B44-61AAE77D7D45}" srcOrd="1" destOrd="0" presId="urn:microsoft.com/office/officeart/2005/8/layout/list1"/>
    <dgm:cxn modelId="{B40BFB7F-7B38-45E9-8185-0151E14F1671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Средства защиты глаз и лица – очки, козырьковые очки, </a:t>
          </a:r>
          <a:r>
            <a:rPr lang="ru-RU" sz="2800" dirty="0" err="1" smtClean="0"/>
            <a:t>наголовные</a:t>
          </a:r>
          <a:r>
            <a:rPr lang="ru-RU" sz="2800" dirty="0" smtClean="0"/>
            <a:t> щитки, шлемы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8E7CE8B5-FA0E-4FE1-BD61-C46DF533D211}" type="presOf" srcId="{FE1BE892-CA15-4FD1-8A67-D74CE133D064}" destId="{EE77680D-C020-4F24-A51C-9E3029965B6E}" srcOrd="0" destOrd="0" presId="urn:microsoft.com/office/officeart/2005/8/layout/list1"/>
    <dgm:cxn modelId="{C3B042A4-34F7-4465-B157-E9E06F9A4A9C}" type="presOf" srcId="{FE1BE892-CA15-4FD1-8A67-D74CE133D064}" destId="{3EBD14B4-7FC6-45E0-997F-AD1AF9A99907}" srcOrd="1" destOrd="0" presId="urn:microsoft.com/office/officeart/2005/8/layout/list1"/>
    <dgm:cxn modelId="{FF577E56-9120-480E-ADE6-DCEF9F52B1C2}" type="presOf" srcId="{DD85C08C-DA0F-4812-8C8A-C4AE71DEC9AA}" destId="{B17CB05D-31E6-47F8-99BE-66C455256231}" srcOrd="0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46ACD8A5-719A-4E6F-8A29-EB55DE1CFE15}" type="presParOf" srcId="{B17CB05D-31E6-47F8-99BE-66C455256231}" destId="{8DC5B151-6719-455A-9617-2B3A068389FF}" srcOrd="0" destOrd="0" presId="urn:microsoft.com/office/officeart/2005/8/layout/list1"/>
    <dgm:cxn modelId="{3B9AF413-5BDA-4224-AC80-319C2BB0280E}" type="presParOf" srcId="{8DC5B151-6719-455A-9617-2B3A068389FF}" destId="{EE77680D-C020-4F24-A51C-9E3029965B6E}" srcOrd="0" destOrd="0" presId="urn:microsoft.com/office/officeart/2005/8/layout/list1"/>
    <dgm:cxn modelId="{EA84265B-C246-4B3C-8124-0B7D3D2F9EDE}" type="presParOf" srcId="{8DC5B151-6719-455A-9617-2B3A068389FF}" destId="{3EBD14B4-7FC6-45E0-997F-AD1AF9A99907}" srcOrd="1" destOrd="0" presId="urn:microsoft.com/office/officeart/2005/8/layout/list1"/>
    <dgm:cxn modelId="{C46DF800-C6E1-41DE-874B-CEA1869BFC19}" type="presParOf" srcId="{B17CB05D-31E6-47F8-99BE-66C455256231}" destId="{78A79C10-8E91-42C4-8B44-61AAE77D7D45}" srcOrd="1" destOrd="0" presId="urn:microsoft.com/office/officeart/2005/8/layout/list1"/>
    <dgm:cxn modelId="{A93E5D7D-97E7-4740-BB94-FAEF4FDCEE65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Средства защиты органов дыхания – фильтрующие и изолирующие: противогазы, респираторы, ватно-марлевые повязки, тканевые маски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A02798EF-8F0A-4A68-9DC5-2A7820CA4B7F}" type="presOf" srcId="{FE1BE892-CA15-4FD1-8A67-D74CE133D064}" destId="{EE77680D-C020-4F24-A51C-9E3029965B6E}" srcOrd="0" destOrd="0" presId="urn:microsoft.com/office/officeart/2005/8/layout/list1"/>
    <dgm:cxn modelId="{37CB4F5C-F460-4D6D-A039-684CFC751DFE}" type="presOf" srcId="{FE1BE892-CA15-4FD1-8A67-D74CE133D064}" destId="{3EBD14B4-7FC6-45E0-997F-AD1AF9A99907}" srcOrd="1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3317EB1B-5BA4-4CF2-8CE0-137B45B96343}" type="presOf" srcId="{DD85C08C-DA0F-4812-8C8A-C4AE71DEC9AA}" destId="{B17CB05D-31E6-47F8-99BE-66C455256231}" srcOrd="0" destOrd="0" presId="urn:microsoft.com/office/officeart/2005/8/layout/list1"/>
    <dgm:cxn modelId="{53B28E81-95B4-4647-A9FD-C4C92B871D76}" type="presParOf" srcId="{B17CB05D-31E6-47F8-99BE-66C455256231}" destId="{8DC5B151-6719-455A-9617-2B3A068389FF}" srcOrd="0" destOrd="0" presId="urn:microsoft.com/office/officeart/2005/8/layout/list1"/>
    <dgm:cxn modelId="{AC289F3D-C96A-4E47-8BF7-BBE1DDA3310F}" type="presParOf" srcId="{8DC5B151-6719-455A-9617-2B3A068389FF}" destId="{EE77680D-C020-4F24-A51C-9E3029965B6E}" srcOrd="0" destOrd="0" presId="urn:microsoft.com/office/officeart/2005/8/layout/list1"/>
    <dgm:cxn modelId="{D55068EA-C0AF-47D2-B2CB-DDCB542F24C3}" type="presParOf" srcId="{8DC5B151-6719-455A-9617-2B3A068389FF}" destId="{3EBD14B4-7FC6-45E0-997F-AD1AF9A99907}" srcOrd="1" destOrd="0" presId="urn:microsoft.com/office/officeart/2005/8/layout/list1"/>
    <dgm:cxn modelId="{46AA4377-0B58-4E14-93A0-873E6F539256}" type="presParOf" srcId="{B17CB05D-31E6-47F8-99BE-66C455256231}" destId="{78A79C10-8E91-42C4-8B44-61AAE77D7D45}" srcOrd="1" destOrd="0" presId="urn:microsoft.com/office/officeart/2005/8/layout/list1"/>
    <dgm:cxn modelId="{F877FF74-C989-4C71-9757-275CCFDDB4D6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Защитные дерматологические средства – для предупреждения заболеваний кожи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677A2138-9093-4A12-91AE-E9FA19B35CCD}" type="presOf" srcId="{FE1BE892-CA15-4FD1-8A67-D74CE133D064}" destId="{EE77680D-C020-4F24-A51C-9E3029965B6E}" srcOrd="0" destOrd="0" presId="urn:microsoft.com/office/officeart/2005/8/layout/list1"/>
    <dgm:cxn modelId="{05FFAD90-64F2-4D5B-BFEB-4F0470331CBE}" type="presOf" srcId="{DD85C08C-DA0F-4812-8C8A-C4AE71DEC9AA}" destId="{B17CB05D-31E6-47F8-99BE-66C455256231}" srcOrd="0" destOrd="0" presId="urn:microsoft.com/office/officeart/2005/8/layout/list1"/>
    <dgm:cxn modelId="{BA26DCC6-6798-4A24-B331-CDF1AD89AEFE}" type="presOf" srcId="{FE1BE892-CA15-4FD1-8A67-D74CE133D064}" destId="{3EBD14B4-7FC6-45E0-997F-AD1AF9A99907}" srcOrd="1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C81E12DB-9C48-4B78-875D-7BB7F3C056D8}" type="presParOf" srcId="{B17CB05D-31E6-47F8-99BE-66C455256231}" destId="{8DC5B151-6719-455A-9617-2B3A068389FF}" srcOrd="0" destOrd="0" presId="urn:microsoft.com/office/officeart/2005/8/layout/list1"/>
    <dgm:cxn modelId="{D4D38BAF-F516-4A80-873A-9ABFE98B1A18}" type="presParOf" srcId="{8DC5B151-6719-455A-9617-2B3A068389FF}" destId="{EE77680D-C020-4F24-A51C-9E3029965B6E}" srcOrd="0" destOrd="0" presId="urn:microsoft.com/office/officeart/2005/8/layout/list1"/>
    <dgm:cxn modelId="{E4D5DB93-7A9E-4CDD-8A8B-F2FB3073C31C}" type="presParOf" srcId="{8DC5B151-6719-455A-9617-2B3A068389FF}" destId="{3EBD14B4-7FC6-45E0-997F-AD1AF9A99907}" srcOrd="1" destOrd="0" presId="urn:microsoft.com/office/officeart/2005/8/layout/list1"/>
    <dgm:cxn modelId="{303ED8F9-F3E0-459F-9637-6EF09DA8667A}" type="presParOf" srcId="{B17CB05D-31E6-47F8-99BE-66C455256231}" destId="{78A79C10-8E91-42C4-8B44-61AAE77D7D45}" srcOrd="1" destOrd="0" presId="urn:microsoft.com/office/officeart/2005/8/layout/list1"/>
    <dgm:cxn modelId="{E07921D1-DC70-43D9-BC0D-F9B3D1FDD377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D85C08C-DA0F-4812-8C8A-C4AE71DEC9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BE892-CA15-4FD1-8A67-D74CE133D064}">
      <dgm:prSet phldrT="[Текст]" custT="1"/>
      <dgm:spPr/>
      <dgm:t>
        <a:bodyPr/>
        <a:lstStyle/>
        <a:p>
          <a:r>
            <a:rPr lang="ru-RU" sz="2800" dirty="0" smtClean="0"/>
            <a:t>Медицинские средства – аптечка индивидуальная, индивидуальный противохимический пакет, индивидуальный перевязочный пакет</a:t>
          </a:r>
          <a:endParaRPr lang="ru-RU" sz="2800" dirty="0"/>
        </a:p>
      </dgm:t>
    </dgm:pt>
    <dgm:pt modelId="{6BE13439-A316-4AE7-9745-DD070C342206}" type="parTrans" cxnId="{9C782D54-27AD-42BE-A986-EDEB0ADCBDBE}">
      <dgm:prSet/>
      <dgm:spPr/>
      <dgm:t>
        <a:bodyPr/>
        <a:lstStyle/>
        <a:p>
          <a:endParaRPr lang="ru-RU"/>
        </a:p>
      </dgm:t>
    </dgm:pt>
    <dgm:pt modelId="{562A97B3-5990-4A5D-93C8-378093B3CD02}" type="sibTrans" cxnId="{9C782D54-27AD-42BE-A986-EDEB0ADCBDBE}">
      <dgm:prSet/>
      <dgm:spPr/>
      <dgm:t>
        <a:bodyPr/>
        <a:lstStyle/>
        <a:p>
          <a:endParaRPr lang="ru-RU"/>
        </a:p>
      </dgm:t>
    </dgm:pt>
    <dgm:pt modelId="{B17CB05D-31E6-47F8-99BE-66C455256231}" type="pres">
      <dgm:prSet presAssocID="{DD85C08C-DA0F-4812-8C8A-C4AE71DEC9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5B151-6719-455A-9617-2B3A068389FF}" type="pres">
      <dgm:prSet presAssocID="{FE1BE892-CA15-4FD1-8A67-D74CE133D064}" presName="parentLin" presStyleCnt="0"/>
      <dgm:spPr/>
    </dgm:pt>
    <dgm:pt modelId="{EE77680D-C020-4F24-A51C-9E3029965B6E}" type="pres">
      <dgm:prSet presAssocID="{FE1BE892-CA15-4FD1-8A67-D74CE133D06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EBD14B4-7FC6-45E0-997F-AD1AF9A99907}" type="pres">
      <dgm:prSet presAssocID="{FE1BE892-CA15-4FD1-8A67-D74CE133D064}" presName="parentText" presStyleLbl="node1" presStyleIdx="0" presStyleCnt="1" custScaleX="122856" custLinFactX="-2320" custLinFactNeighborX="-100000" custLinFactNeighborY="-5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79C10-8E91-42C4-8B44-61AAE77D7D45}" type="pres">
      <dgm:prSet presAssocID="{FE1BE892-CA15-4FD1-8A67-D74CE133D064}" presName="negativeSpace" presStyleCnt="0"/>
      <dgm:spPr/>
    </dgm:pt>
    <dgm:pt modelId="{925E49F3-F52D-4DA6-8BE4-AC0266CFE5CD}" type="pres">
      <dgm:prSet presAssocID="{FE1BE892-CA15-4FD1-8A67-D74CE133D064}" presName="childText" presStyleLbl="conFgAcc1" presStyleIdx="0" presStyleCnt="1" custLinFactY="-33000" custLinFactNeighborX="-749" custLinFactNeighborY="-100000">
        <dgm:presLayoutVars>
          <dgm:bulletEnabled val="1"/>
        </dgm:presLayoutVars>
      </dgm:prSet>
      <dgm:spPr/>
    </dgm:pt>
  </dgm:ptLst>
  <dgm:cxnLst>
    <dgm:cxn modelId="{C84FDC26-E069-4D37-86EA-6861528F8D41}" type="presOf" srcId="{DD85C08C-DA0F-4812-8C8A-C4AE71DEC9AA}" destId="{B17CB05D-31E6-47F8-99BE-66C455256231}" srcOrd="0" destOrd="0" presId="urn:microsoft.com/office/officeart/2005/8/layout/list1"/>
    <dgm:cxn modelId="{83604E3C-9253-448E-A3EB-A04BAAC724FF}" type="presOf" srcId="{FE1BE892-CA15-4FD1-8A67-D74CE133D064}" destId="{3EBD14B4-7FC6-45E0-997F-AD1AF9A99907}" srcOrd="1" destOrd="0" presId="urn:microsoft.com/office/officeart/2005/8/layout/list1"/>
    <dgm:cxn modelId="{9136D19F-90E9-4C55-A4C0-5243B8C8658C}" type="presOf" srcId="{FE1BE892-CA15-4FD1-8A67-D74CE133D064}" destId="{EE77680D-C020-4F24-A51C-9E3029965B6E}" srcOrd="0" destOrd="0" presId="urn:microsoft.com/office/officeart/2005/8/layout/list1"/>
    <dgm:cxn modelId="{9C782D54-27AD-42BE-A986-EDEB0ADCBDBE}" srcId="{DD85C08C-DA0F-4812-8C8A-C4AE71DEC9AA}" destId="{FE1BE892-CA15-4FD1-8A67-D74CE133D064}" srcOrd="0" destOrd="0" parTransId="{6BE13439-A316-4AE7-9745-DD070C342206}" sibTransId="{562A97B3-5990-4A5D-93C8-378093B3CD02}"/>
    <dgm:cxn modelId="{76206292-E9E2-45FB-8FE0-49FC00587DF7}" type="presParOf" srcId="{B17CB05D-31E6-47F8-99BE-66C455256231}" destId="{8DC5B151-6719-455A-9617-2B3A068389FF}" srcOrd="0" destOrd="0" presId="urn:microsoft.com/office/officeart/2005/8/layout/list1"/>
    <dgm:cxn modelId="{4AC4A5FB-751D-4D3B-A1F0-2DB6B7BB3AB8}" type="presParOf" srcId="{8DC5B151-6719-455A-9617-2B3A068389FF}" destId="{EE77680D-C020-4F24-A51C-9E3029965B6E}" srcOrd="0" destOrd="0" presId="urn:microsoft.com/office/officeart/2005/8/layout/list1"/>
    <dgm:cxn modelId="{58EFFEF8-4462-4696-82F5-049BFEEFC740}" type="presParOf" srcId="{8DC5B151-6719-455A-9617-2B3A068389FF}" destId="{3EBD14B4-7FC6-45E0-997F-AD1AF9A99907}" srcOrd="1" destOrd="0" presId="urn:microsoft.com/office/officeart/2005/8/layout/list1"/>
    <dgm:cxn modelId="{F6108F8C-F6D2-4B7C-A516-08E2F2FC5A1D}" type="presParOf" srcId="{B17CB05D-31E6-47F8-99BE-66C455256231}" destId="{78A79C10-8E91-42C4-8B44-61AAE77D7D45}" srcOrd="1" destOrd="0" presId="urn:microsoft.com/office/officeart/2005/8/layout/list1"/>
    <dgm:cxn modelId="{72978CE0-9C82-4189-9978-D60B58E66284}" type="presParOf" srcId="{B17CB05D-31E6-47F8-99BE-66C455256231}" destId="{925E49F3-F52D-4DA6-8BE4-AC0266CFE5CD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BA3FD4F-B1BB-45C2-8AF9-82B6F0242A22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99B3E9-2094-43D5-8991-EBBDF95224DE}">
      <dgm:prSet phldrT="[Текст]" custT="1"/>
      <dgm:spPr/>
      <dgm:t>
        <a:bodyPr/>
        <a:lstStyle/>
        <a:p>
          <a:r>
            <a:rPr lang="ru-RU" sz="3600" dirty="0" smtClean="0"/>
            <a:t>Убежища</a:t>
          </a:r>
          <a:endParaRPr lang="ru-RU" sz="3600" dirty="0"/>
        </a:p>
      </dgm:t>
    </dgm:pt>
    <dgm:pt modelId="{4223F19D-7552-4A61-AE93-39EED47E6055}" type="parTrans" cxnId="{282A8004-3312-48BE-AB42-BAB5A3401C9C}">
      <dgm:prSet/>
      <dgm:spPr/>
      <dgm:t>
        <a:bodyPr/>
        <a:lstStyle/>
        <a:p>
          <a:endParaRPr lang="ru-RU"/>
        </a:p>
      </dgm:t>
    </dgm:pt>
    <dgm:pt modelId="{EFE8B9C0-6E7B-43B2-A1D5-500E21F443D1}" type="sibTrans" cxnId="{282A8004-3312-48BE-AB42-BAB5A3401C9C}">
      <dgm:prSet/>
      <dgm:spPr/>
      <dgm:t>
        <a:bodyPr/>
        <a:lstStyle/>
        <a:p>
          <a:endParaRPr lang="ru-RU"/>
        </a:p>
      </dgm:t>
    </dgm:pt>
    <dgm:pt modelId="{0FF407B6-5AB8-43AA-B488-76797C1115EF}">
      <dgm:prSet phldrT="[Текст]" custT="1"/>
      <dgm:spPr/>
      <dgm:t>
        <a:bodyPr/>
        <a:lstStyle/>
        <a:p>
          <a:r>
            <a:rPr lang="ru-RU" sz="2400" dirty="0" smtClean="0"/>
            <a:t>ЗС герметического типа, защищающие от всех поражающих факторов СЧ мирного и военного времени</a:t>
          </a:r>
          <a:endParaRPr lang="ru-RU" sz="2400" dirty="0"/>
        </a:p>
      </dgm:t>
    </dgm:pt>
    <dgm:pt modelId="{EE501071-6229-4B64-878B-94CC54F0D523}" type="parTrans" cxnId="{E52871BA-467F-47E6-A275-CD2450F85155}">
      <dgm:prSet/>
      <dgm:spPr/>
      <dgm:t>
        <a:bodyPr/>
        <a:lstStyle/>
        <a:p>
          <a:endParaRPr lang="ru-RU"/>
        </a:p>
      </dgm:t>
    </dgm:pt>
    <dgm:pt modelId="{61DD35D8-19B4-4A08-AE80-B38DEE05B013}" type="sibTrans" cxnId="{E52871BA-467F-47E6-A275-CD2450F85155}">
      <dgm:prSet/>
      <dgm:spPr/>
      <dgm:t>
        <a:bodyPr/>
        <a:lstStyle/>
        <a:p>
          <a:endParaRPr lang="ru-RU"/>
        </a:p>
      </dgm:t>
    </dgm:pt>
    <dgm:pt modelId="{149821BD-9D24-4616-BB33-65DC95FA80D2}">
      <dgm:prSet phldrT="[Текст]" custT="1"/>
      <dgm:spPr/>
      <dgm:t>
        <a:bodyPr/>
        <a:lstStyle/>
        <a:p>
          <a:r>
            <a:rPr lang="ru-RU" sz="3600" dirty="0" err="1" smtClean="0"/>
            <a:t>Противо-радиацион-ные</a:t>
          </a:r>
          <a:r>
            <a:rPr lang="ru-RU" sz="3600" dirty="0" smtClean="0"/>
            <a:t> укрытия</a:t>
          </a:r>
          <a:endParaRPr lang="ru-RU" sz="3600" dirty="0"/>
        </a:p>
      </dgm:t>
    </dgm:pt>
    <dgm:pt modelId="{57F315B2-1C44-483D-A5B3-668B8E756CDC}" type="parTrans" cxnId="{463183B7-89D5-4A93-A1DD-D13D17138EA0}">
      <dgm:prSet/>
      <dgm:spPr/>
      <dgm:t>
        <a:bodyPr/>
        <a:lstStyle/>
        <a:p>
          <a:endParaRPr lang="ru-RU"/>
        </a:p>
      </dgm:t>
    </dgm:pt>
    <dgm:pt modelId="{7B4712EE-D070-4964-BFA5-98DF0E5AF2D0}" type="sibTrans" cxnId="{463183B7-89D5-4A93-A1DD-D13D17138EA0}">
      <dgm:prSet/>
      <dgm:spPr/>
      <dgm:t>
        <a:bodyPr/>
        <a:lstStyle/>
        <a:p>
          <a:endParaRPr lang="ru-RU"/>
        </a:p>
      </dgm:t>
    </dgm:pt>
    <dgm:pt modelId="{3AE6736D-425F-449D-A205-7D07EABF0E5B}">
      <dgm:prSet phldrT="[Текст]" custT="1"/>
      <dgm:spPr/>
      <dgm:t>
        <a:bodyPr/>
        <a:lstStyle/>
        <a:p>
          <a:r>
            <a:rPr lang="ru-RU" sz="2400" b="0" i="0" dirty="0" smtClean="0"/>
            <a:t>защищают людей от ионизирующего излучения, заражения радиоактивными веществами, каплями АОХВ и аэрозолей биологических средств</a:t>
          </a:r>
          <a:endParaRPr lang="ru-RU" sz="2400" dirty="0"/>
        </a:p>
      </dgm:t>
    </dgm:pt>
    <dgm:pt modelId="{2C854BB1-4C92-4C08-A714-72790010199E}" type="parTrans" cxnId="{EF484455-CD45-4C18-A76C-C02FBAA3E2F8}">
      <dgm:prSet/>
      <dgm:spPr/>
      <dgm:t>
        <a:bodyPr/>
        <a:lstStyle/>
        <a:p>
          <a:endParaRPr lang="ru-RU"/>
        </a:p>
      </dgm:t>
    </dgm:pt>
    <dgm:pt modelId="{8D9F9F57-B77D-4715-B663-223AFCB8B009}" type="sibTrans" cxnId="{EF484455-CD45-4C18-A76C-C02FBAA3E2F8}">
      <dgm:prSet/>
      <dgm:spPr/>
      <dgm:t>
        <a:bodyPr/>
        <a:lstStyle/>
        <a:p>
          <a:endParaRPr lang="ru-RU"/>
        </a:p>
      </dgm:t>
    </dgm:pt>
    <dgm:pt modelId="{962DC91A-3357-4C1C-AC1B-1EC579CA19A2}">
      <dgm:prSet phldrT="[Текст]" custT="1"/>
      <dgm:spPr/>
      <dgm:t>
        <a:bodyPr/>
        <a:lstStyle/>
        <a:p>
          <a:r>
            <a:rPr lang="ru-RU" sz="3600" b="0" i="0" dirty="0" smtClean="0"/>
            <a:t>Укрытия простейшего типа</a:t>
          </a:r>
          <a:endParaRPr lang="ru-RU" sz="3600" i="0" dirty="0"/>
        </a:p>
      </dgm:t>
    </dgm:pt>
    <dgm:pt modelId="{C944C4C1-0654-4107-BE4A-A017EFF598ED}" type="parTrans" cxnId="{1C44663C-892E-4F43-BDAF-2EB05EFFAB5A}">
      <dgm:prSet/>
      <dgm:spPr/>
      <dgm:t>
        <a:bodyPr/>
        <a:lstStyle/>
        <a:p>
          <a:endParaRPr lang="ru-RU"/>
        </a:p>
      </dgm:t>
    </dgm:pt>
    <dgm:pt modelId="{57D51D02-8EE0-4417-9350-B5FCAFAFF6E0}" type="sibTrans" cxnId="{1C44663C-892E-4F43-BDAF-2EB05EFFAB5A}">
      <dgm:prSet/>
      <dgm:spPr/>
      <dgm:t>
        <a:bodyPr/>
        <a:lstStyle/>
        <a:p>
          <a:endParaRPr lang="ru-RU"/>
        </a:p>
      </dgm:t>
    </dgm:pt>
    <dgm:pt modelId="{41C263CB-0D0B-42E2-AC4F-876F67B23E61}">
      <dgm:prSet phldrT="[Текст]" custT="1"/>
      <dgm:spPr/>
      <dgm:t>
        <a:bodyPr/>
        <a:lstStyle/>
        <a:p>
          <a:r>
            <a:rPr lang="ru-RU" sz="2400" dirty="0" smtClean="0"/>
            <a:t>Щели (открытые и перекрытые), траншеи, землянки</a:t>
          </a:r>
          <a:endParaRPr lang="ru-RU" sz="2400" dirty="0"/>
        </a:p>
      </dgm:t>
    </dgm:pt>
    <dgm:pt modelId="{0CDDBACC-EEE7-4AA3-A9DC-8E4DA5F0A5FF}" type="parTrans" cxnId="{26D25664-46A4-4318-B823-E3952082E898}">
      <dgm:prSet/>
      <dgm:spPr/>
      <dgm:t>
        <a:bodyPr/>
        <a:lstStyle/>
        <a:p>
          <a:endParaRPr lang="ru-RU"/>
        </a:p>
      </dgm:t>
    </dgm:pt>
    <dgm:pt modelId="{E226A789-7806-4576-8AB6-DF6F753744D5}" type="sibTrans" cxnId="{26D25664-46A4-4318-B823-E3952082E898}">
      <dgm:prSet/>
      <dgm:spPr/>
      <dgm:t>
        <a:bodyPr/>
        <a:lstStyle/>
        <a:p>
          <a:endParaRPr lang="ru-RU"/>
        </a:p>
      </dgm:t>
    </dgm:pt>
    <dgm:pt modelId="{B50B3C92-97EC-4807-B82D-0FCDE0B1F490}" type="pres">
      <dgm:prSet presAssocID="{CBA3FD4F-B1BB-45C2-8AF9-82B6F0242A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FCBC14-F987-4E66-9FD3-E02D1011BA11}" type="pres">
      <dgm:prSet presAssocID="{B199B3E9-2094-43D5-8991-EBBDF95224DE}" presName="linNode" presStyleCnt="0"/>
      <dgm:spPr/>
    </dgm:pt>
    <dgm:pt modelId="{E16AF1DD-4A5B-4A08-AEF6-C8C31D4EA02F}" type="pres">
      <dgm:prSet presAssocID="{B199B3E9-2094-43D5-8991-EBBDF95224D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B25C9-3BBA-4D57-99D3-CCEC17858EA0}" type="pres">
      <dgm:prSet presAssocID="{B199B3E9-2094-43D5-8991-EBBDF95224D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D67CE-070B-4375-A88D-FB38DB892275}" type="pres">
      <dgm:prSet presAssocID="{EFE8B9C0-6E7B-43B2-A1D5-500E21F443D1}" presName="sp" presStyleCnt="0"/>
      <dgm:spPr/>
    </dgm:pt>
    <dgm:pt modelId="{47AC6798-74E8-4356-ACE2-EA135D84C5EA}" type="pres">
      <dgm:prSet presAssocID="{149821BD-9D24-4616-BB33-65DC95FA80D2}" presName="linNode" presStyleCnt="0"/>
      <dgm:spPr/>
    </dgm:pt>
    <dgm:pt modelId="{9B7CDF25-5FA8-4589-8415-4B84CBC7675D}" type="pres">
      <dgm:prSet presAssocID="{149821BD-9D24-4616-BB33-65DC95FA80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5E28B-B73E-4906-86B4-93C5F1F4476E}" type="pres">
      <dgm:prSet presAssocID="{149821BD-9D24-4616-BB33-65DC95FA80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6D6C7-3779-4ED4-B7FF-48871AB5CBB0}" type="pres">
      <dgm:prSet presAssocID="{7B4712EE-D070-4964-BFA5-98DF0E5AF2D0}" presName="sp" presStyleCnt="0"/>
      <dgm:spPr/>
    </dgm:pt>
    <dgm:pt modelId="{CAD83A23-9EFB-49DB-A3A0-A8C013CBF279}" type="pres">
      <dgm:prSet presAssocID="{962DC91A-3357-4C1C-AC1B-1EC579CA19A2}" presName="linNode" presStyleCnt="0"/>
      <dgm:spPr/>
    </dgm:pt>
    <dgm:pt modelId="{AB18B39F-D6A6-4041-A5FF-2091366B8F9D}" type="pres">
      <dgm:prSet presAssocID="{962DC91A-3357-4C1C-AC1B-1EC579CA19A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F8579-E65B-42E7-8F63-2B286786C435}" type="pres">
      <dgm:prSet presAssocID="{962DC91A-3357-4C1C-AC1B-1EC579CA19A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DED48-A1E5-45BD-ABF1-3268FF48C9D6}" type="presOf" srcId="{962DC91A-3357-4C1C-AC1B-1EC579CA19A2}" destId="{AB18B39F-D6A6-4041-A5FF-2091366B8F9D}" srcOrd="0" destOrd="0" presId="urn:microsoft.com/office/officeart/2005/8/layout/vList5"/>
    <dgm:cxn modelId="{C1E6BF11-9155-4617-B56D-2A9B7E8789E9}" type="presOf" srcId="{0FF407B6-5AB8-43AA-B488-76797C1115EF}" destId="{BA6B25C9-3BBA-4D57-99D3-CCEC17858EA0}" srcOrd="0" destOrd="0" presId="urn:microsoft.com/office/officeart/2005/8/layout/vList5"/>
    <dgm:cxn modelId="{282A8004-3312-48BE-AB42-BAB5A3401C9C}" srcId="{CBA3FD4F-B1BB-45C2-8AF9-82B6F0242A22}" destId="{B199B3E9-2094-43D5-8991-EBBDF95224DE}" srcOrd="0" destOrd="0" parTransId="{4223F19D-7552-4A61-AE93-39EED47E6055}" sibTransId="{EFE8B9C0-6E7B-43B2-A1D5-500E21F443D1}"/>
    <dgm:cxn modelId="{EB3358FC-5A3D-4B2E-9E5E-252580855FFF}" type="presOf" srcId="{CBA3FD4F-B1BB-45C2-8AF9-82B6F0242A22}" destId="{B50B3C92-97EC-4807-B82D-0FCDE0B1F490}" srcOrd="0" destOrd="0" presId="urn:microsoft.com/office/officeart/2005/8/layout/vList5"/>
    <dgm:cxn modelId="{E52871BA-467F-47E6-A275-CD2450F85155}" srcId="{B199B3E9-2094-43D5-8991-EBBDF95224DE}" destId="{0FF407B6-5AB8-43AA-B488-76797C1115EF}" srcOrd="0" destOrd="0" parTransId="{EE501071-6229-4B64-878B-94CC54F0D523}" sibTransId="{61DD35D8-19B4-4A08-AE80-B38DEE05B013}"/>
    <dgm:cxn modelId="{EF484455-CD45-4C18-A76C-C02FBAA3E2F8}" srcId="{149821BD-9D24-4616-BB33-65DC95FA80D2}" destId="{3AE6736D-425F-449D-A205-7D07EABF0E5B}" srcOrd="0" destOrd="0" parTransId="{2C854BB1-4C92-4C08-A714-72790010199E}" sibTransId="{8D9F9F57-B77D-4715-B663-223AFCB8B009}"/>
    <dgm:cxn modelId="{67D39EBD-A066-456C-B03A-1E4D4D95C4E4}" type="presOf" srcId="{149821BD-9D24-4616-BB33-65DC95FA80D2}" destId="{9B7CDF25-5FA8-4589-8415-4B84CBC7675D}" srcOrd="0" destOrd="0" presId="urn:microsoft.com/office/officeart/2005/8/layout/vList5"/>
    <dgm:cxn modelId="{26D25664-46A4-4318-B823-E3952082E898}" srcId="{962DC91A-3357-4C1C-AC1B-1EC579CA19A2}" destId="{41C263CB-0D0B-42E2-AC4F-876F67B23E61}" srcOrd="0" destOrd="0" parTransId="{0CDDBACC-EEE7-4AA3-A9DC-8E4DA5F0A5FF}" sibTransId="{E226A789-7806-4576-8AB6-DF6F753744D5}"/>
    <dgm:cxn modelId="{463183B7-89D5-4A93-A1DD-D13D17138EA0}" srcId="{CBA3FD4F-B1BB-45C2-8AF9-82B6F0242A22}" destId="{149821BD-9D24-4616-BB33-65DC95FA80D2}" srcOrd="1" destOrd="0" parTransId="{57F315B2-1C44-483D-A5B3-668B8E756CDC}" sibTransId="{7B4712EE-D070-4964-BFA5-98DF0E5AF2D0}"/>
    <dgm:cxn modelId="{1C44663C-892E-4F43-BDAF-2EB05EFFAB5A}" srcId="{CBA3FD4F-B1BB-45C2-8AF9-82B6F0242A22}" destId="{962DC91A-3357-4C1C-AC1B-1EC579CA19A2}" srcOrd="2" destOrd="0" parTransId="{C944C4C1-0654-4107-BE4A-A017EFF598ED}" sibTransId="{57D51D02-8EE0-4417-9350-B5FCAFAFF6E0}"/>
    <dgm:cxn modelId="{FC6101DC-1DD6-476A-839E-698E4360AD7D}" type="presOf" srcId="{B199B3E9-2094-43D5-8991-EBBDF95224DE}" destId="{E16AF1DD-4A5B-4A08-AEF6-C8C31D4EA02F}" srcOrd="0" destOrd="0" presId="urn:microsoft.com/office/officeart/2005/8/layout/vList5"/>
    <dgm:cxn modelId="{44A6B2E3-4A59-4309-AFFF-3B4D7E2C31D9}" type="presOf" srcId="{41C263CB-0D0B-42E2-AC4F-876F67B23E61}" destId="{561F8579-E65B-42E7-8F63-2B286786C435}" srcOrd="0" destOrd="0" presId="urn:microsoft.com/office/officeart/2005/8/layout/vList5"/>
    <dgm:cxn modelId="{65BC9A6B-6D61-4386-B3D7-089D41590549}" type="presOf" srcId="{3AE6736D-425F-449D-A205-7D07EABF0E5B}" destId="{7825E28B-B73E-4906-86B4-93C5F1F4476E}" srcOrd="0" destOrd="0" presId="urn:microsoft.com/office/officeart/2005/8/layout/vList5"/>
    <dgm:cxn modelId="{4A863292-0D49-4E16-AECB-2282C16CC947}" type="presParOf" srcId="{B50B3C92-97EC-4807-B82D-0FCDE0B1F490}" destId="{7DFCBC14-F987-4E66-9FD3-E02D1011BA11}" srcOrd="0" destOrd="0" presId="urn:microsoft.com/office/officeart/2005/8/layout/vList5"/>
    <dgm:cxn modelId="{153674E8-2669-4AC0-B74D-E8F8419E7A57}" type="presParOf" srcId="{7DFCBC14-F987-4E66-9FD3-E02D1011BA11}" destId="{E16AF1DD-4A5B-4A08-AEF6-C8C31D4EA02F}" srcOrd="0" destOrd="0" presId="urn:microsoft.com/office/officeart/2005/8/layout/vList5"/>
    <dgm:cxn modelId="{661FA5A7-8C4A-4682-B079-02C8628E0F88}" type="presParOf" srcId="{7DFCBC14-F987-4E66-9FD3-E02D1011BA11}" destId="{BA6B25C9-3BBA-4D57-99D3-CCEC17858EA0}" srcOrd="1" destOrd="0" presId="urn:microsoft.com/office/officeart/2005/8/layout/vList5"/>
    <dgm:cxn modelId="{E881FE7E-5A71-4F55-8A12-EA329D9C7B75}" type="presParOf" srcId="{B50B3C92-97EC-4807-B82D-0FCDE0B1F490}" destId="{376D67CE-070B-4375-A88D-FB38DB892275}" srcOrd="1" destOrd="0" presId="urn:microsoft.com/office/officeart/2005/8/layout/vList5"/>
    <dgm:cxn modelId="{F2FD7F06-982E-4E61-B77A-EA6C3D9A680B}" type="presParOf" srcId="{B50B3C92-97EC-4807-B82D-0FCDE0B1F490}" destId="{47AC6798-74E8-4356-ACE2-EA135D84C5EA}" srcOrd="2" destOrd="0" presId="urn:microsoft.com/office/officeart/2005/8/layout/vList5"/>
    <dgm:cxn modelId="{11F83BC4-D0DA-4EDB-A158-48D23075058C}" type="presParOf" srcId="{47AC6798-74E8-4356-ACE2-EA135D84C5EA}" destId="{9B7CDF25-5FA8-4589-8415-4B84CBC7675D}" srcOrd="0" destOrd="0" presId="urn:microsoft.com/office/officeart/2005/8/layout/vList5"/>
    <dgm:cxn modelId="{13E2D667-EFDA-481F-8C14-3158BCAF838F}" type="presParOf" srcId="{47AC6798-74E8-4356-ACE2-EA135D84C5EA}" destId="{7825E28B-B73E-4906-86B4-93C5F1F4476E}" srcOrd="1" destOrd="0" presId="urn:microsoft.com/office/officeart/2005/8/layout/vList5"/>
    <dgm:cxn modelId="{D42629CA-22DC-4487-A656-42057E6D6770}" type="presParOf" srcId="{B50B3C92-97EC-4807-B82D-0FCDE0B1F490}" destId="{0626D6C7-3779-4ED4-B7FF-48871AB5CBB0}" srcOrd="3" destOrd="0" presId="urn:microsoft.com/office/officeart/2005/8/layout/vList5"/>
    <dgm:cxn modelId="{BDC9ABE4-109A-412E-9063-824AF0DB214B}" type="presParOf" srcId="{B50B3C92-97EC-4807-B82D-0FCDE0B1F490}" destId="{CAD83A23-9EFB-49DB-A3A0-A8C013CBF279}" srcOrd="4" destOrd="0" presId="urn:microsoft.com/office/officeart/2005/8/layout/vList5"/>
    <dgm:cxn modelId="{783EADB0-5F70-4B12-8FD9-BACE28E1272A}" type="presParOf" srcId="{CAD83A23-9EFB-49DB-A3A0-A8C013CBF279}" destId="{AB18B39F-D6A6-4041-A5FF-2091366B8F9D}" srcOrd="0" destOrd="0" presId="urn:microsoft.com/office/officeart/2005/8/layout/vList5"/>
    <dgm:cxn modelId="{85231C7B-C67E-4502-985B-529164870AA2}" type="presParOf" srcId="{CAD83A23-9EFB-49DB-A3A0-A8C013CBF279}" destId="{561F8579-E65B-42E7-8F63-2B286786C435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BA3FD4F-B1BB-45C2-8AF9-82B6F0242A22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99B3E9-2094-43D5-8991-EBBDF95224DE}">
      <dgm:prSet phldrT="[Текст]" custT="1"/>
      <dgm:spPr/>
      <dgm:t>
        <a:bodyPr vert="vert270"/>
        <a:lstStyle/>
        <a:p>
          <a:r>
            <a:rPr lang="ru-RU" sz="3000" dirty="0" err="1" smtClean="0"/>
            <a:t>Рассредото-чение</a:t>
          </a:r>
          <a:endParaRPr lang="ru-RU" sz="3000" dirty="0"/>
        </a:p>
      </dgm:t>
    </dgm:pt>
    <dgm:pt modelId="{4223F19D-7552-4A61-AE93-39EED47E6055}" type="parTrans" cxnId="{282A8004-3312-48BE-AB42-BAB5A3401C9C}">
      <dgm:prSet/>
      <dgm:spPr/>
      <dgm:t>
        <a:bodyPr/>
        <a:lstStyle/>
        <a:p>
          <a:endParaRPr lang="ru-RU"/>
        </a:p>
      </dgm:t>
    </dgm:pt>
    <dgm:pt modelId="{EFE8B9C0-6E7B-43B2-A1D5-500E21F443D1}" type="sibTrans" cxnId="{282A8004-3312-48BE-AB42-BAB5A3401C9C}">
      <dgm:prSet/>
      <dgm:spPr/>
      <dgm:t>
        <a:bodyPr/>
        <a:lstStyle/>
        <a:p>
          <a:endParaRPr lang="ru-RU"/>
        </a:p>
      </dgm:t>
    </dgm:pt>
    <dgm:pt modelId="{0FF407B6-5AB8-43AA-B488-76797C1115EF}">
      <dgm:prSet phldrT="[Текст]" custT="1"/>
      <dgm:spPr/>
      <dgm:t>
        <a:bodyPr/>
        <a:lstStyle/>
        <a:p>
          <a:r>
            <a:rPr lang="ru-RU" sz="2400" dirty="0" smtClean="0"/>
            <a:t>Вывоз и вывод рабочих и служащих предприятий и организаций, продолжающих работу в условиях ЧС, из городов и прилегающих к ним населенных пунктов, находящихся в зонах возможных сильных разрушений, с размещением их для проживания и отдыха в загородной зоне</a:t>
          </a:r>
          <a:endParaRPr lang="ru-RU" sz="2400" dirty="0"/>
        </a:p>
      </dgm:t>
    </dgm:pt>
    <dgm:pt modelId="{EE501071-6229-4B64-878B-94CC54F0D523}" type="parTrans" cxnId="{E52871BA-467F-47E6-A275-CD2450F85155}">
      <dgm:prSet/>
      <dgm:spPr/>
      <dgm:t>
        <a:bodyPr/>
        <a:lstStyle/>
        <a:p>
          <a:endParaRPr lang="ru-RU"/>
        </a:p>
      </dgm:t>
    </dgm:pt>
    <dgm:pt modelId="{61DD35D8-19B4-4A08-AE80-B38DEE05B013}" type="sibTrans" cxnId="{E52871BA-467F-47E6-A275-CD2450F85155}">
      <dgm:prSet/>
      <dgm:spPr/>
      <dgm:t>
        <a:bodyPr/>
        <a:lstStyle/>
        <a:p>
          <a:endParaRPr lang="ru-RU"/>
        </a:p>
      </dgm:t>
    </dgm:pt>
    <dgm:pt modelId="{149821BD-9D24-4616-BB33-65DC95FA80D2}">
      <dgm:prSet phldrT="[Текст]" custT="1"/>
      <dgm:spPr/>
      <dgm:t>
        <a:bodyPr vert="vert270"/>
        <a:lstStyle/>
        <a:p>
          <a:r>
            <a:rPr lang="ru-RU" sz="3000" dirty="0" smtClean="0"/>
            <a:t>Эвакуация</a:t>
          </a:r>
          <a:endParaRPr lang="ru-RU" sz="3000" dirty="0"/>
        </a:p>
      </dgm:t>
    </dgm:pt>
    <dgm:pt modelId="{57F315B2-1C44-483D-A5B3-668B8E756CDC}" type="parTrans" cxnId="{463183B7-89D5-4A93-A1DD-D13D17138EA0}">
      <dgm:prSet/>
      <dgm:spPr/>
      <dgm:t>
        <a:bodyPr/>
        <a:lstStyle/>
        <a:p>
          <a:endParaRPr lang="ru-RU"/>
        </a:p>
      </dgm:t>
    </dgm:pt>
    <dgm:pt modelId="{7B4712EE-D070-4964-BFA5-98DF0E5AF2D0}" type="sibTrans" cxnId="{463183B7-89D5-4A93-A1DD-D13D17138EA0}">
      <dgm:prSet/>
      <dgm:spPr/>
      <dgm:t>
        <a:bodyPr/>
        <a:lstStyle/>
        <a:p>
          <a:endParaRPr lang="ru-RU"/>
        </a:p>
      </dgm:t>
    </dgm:pt>
    <dgm:pt modelId="{3AE6736D-425F-449D-A205-7D07EABF0E5B}">
      <dgm:prSet phldrT="[Текст]" custT="1"/>
      <dgm:spPr/>
      <dgm:t>
        <a:bodyPr/>
        <a:lstStyle/>
        <a:p>
          <a:r>
            <a:rPr lang="ru-RU" sz="2400" b="0" i="0" dirty="0" smtClean="0"/>
            <a:t>Вывод и вывоз рабочих и служащих объектов, деятельность которых переносится в загородную зону или прекращается на время ЧС, а также всего нетрудоспособного населения из городов и населенных пунктов</a:t>
          </a:r>
          <a:endParaRPr lang="ru-RU" sz="2400" dirty="0"/>
        </a:p>
      </dgm:t>
    </dgm:pt>
    <dgm:pt modelId="{2C854BB1-4C92-4C08-A714-72790010199E}" type="parTrans" cxnId="{EF484455-CD45-4C18-A76C-C02FBAA3E2F8}">
      <dgm:prSet/>
      <dgm:spPr/>
      <dgm:t>
        <a:bodyPr/>
        <a:lstStyle/>
        <a:p>
          <a:endParaRPr lang="ru-RU"/>
        </a:p>
      </dgm:t>
    </dgm:pt>
    <dgm:pt modelId="{8D9F9F57-B77D-4715-B663-223AFCB8B009}" type="sibTrans" cxnId="{EF484455-CD45-4C18-A76C-C02FBAA3E2F8}">
      <dgm:prSet/>
      <dgm:spPr/>
      <dgm:t>
        <a:bodyPr/>
        <a:lstStyle/>
        <a:p>
          <a:endParaRPr lang="ru-RU"/>
        </a:p>
      </dgm:t>
    </dgm:pt>
    <dgm:pt modelId="{B50B3C92-97EC-4807-B82D-0FCDE0B1F490}" type="pres">
      <dgm:prSet presAssocID="{CBA3FD4F-B1BB-45C2-8AF9-82B6F0242A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FCBC14-F987-4E66-9FD3-E02D1011BA11}" type="pres">
      <dgm:prSet presAssocID="{B199B3E9-2094-43D5-8991-EBBDF95224DE}" presName="linNode" presStyleCnt="0"/>
      <dgm:spPr/>
    </dgm:pt>
    <dgm:pt modelId="{E16AF1DD-4A5B-4A08-AEF6-C8C31D4EA02F}" type="pres">
      <dgm:prSet presAssocID="{B199B3E9-2094-43D5-8991-EBBDF95224DE}" presName="parentText" presStyleLbl="node1" presStyleIdx="0" presStyleCnt="2" custScaleX="64029" custLinFactNeighborX="-18" custLinFactNeighborY="-1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B25C9-3BBA-4D57-99D3-CCEC17858EA0}" type="pres">
      <dgm:prSet presAssocID="{B199B3E9-2094-43D5-8991-EBBDF95224DE}" presName="descendantText" presStyleLbl="alignAccFollowNode1" presStyleIdx="0" presStyleCnt="2" custScaleX="12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D67CE-070B-4375-A88D-FB38DB892275}" type="pres">
      <dgm:prSet presAssocID="{EFE8B9C0-6E7B-43B2-A1D5-500E21F443D1}" presName="sp" presStyleCnt="0"/>
      <dgm:spPr/>
    </dgm:pt>
    <dgm:pt modelId="{47AC6798-74E8-4356-ACE2-EA135D84C5EA}" type="pres">
      <dgm:prSet presAssocID="{149821BD-9D24-4616-BB33-65DC95FA80D2}" presName="linNode" presStyleCnt="0"/>
      <dgm:spPr/>
    </dgm:pt>
    <dgm:pt modelId="{9B7CDF25-5FA8-4589-8415-4B84CBC7675D}" type="pres">
      <dgm:prSet presAssocID="{149821BD-9D24-4616-BB33-65DC95FA80D2}" presName="parentText" presStyleLbl="node1" presStyleIdx="1" presStyleCnt="2" custScaleX="64029" custLinFactNeighborX="-18" custLinFactNeighborY="-1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5E28B-B73E-4906-86B4-93C5F1F4476E}" type="pres">
      <dgm:prSet presAssocID="{149821BD-9D24-4616-BB33-65DC95FA80D2}" presName="descendantText" presStyleLbl="alignAccFollowNode1" presStyleIdx="1" presStyleCnt="2" custScaleX="12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EB58D-3B09-4DA0-A97C-1E61A838E51B}" type="presOf" srcId="{3AE6736D-425F-449D-A205-7D07EABF0E5B}" destId="{7825E28B-B73E-4906-86B4-93C5F1F4476E}" srcOrd="0" destOrd="0" presId="urn:microsoft.com/office/officeart/2005/8/layout/vList5"/>
    <dgm:cxn modelId="{73E131E1-DFF6-48D5-B849-665B3A9890FD}" type="presOf" srcId="{CBA3FD4F-B1BB-45C2-8AF9-82B6F0242A22}" destId="{B50B3C92-97EC-4807-B82D-0FCDE0B1F490}" srcOrd="0" destOrd="0" presId="urn:microsoft.com/office/officeart/2005/8/layout/vList5"/>
    <dgm:cxn modelId="{282A8004-3312-48BE-AB42-BAB5A3401C9C}" srcId="{CBA3FD4F-B1BB-45C2-8AF9-82B6F0242A22}" destId="{B199B3E9-2094-43D5-8991-EBBDF95224DE}" srcOrd="0" destOrd="0" parTransId="{4223F19D-7552-4A61-AE93-39EED47E6055}" sibTransId="{EFE8B9C0-6E7B-43B2-A1D5-500E21F443D1}"/>
    <dgm:cxn modelId="{E52871BA-467F-47E6-A275-CD2450F85155}" srcId="{B199B3E9-2094-43D5-8991-EBBDF95224DE}" destId="{0FF407B6-5AB8-43AA-B488-76797C1115EF}" srcOrd="0" destOrd="0" parTransId="{EE501071-6229-4B64-878B-94CC54F0D523}" sibTransId="{61DD35D8-19B4-4A08-AE80-B38DEE05B013}"/>
    <dgm:cxn modelId="{EF484455-CD45-4C18-A76C-C02FBAA3E2F8}" srcId="{149821BD-9D24-4616-BB33-65DC95FA80D2}" destId="{3AE6736D-425F-449D-A205-7D07EABF0E5B}" srcOrd="0" destOrd="0" parTransId="{2C854BB1-4C92-4C08-A714-72790010199E}" sibTransId="{8D9F9F57-B77D-4715-B663-223AFCB8B009}"/>
    <dgm:cxn modelId="{633EB19C-7D96-4B33-A629-2287370D2EFC}" type="presOf" srcId="{B199B3E9-2094-43D5-8991-EBBDF95224DE}" destId="{E16AF1DD-4A5B-4A08-AEF6-C8C31D4EA02F}" srcOrd="0" destOrd="0" presId="urn:microsoft.com/office/officeart/2005/8/layout/vList5"/>
    <dgm:cxn modelId="{463183B7-89D5-4A93-A1DD-D13D17138EA0}" srcId="{CBA3FD4F-B1BB-45C2-8AF9-82B6F0242A22}" destId="{149821BD-9D24-4616-BB33-65DC95FA80D2}" srcOrd="1" destOrd="0" parTransId="{57F315B2-1C44-483D-A5B3-668B8E756CDC}" sibTransId="{7B4712EE-D070-4964-BFA5-98DF0E5AF2D0}"/>
    <dgm:cxn modelId="{F4F2E43E-32B3-49B9-BC5F-22351F87D31F}" type="presOf" srcId="{0FF407B6-5AB8-43AA-B488-76797C1115EF}" destId="{BA6B25C9-3BBA-4D57-99D3-CCEC17858EA0}" srcOrd="0" destOrd="0" presId="urn:microsoft.com/office/officeart/2005/8/layout/vList5"/>
    <dgm:cxn modelId="{119E158D-6E48-46F8-9AE0-4E4FC556A74F}" type="presOf" srcId="{149821BD-9D24-4616-BB33-65DC95FA80D2}" destId="{9B7CDF25-5FA8-4589-8415-4B84CBC7675D}" srcOrd="0" destOrd="0" presId="urn:microsoft.com/office/officeart/2005/8/layout/vList5"/>
    <dgm:cxn modelId="{0C510C94-E6A5-49BC-9CA6-F34FA0314BB7}" type="presParOf" srcId="{B50B3C92-97EC-4807-B82D-0FCDE0B1F490}" destId="{7DFCBC14-F987-4E66-9FD3-E02D1011BA11}" srcOrd="0" destOrd="0" presId="urn:microsoft.com/office/officeart/2005/8/layout/vList5"/>
    <dgm:cxn modelId="{712973F4-56EE-4313-9868-FD1EAD215106}" type="presParOf" srcId="{7DFCBC14-F987-4E66-9FD3-E02D1011BA11}" destId="{E16AF1DD-4A5B-4A08-AEF6-C8C31D4EA02F}" srcOrd="0" destOrd="0" presId="urn:microsoft.com/office/officeart/2005/8/layout/vList5"/>
    <dgm:cxn modelId="{A63DF6E4-DD5E-45A5-88F4-4B8B2A36D338}" type="presParOf" srcId="{7DFCBC14-F987-4E66-9FD3-E02D1011BA11}" destId="{BA6B25C9-3BBA-4D57-99D3-CCEC17858EA0}" srcOrd="1" destOrd="0" presId="urn:microsoft.com/office/officeart/2005/8/layout/vList5"/>
    <dgm:cxn modelId="{A3483382-2158-45B4-A672-D7428F8367BF}" type="presParOf" srcId="{B50B3C92-97EC-4807-B82D-0FCDE0B1F490}" destId="{376D67CE-070B-4375-A88D-FB38DB892275}" srcOrd="1" destOrd="0" presId="urn:microsoft.com/office/officeart/2005/8/layout/vList5"/>
    <dgm:cxn modelId="{19CF9AAD-FA36-4544-991F-C23CCC12EB5A}" type="presParOf" srcId="{B50B3C92-97EC-4807-B82D-0FCDE0B1F490}" destId="{47AC6798-74E8-4356-ACE2-EA135D84C5EA}" srcOrd="2" destOrd="0" presId="urn:microsoft.com/office/officeart/2005/8/layout/vList5"/>
    <dgm:cxn modelId="{CD83BEEC-C2EF-4327-AA60-901B9118A06A}" type="presParOf" srcId="{47AC6798-74E8-4356-ACE2-EA135D84C5EA}" destId="{9B7CDF25-5FA8-4589-8415-4B84CBC7675D}" srcOrd="0" destOrd="0" presId="urn:microsoft.com/office/officeart/2005/8/layout/vList5"/>
    <dgm:cxn modelId="{AD540FDD-0DD6-457C-8767-63A17CF19149}" type="presParOf" srcId="{47AC6798-74E8-4356-ACE2-EA135D84C5EA}" destId="{7825E28B-B73E-4906-86B4-93C5F1F4476E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196727-473D-4DF7-A464-4CC8D109A116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3824BD1-FE72-497D-A313-74D7B0017E19}">
      <dgm:prSet phldrT="[Текст]"/>
      <dgm:spPr/>
      <dgm:t>
        <a:bodyPr/>
        <a:lstStyle/>
        <a:p>
          <a:r>
            <a:rPr lang="ru-RU" b="1" dirty="0" smtClean="0"/>
            <a:t>Защищенность международных отношений в мировой политике, нормальная жизнедеятельность мирового сообщества, стабильное развитие и сотрудничество народов и стран в условиях надежной защищенности жизненно важных интересов каждого из них от внешней агрессии, международного терроризма и других форм вооруженного насилия</a:t>
          </a:r>
          <a:endParaRPr lang="ru-RU" b="1" dirty="0"/>
        </a:p>
      </dgm:t>
    </dgm:pt>
    <dgm:pt modelId="{4CF076BE-847A-486E-BB6E-143010BBE531}" type="parTrans" cxnId="{256ECCB9-CBAA-41B0-991E-AE1E72CC3B4A}">
      <dgm:prSet/>
      <dgm:spPr/>
      <dgm:t>
        <a:bodyPr/>
        <a:lstStyle/>
        <a:p>
          <a:endParaRPr lang="ru-RU"/>
        </a:p>
      </dgm:t>
    </dgm:pt>
    <dgm:pt modelId="{17B227AA-8623-418C-BF99-AD9CDF861105}" type="sibTrans" cxnId="{256ECCB9-CBAA-41B0-991E-AE1E72CC3B4A}">
      <dgm:prSet/>
      <dgm:spPr/>
      <dgm:t>
        <a:bodyPr/>
        <a:lstStyle/>
        <a:p>
          <a:endParaRPr lang="ru-RU"/>
        </a:p>
      </dgm:t>
    </dgm:pt>
    <dgm:pt modelId="{02BD6204-9BAB-4821-973E-03AE6F6B50AE}" type="pres">
      <dgm:prSet presAssocID="{F6196727-473D-4DF7-A464-4CC8D109A1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334731-8BAD-4C75-A82C-022A8E03A6C8}" type="pres">
      <dgm:prSet presAssocID="{03824BD1-FE72-497D-A313-74D7B0017E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0FDD8-8240-4F8E-8041-6D2AF23604AA}" type="presOf" srcId="{F6196727-473D-4DF7-A464-4CC8D109A116}" destId="{02BD6204-9BAB-4821-973E-03AE6F6B50AE}" srcOrd="0" destOrd="0" presId="urn:microsoft.com/office/officeart/2005/8/layout/default"/>
    <dgm:cxn modelId="{256ECCB9-CBAA-41B0-991E-AE1E72CC3B4A}" srcId="{F6196727-473D-4DF7-A464-4CC8D109A116}" destId="{03824BD1-FE72-497D-A313-74D7B0017E19}" srcOrd="0" destOrd="0" parTransId="{4CF076BE-847A-486E-BB6E-143010BBE531}" sibTransId="{17B227AA-8623-418C-BF99-AD9CDF861105}"/>
    <dgm:cxn modelId="{37842C39-898C-47AB-8EEE-E362C336D8A9}" type="presOf" srcId="{03824BD1-FE72-497D-A313-74D7B0017E19}" destId="{3F334731-8BAD-4C75-A82C-022A8E03A6C8}" srcOrd="0" destOrd="0" presId="urn:microsoft.com/office/officeart/2005/8/layout/default"/>
    <dgm:cxn modelId="{21731FCA-A0F1-4906-832E-B1DEFD03A8D2}" type="presParOf" srcId="{02BD6204-9BAB-4821-973E-03AE6F6B50AE}" destId="{3F334731-8BAD-4C75-A82C-022A8E03A6C8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B6F51C7-1874-45CE-AF54-2C9BA042934A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F6AEB1-C8A8-458B-A55F-2B3C2FDBBD99}">
      <dgm:prSet phldrT="[Текст]" custT="1"/>
      <dgm:spPr/>
      <dgm:t>
        <a:bodyPr/>
        <a:lstStyle/>
        <a:p>
          <a:r>
            <a:rPr lang="ru-RU" sz="2800" b="1" dirty="0" smtClean="0"/>
            <a:t>Образование и воспитание личности безопасного поведения</a:t>
          </a:r>
          <a:endParaRPr lang="ru-RU" sz="2800" b="1" dirty="0"/>
        </a:p>
      </dgm:t>
    </dgm:pt>
    <dgm:pt modelId="{3B2E0FF5-FF57-416F-A599-E4860D81551E}" type="parTrans" cxnId="{81A901C0-B8DE-4CCB-8D52-8457B80A3747}">
      <dgm:prSet/>
      <dgm:spPr/>
      <dgm:t>
        <a:bodyPr/>
        <a:lstStyle/>
        <a:p>
          <a:endParaRPr lang="ru-RU"/>
        </a:p>
      </dgm:t>
    </dgm:pt>
    <dgm:pt modelId="{BF492ACF-1015-4F05-95D8-40DBCDCCFBE0}" type="sibTrans" cxnId="{81A901C0-B8DE-4CCB-8D52-8457B80A3747}">
      <dgm:prSet/>
      <dgm:spPr/>
      <dgm:t>
        <a:bodyPr/>
        <a:lstStyle/>
        <a:p>
          <a:endParaRPr lang="ru-RU"/>
        </a:p>
      </dgm:t>
    </dgm:pt>
    <dgm:pt modelId="{B280514A-14B2-4C2D-9BFD-B8E282D93CFB}">
      <dgm:prSet phldrT="[Текст]" custT="1"/>
      <dgm:spPr/>
      <dgm:t>
        <a:bodyPr/>
        <a:lstStyle/>
        <a:p>
          <a:r>
            <a:rPr lang="ru-RU" sz="2800" b="1" dirty="0" smtClean="0"/>
            <a:t>Укрепление дисциплины и правопорядка</a:t>
          </a:r>
        </a:p>
      </dgm:t>
    </dgm:pt>
    <dgm:pt modelId="{156D6065-1878-45B9-9F9A-BC83A9A3465B}" type="parTrans" cxnId="{F7E8E4E8-C4F6-46FF-94FE-BB48256FED0A}">
      <dgm:prSet/>
      <dgm:spPr/>
    </dgm:pt>
    <dgm:pt modelId="{08289BB0-09C5-4438-BAA6-85BBA39C3C47}" type="sibTrans" cxnId="{F7E8E4E8-C4F6-46FF-94FE-BB48256FED0A}">
      <dgm:prSet/>
      <dgm:spPr/>
    </dgm:pt>
    <dgm:pt modelId="{C8C45041-F65A-4B0E-9365-342A26F88305}">
      <dgm:prSet phldrT="[Текст]" custT="1"/>
      <dgm:spPr/>
      <dgm:t>
        <a:bodyPr/>
        <a:lstStyle/>
        <a:p>
          <a:r>
            <a:rPr lang="ru-RU" sz="2800" b="1" dirty="0" smtClean="0"/>
            <a:t>Информирование</a:t>
          </a:r>
        </a:p>
      </dgm:t>
    </dgm:pt>
    <dgm:pt modelId="{3D704653-3394-40C2-8AAC-5F2EF0906D0A}" type="parTrans" cxnId="{3A832683-E97B-4642-9902-4D3CC25B1B44}">
      <dgm:prSet/>
      <dgm:spPr/>
    </dgm:pt>
    <dgm:pt modelId="{C3EF3C56-2E37-47F7-BDE1-536356577690}" type="sibTrans" cxnId="{3A832683-E97B-4642-9902-4D3CC25B1B44}">
      <dgm:prSet/>
      <dgm:spPr/>
    </dgm:pt>
    <dgm:pt modelId="{637FC549-7B8C-4EE2-A14E-447F0414A470}">
      <dgm:prSet phldrT="[Текст]" custT="1"/>
      <dgm:spPr/>
      <dgm:t>
        <a:bodyPr/>
        <a:lstStyle/>
        <a:p>
          <a:r>
            <a:rPr lang="ru-RU" sz="2800" b="1" dirty="0" smtClean="0"/>
            <a:t>Укрепление здоровья и развитие адаптивных возможностей человека</a:t>
          </a:r>
        </a:p>
      </dgm:t>
    </dgm:pt>
    <dgm:pt modelId="{510A0C99-12A1-42D8-B624-370142A725B8}" type="parTrans" cxnId="{840E7A7D-473B-4D74-8A7F-92B4638EC7DB}">
      <dgm:prSet/>
      <dgm:spPr/>
    </dgm:pt>
    <dgm:pt modelId="{66A74A3D-79DA-470F-83B0-A1F4B64DCC63}" type="sibTrans" cxnId="{840E7A7D-473B-4D74-8A7F-92B4638EC7DB}">
      <dgm:prSet/>
      <dgm:spPr/>
    </dgm:pt>
    <dgm:pt modelId="{D904FEB7-653C-4601-BCC3-AF4DE6FAC1BE}">
      <dgm:prSet phldrT="[Текст]" custT="1"/>
      <dgm:spPr/>
      <dgm:t>
        <a:bodyPr/>
        <a:lstStyle/>
        <a:p>
          <a:r>
            <a:rPr lang="ru-RU" sz="2800" b="1" dirty="0" smtClean="0"/>
            <a:t>Формирование правого самосознания личности и общества</a:t>
          </a:r>
        </a:p>
      </dgm:t>
    </dgm:pt>
    <dgm:pt modelId="{08E84DC6-4496-431C-8204-30C9828D7852}" type="parTrans" cxnId="{8722F2DB-20C6-43BB-AAC9-BAD216775C0F}">
      <dgm:prSet/>
      <dgm:spPr/>
    </dgm:pt>
    <dgm:pt modelId="{090A46B6-EA31-4946-B71E-4BD644DDF4FB}" type="sibTrans" cxnId="{8722F2DB-20C6-43BB-AAC9-BAD216775C0F}">
      <dgm:prSet/>
      <dgm:spPr/>
    </dgm:pt>
    <dgm:pt modelId="{9C9FE693-5434-4908-AF5C-6C66E7FD1E8B}" type="pres">
      <dgm:prSet presAssocID="{6B6F51C7-1874-45CE-AF54-2C9BA04293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A0CFB2-161D-49C4-AB0A-1A4DC39CF173}" type="pres">
      <dgm:prSet presAssocID="{02F6AEB1-C8A8-458B-A55F-2B3C2FDBBD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BA0F9-A1DC-4D1D-B03A-216A3BFDBB6B}" type="pres">
      <dgm:prSet presAssocID="{BF492ACF-1015-4F05-95D8-40DBCDCCFBE0}" presName="spacer" presStyleCnt="0"/>
      <dgm:spPr/>
    </dgm:pt>
    <dgm:pt modelId="{742AD280-E04B-44AA-88DA-DE5811358670}" type="pres">
      <dgm:prSet presAssocID="{B280514A-14B2-4C2D-9BFD-B8E282D93CF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530F6-ADB2-4A03-9E57-E8B99296C18F}" type="pres">
      <dgm:prSet presAssocID="{08289BB0-09C5-4438-BAA6-85BBA39C3C47}" presName="spacer" presStyleCnt="0"/>
      <dgm:spPr/>
    </dgm:pt>
    <dgm:pt modelId="{73FAB307-920E-48FE-B94A-B8438C464091}" type="pres">
      <dgm:prSet presAssocID="{C8C45041-F65A-4B0E-9365-342A26F883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1DD22-E738-4685-AF4F-D60C4024808F}" type="pres">
      <dgm:prSet presAssocID="{C3EF3C56-2E37-47F7-BDE1-536356577690}" presName="spacer" presStyleCnt="0"/>
      <dgm:spPr/>
    </dgm:pt>
    <dgm:pt modelId="{B9E416D4-8409-4827-A00B-AEE3D302B987}" type="pres">
      <dgm:prSet presAssocID="{637FC549-7B8C-4EE2-A14E-447F0414A47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49086-B9E8-4D40-8FB0-80586E09FC93}" type="pres">
      <dgm:prSet presAssocID="{66A74A3D-79DA-470F-83B0-A1F4B64DCC63}" presName="spacer" presStyleCnt="0"/>
      <dgm:spPr/>
    </dgm:pt>
    <dgm:pt modelId="{23F29F87-ECC8-4320-A70E-BF98835E3000}" type="pres">
      <dgm:prSet presAssocID="{D904FEB7-653C-4601-BCC3-AF4DE6FAC1B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832683-E97B-4642-9902-4D3CC25B1B44}" srcId="{6B6F51C7-1874-45CE-AF54-2C9BA042934A}" destId="{C8C45041-F65A-4B0E-9365-342A26F88305}" srcOrd="2" destOrd="0" parTransId="{3D704653-3394-40C2-8AAC-5F2EF0906D0A}" sibTransId="{C3EF3C56-2E37-47F7-BDE1-536356577690}"/>
    <dgm:cxn modelId="{4E3EA485-7E4D-4524-95F0-3F939AFCEF34}" type="presOf" srcId="{B280514A-14B2-4C2D-9BFD-B8E282D93CFB}" destId="{742AD280-E04B-44AA-88DA-DE5811358670}" srcOrd="0" destOrd="0" presId="urn:microsoft.com/office/officeart/2005/8/layout/vList2"/>
    <dgm:cxn modelId="{81A901C0-B8DE-4CCB-8D52-8457B80A3747}" srcId="{6B6F51C7-1874-45CE-AF54-2C9BA042934A}" destId="{02F6AEB1-C8A8-458B-A55F-2B3C2FDBBD99}" srcOrd="0" destOrd="0" parTransId="{3B2E0FF5-FF57-416F-A599-E4860D81551E}" sibTransId="{BF492ACF-1015-4F05-95D8-40DBCDCCFBE0}"/>
    <dgm:cxn modelId="{701D9D84-9691-4AE1-9485-AC1AD0828EBA}" type="presOf" srcId="{6B6F51C7-1874-45CE-AF54-2C9BA042934A}" destId="{9C9FE693-5434-4908-AF5C-6C66E7FD1E8B}" srcOrd="0" destOrd="0" presId="urn:microsoft.com/office/officeart/2005/8/layout/vList2"/>
    <dgm:cxn modelId="{154CB8B3-6AEF-4566-AAF5-3C9A8E48983E}" type="presOf" srcId="{C8C45041-F65A-4B0E-9365-342A26F88305}" destId="{73FAB307-920E-48FE-B94A-B8438C464091}" srcOrd="0" destOrd="0" presId="urn:microsoft.com/office/officeart/2005/8/layout/vList2"/>
    <dgm:cxn modelId="{BC92941A-9B9C-4DBE-87AB-DECA6CB78FD7}" type="presOf" srcId="{02F6AEB1-C8A8-458B-A55F-2B3C2FDBBD99}" destId="{4CA0CFB2-161D-49C4-AB0A-1A4DC39CF173}" srcOrd="0" destOrd="0" presId="urn:microsoft.com/office/officeart/2005/8/layout/vList2"/>
    <dgm:cxn modelId="{F7E8E4E8-C4F6-46FF-94FE-BB48256FED0A}" srcId="{6B6F51C7-1874-45CE-AF54-2C9BA042934A}" destId="{B280514A-14B2-4C2D-9BFD-B8E282D93CFB}" srcOrd="1" destOrd="0" parTransId="{156D6065-1878-45B9-9F9A-BC83A9A3465B}" sibTransId="{08289BB0-09C5-4438-BAA6-85BBA39C3C47}"/>
    <dgm:cxn modelId="{0F5C9008-C703-4123-A1EC-DB34A36CC6F5}" type="presOf" srcId="{637FC549-7B8C-4EE2-A14E-447F0414A470}" destId="{B9E416D4-8409-4827-A00B-AEE3D302B987}" srcOrd="0" destOrd="0" presId="urn:microsoft.com/office/officeart/2005/8/layout/vList2"/>
    <dgm:cxn modelId="{222D848A-6256-406C-B18A-25C566670DD8}" type="presOf" srcId="{D904FEB7-653C-4601-BCC3-AF4DE6FAC1BE}" destId="{23F29F87-ECC8-4320-A70E-BF98835E3000}" srcOrd="0" destOrd="0" presId="urn:microsoft.com/office/officeart/2005/8/layout/vList2"/>
    <dgm:cxn modelId="{840E7A7D-473B-4D74-8A7F-92B4638EC7DB}" srcId="{6B6F51C7-1874-45CE-AF54-2C9BA042934A}" destId="{637FC549-7B8C-4EE2-A14E-447F0414A470}" srcOrd="3" destOrd="0" parTransId="{510A0C99-12A1-42D8-B624-370142A725B8}" sibTransId="{66A74A3D-79DA-470F-83B0-A1F4B64DCC63}"/>
    <dgm:cxn modelId="{8722F2DB-20C6-43BB-AAC9-BAD216775C0F}" srcId="{6B6F51C7-1874-45CE-AF54-2C9BA042934A}" destId="{D904FEB7-653C-4601-BCC3-AF4DE6FAC1BE}" srcOrd="4" destOrd="0" parTransId="{08E84DC6-4496-431C-8204-30C9828D7852}" sibTransId="{090A46B6-EA31-4946-B71E-4BD644DDF4FB}"/>
    <dgm:cxn modelId="{85D65EAE-21C7-4B91-BB50-DEDD9D5DF444}" type="presParOf" srcId="{9C9FE693-5434-4908-AF5C-6C66E7FD1E8B}" destId="{4CA0CFB2-161D-49C4-AB0A-1A4DC39CF173}" srcOrd="0" destOrd="0" presId="urn:microsoft.com/office/officeart/2005/8/layout/vList2"/>
    <dgm:cxn modelId="{43C170FB-A9E8-4F61-99ED-7D76DF8F3D10}" type="presParOf" srcId="{9C9FE693-5434-4908-AF5C-6C66E7FD1E8B}" destId="{3A7BA0F9-A1DC-4D1D-B03A-216A3BFDBB6B}" srcOrd="1" destOrd="0" presId="urn:microsoft.com/office/officeart/2005/8/layout/vList2"/>
    <dgm:cxn modelId="{9F394AA3-AB0E-4F76-A36A-6B469DF11DB2}" type="presParOf" srcId="{9C9FE693-5434-4908-AF5C-6C66E7FD1E8B}" destId="{742AD280-E04B-44AA-88DA-DE5811358670}" srcOrd="2" destOrd="0" presId="urn:microsoft.com/office/officeart/2005/8/layout/vList2"/>
    <dgm:cxn modelId="{F57B0602-9CD8-4CA9-B0F9-851A525A0258}" type="presParOf" srcId="{9C9FE693-5434-4908-AF5C-6C66E7FD1E8B}" destId="{F6E530F6-ADB2-4A03-9E57-E8B99296C18F}" srcOrd="3" destOrd="0" presId="urn:microsoft.com/office/officeart/2005/8/layout/vList2"/>
    <dgm:cxn modelId="{CF058D20-F802-49BB-BF0F-31F0EAEE4396}" type="presParOf" srcId="{9C9FE693-5434-4908-AF5C-6C66E7FD1E8B}" destId="{73FAB307-920E-48FE-B94A-B8438C464091}" srcOrd="4" destOrd="0" presId="urn:microsoft.com/office/officeart/2005/8/layout/vList2"/>
    <dgm:cxn modelId="{A0015869-4029-4792-89D2-68816A3F2BEC}" type="presParOf" srcId="{9C9FE693-5434-4908-AF5C-6C66E7FD1E8B}" destId="{4981DD22-E738-4685-AF4F-D60C4024808F}" srcOrd="5" destOrd="0" presId="urn:microsoft.com/office/officeart/2005/8/layout/vList2"/>
    <dgm:cxn modelId="{E7EC2EBF-D99A-4CCF-8848-BCC0240C78A8}" type="presParOf" srcId="{9C9FE693-5434-4908-AF5C-6C66E7FD1E8B}" destId="{B9E416D4-8409-4827-A00B-AEE3D302B987}" srcOrd="6" destOrd="0" presId="urn:microsoft.com/office/officeart/2005/8/layout/vList2"/>
    <dgm:cxn modelId="{40A6945C-6D9D-4D74-BB74-8D76E07D017D}" type="presParOf" srcId="{9C9FE693-5434-4908-AF5C-6C66E7FD1E8B}" destId="{4D449086-B9E8-4D40-8FB0-80586E09FC93}" srcOrd="7" destOrd="0" presId="urn:microsoft.com/office/officeart/2005/8/layout/vList2"/>
    <dgm:cxn modelId="{3C010DE7-0874-4883-9C21-BEDF07C1032E}" type="presParOf" srcId="{9C9FE693-5434-4908-AF5C-6C66E7FD1E8B}" destId="{23F29F87-ECC8-4320-A70E-BF98835E3000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78DCE1-21E4-461F-90CD-732B87CE04C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01868DE-9FD3-43A2-9A70-EFE58CED009A}">
      <dgm:prSet phldrT="[Текст]"/>
      <dgm:spPr/>
      <dgm:t>
        <a:bodyPr/>
        <a:lstStyle/>
        <a:p>
          <a:r>
            <a:rPr lang="ru-RU" dirty="0" smtClean="0"/>
            <a:t>Потовые железы</a:t>
          </a:r>
          <a:endParaRPr lang="ru-RU" dirty="0"/>
        </a:p>
      </dgm:t>
    </dgm:pt>
    <dgm:pt modelId="{B8768529-1414-4837-918F-28F0F97F2706}" type="parTrans" cxnId="{E51AF551-BC2A-4011-9AFC-3449F1AA4C69}">
      <dgm:prSet/>
      <dgm:spPr/>
      <dgm:t>
        <a:bodyPr/>
        <a:lstStyle/>
        <a:p>
          <a:endParaRPr lang="ru-RU"/>
        </a:p>
      </dgm:t>
    </dgm:pt>
    <dgm:pt modelId="{AE824126-2B1B-403E-AFC9-64024FD5C0EE}" type="sibTrans" cxnId="{E51AF551-BC2A-4011-9AFC-3449F1AA4C69}">
      <dgm:prSet/>
      <dgm:spPr/>
      <dgm:t>
        <a:bodyPr/>
        <a:lstStyle/>
        <a:p>
          <a:endParaRPr lang="ru-RU"/>
        </a:p>
      </dgm:t>
    </dgm:pt>
    <dgm:pt modelId="{D4E5CD04-DA1A-429D-B3A0-210BEEFDEA61}">
      <dgm:prSet phldrT="[Текст]"/>
      <dgm:spPr/>
      <dgm:t>
        <a:bodyPr/>
        <a:lstStyle/>
        <a:p>
          <a:r>
            <a:rPr lang="ru-RU" smtClean="0"/>
            <a:t>Защищают организм от перегрева</a:t>
          </a:r>
          <a:endParaRPr lang="ru-RU" dirty="0"/>
        </a:p>
      </dgm:t>
    </dgm:pt>
    <dgm:pt modelId="{3E186CC0-7C81-47DB-B69B-A99025332D3E}" type="parTrans" cxnId="{CCD89F02-7CEB-4E1D-8485-59ED34F6F174}">
      <dgm:prSet/>
      <dgm:spPr/>
      <dgm:t>
        <a:bodyPr/>
        <a:lstStyle/>
        <a:p>
          <a:endParaRPr lang="ru-RU"/>
        </a:p>
      </dgm:t>
    </dgm:pt>
    <dgm:pt modelId="{9D3B676C-8AA1-43BC-B338-7743A503C8F9}" type="sibTrans" cxnId="{CCD89F02-7CEB-4E1D-8485-59ED34F6F174}">
      <dgm:prSet/>
      <dgm:spPr/>
      <dgm:t>
        <a:bodyPr/>
        <a:lstStyle/>
        <a:p>
          <a:endParaRPr lang="ru-RU"/>
        </a:p>
      </dgm:t>
    </dgm:pt>
    <dgm:pt modelId="{9CF886E5-88DC-405C-BD7A-E92EBC64F42F}">
      <dgm:prSet phldrT="[Текст]"/>
      <dgm:spPr/>
      <dgm:t>
        <a:bodyPr/>
        <a:lstStyle/>
        <a:p>
          <a:r>
            <a:rPr lang="ru-RU" smtClean="0"/>
            <a:t>Кожное сало</a:t>
          </a:r>
          <a:endParaRPr lang="ru-RU" dirty="0"/>
        </a:p>
      </dgm:t>
    </dgm:pt>
    <dgm:pt modelId="{BC5BD714-32DC-4C26-A958-6695DD622DD9}" type="parTrans" cxnId="{86A74852-9390-4210-BC41-72072A8F92B4}">
      <dgm:prSet/>
      <dgm:spPr/>
      <dgm:t>
        <a:bodyPr/>
        <a:lstStyle/>
        <a:p>
          <a:endParaRPr lang="ru-RU"/>
        </a:p>
      </dgm:t>
    </dgm:pt>
    <dgm:pt modelId="{93271DFD-DB07-415F-A5B8-4B8086A1BA47}" type="sibTrans" cxnId="{86A74852-9390-4210-BC41-72072A8F92B4}">
      <dgm:prSet/>
      <dgm:spPr/>
      <dgm:t>
        <a:bodyPr/>
        <a:lstStyle/>
        <a:p>
          <a:endParaRPr lang="ru-RU"/>
        </a:p>
      </dgm:t>
    </dgm:pt>
    <dgm:pt modelId="{959771B1-F86F-42B8-9A38-C3E6A9CDE73C}">
      <dgm:prSet phldrT="[Текст]"/>
      <dgm:spPr/>
      <dgm:t>
        <a:bodyPr/>
        <a:lstStyle/>
        <a:p>
          <a:r>
            <a:rPr lang="ru-RU" smtClean="0"/>
            <a:t>Обеспечивает непроницаемость кожи для воды, хим.веществ</a:t>
          </a:r>
          <a:endParaRPr lang="ru-RU" dirty="0"/>
        </a:p>
      </dgm:t>
    </dgm:pt>
    <dgm:pt modelId="{B24E385C-604D-4592-BED6-1E44E687D428}" type="parTrans" cxnId="{A6FBFACD-D061-4BE7-874B-115019F39EC9}">
      <dgm:prSet/>
      <dgm:spPr/>
      <dgm:t>
        <a:bodyPr/>
        <a:lstStyle/>
        <a:p>
          <a:endParaRPr lang="ru-RU"/>
        </a:p>
      </dgm:t>
    </dgm:pt>
    <dgm:pt modelId="{151A41C1-2172-4ADB-90AD-D01C1A5635A6}" type="sibTrans" cxnId="{A6FBFACD-D061-4BE7-874B-115019F39EC9}">
      <dgm:prSet/>
      <dgm:spPr/>
      <dgm:t>
        <a:bodyPr/>
        <a:lstStyle/>
        <a:p>
          <a:endParaRPr lang="ru-RU"/>
        </a:p>
      </dgm:t>
    </dgm:pt>
    <dgm:pt modelId="{97D706BB-81F1-4D29-8212-5DF013CAAF1E}" type="pres">
      <dgm:prSet presAssocID="{A878DCE1-21E4-461F-90CD-732B87CE0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7EFD5-308B-41DF-846A-B4ED5FF33F15}" type="pres">
      <dgm:prSet presAssocID="{F01868DE-9FD3-43A2-9A70-EFE58CED00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B8931-4206-449E-8E0B-3052AFD219FF}" type="pres">
      <dgm:prSet presAssocID="{F01868DE-9FD3-43A2-9A70-EFE58CED00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7390-7177-4369-9C55-619B48626376}" type="pres">
      <dgm:prSet presAssocID="{9CF886E5-88DC-405C-BD7A-E92EBC64F4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D95E-27E9-4397-BC03-42022CBA76D9}" type="pres">
      <dgm:prSet presAssocID="{9CF886E5-88DC-405C-BD7A-E92EBC64F4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B4AAF8-2342-45EC-9087-0BB572E63740}" type="presOf" srcId="{959771B1-F86F-42B8-9A38-C3E6A9CDE73C}" destId="{4033D95E-27E9-4397-BC03-42022CBA76D9}" srcOrd="0" destOrd="0" presId="urn:microsoft.com/office/officeart/2005/8/layout/vList2"/>
    <dgm:cxn modelId="{BA0F9A85-699C-42A3-86E5-64EF3A290891}" type="presOf" srcId="{F01868DE-9FD3-43A2-9A70-EFE58CED009A}" destId="{5E57EFD5-308B-41DF-846A-B4ED5FF33F15}" srcOrd="0" destOrd="0" presId="urn:microsoft.com/office/officeart/2005/8/layout/vList2"/>
    <dgm:cxn modelId="{8578825F-83A2-4DAA-A973-7C6D382CB68A}" type="presOf" srcId="{A878DCE1-21E4-461F-90CD-732B87CE04C2}" destId="{97D706BB-81F1-4D29-8212-5DF013CAAF1E}" srcOrd="0" destOrd="0" presId="urn:microsoft.com/office/officeart/2005/8/layout/vList2"/>
    <dgm:cxn modelId="{922719F2-0152-4E98-89EC-E622F19A283A}" type="presOf" srcId="{9CF886E5-88DC-405C-BD7A-E92EBC64F42F}" destId="{9D967390-7177-4369-9C55-619B48626376}" srcOrd="0" destOrd="0" presId="urn:microsoft.com/office/officeart/2005/8/layout/vList2"/>
    <dgm:cxn modelId="{E51AF551-BC2A-4011-9AFC-3449F1AA4C69}" srcId="{A878DCE1-21E4-461F-90CD-732B87CE04C2}" destId="{F01868DE-9FD3-43A2-9A70-EFE58CED009A}" srcOrd="0" destOrd="0" parTransId="{B8768529-1414-4837-918F-28F0F97F2706}" sibTransId="{AE824126-2B1B-403E-AFC9-64024FD5C0EE}"/>
    <dgm:cxn modelId="{A6FBFACD-D061-4BE7-874B-115019F39EC9}" srcId="{9CF886E5-88DC-405C-BD7A-E92EBC64F42F}" destId="{959771B1-F86F-42B8-9A38-C3E6A9CDE73C}" srcOrd="0" destOrd="0" parTransId="{B24E385C-604D-4592-BED6-1E44E687D428}" sibTransId="{151A41C1-2172-4ADB-90AD-D01C1A5635A6}"/>
    <dgm:cxn modelId="{86A74852-9390-4210-BC41-72072A8F92B4}" srcId="{A878DCE1-21E4-461F-90CD-732B87CE04C2}" destId="{9CF886E5-88DC-405C-BD7A-E92EBC64F42F}" srcOrd="1" destOrd="0" parTransId="{BC5BD714-32DC-4C26-A958-6695DD622DD9}" sibTransId="{93271DFD-DB07-415F-A5B8-4B8086A1BA47}"/>
    <dgm:cxn modelId="{CCD89F02-7CEB-4E1D-8485-59ED34F6F174}" srcId="{F01868DE-9FD3-43A2-9A70-EFE58CED009A}" destId="{D4E5CD04-DA1A-429D-B3A0-210BEEFDEA61}" srcOrd="0" destOrd="0" parTransId="{3E186CC0-7C81-47DB-B69B-A99025332D3E}" sibTransId="{9D3B676C-8AA1-43BC-B338-7743A503C8F9}"/>
    <dgm:cxn modelId="{F3A26CEB-010B-4B3B-AD81-E451624BB0DB}" type="presOf" srcId="{D4E5CD04-DA1A-429D-B3A0-210BEEFDEA61}" destId="{53DB8931-4206-449E-8E0B-3052AFD219FF}" srcOrd="0" destOrd="0" presId="urn:microsoft.com/office/officeart/2005/8/layout/vList2"/>
    <dgm:cxn modelId="{E2456681-3749-4834-83DA-2B8BCBD56720}" type="presParOf" srcId="{97D706BB-81F1-4D29-8212-5DF013CAAF1E}" destId="{5E57EFD5-308B-41DF-846A-B4ED5FF33F15}" srcOrd="0" destOrd="0" presId="urn:microsoft.com/office/officeart/2005/8/layout/vList2"/>
    <dgm:cxn modelId="{4EFD3115-904F-4CB6-A2D8-2716DF7F712B}" type="presParOf" srcId="{97D706BB-81F1-4D29-8212-5DF013CAAF1E}" destId="{53DB8931-4206-449E-8E0B-3052AFD219FF}" srcOrd="1" destOrd="0" presId="urn:microsoft.com/office/officeart/2005/8/layout/vList2"/>
    <dgm:cxn modelId="{7F2814E7-765C-465E-98ED-D96D5428AA17}" type="presParOf" srcId="{97D706BB-81F1-4D29-8212-5DF013CAAF1E}" destId="{9D967390-7177-4369-9C55-619B48626376}" srcOrd="2" destOrd="0" presId="urn:microsoft.com/office/officeart/2005/8/layout/vList2"/>
    <dgm:cxn modelId="{63929230-32D0-4448-9AFA-6F47C667FA39}" type="presParOf" srcId="{97D706BB-81F1-4D29-8212-5DF013CAAF1E}" destId="{4033D95E-27E9-4397-BC03-42022CBA76D9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878DCE1-21E4-461F-90CD-732B87CE04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68DE-9FD3-43A2-9A70-EFE58CED009A}">
      <dgm:prSet phldrT="[Текст]"/>
      <dgm:spPr/>
      <dgm:t>
        <a:bodyPr/>
        <a:lstStyle/>
        <a:p>
          <a:r>
            <a:rPr lang="ru-RU" dirty="0" smtClean="0"/>
            <a:t>Волосы</a:t>
          </a:r>
          <a:endParaRPr lang="ru-RU" dirty="0"/>
        </a:p>
      </dgm:t>
    </dgm:pt>
    <dgm:pt modelId="{B8768529-1414-4837-918F-28F0F97F2706}" type="parTrans" cxnId="{E51AF551-BC2A-4011-9AFC-3449F1AA4C69}">
      <dgm:prSet/>
      <dgm:spPr/>
      <dgm:t>
        <a:bodyPr/>
        <a:lstStyle/>
        <a:p>
          <a:endParaRPr lang="ru-RU"/>
        </a:p>
      </dgm:t>
    </dgm:pt>
    <dgm:pt modelId="{AE824126-2B1B-403E-AFC9-64024FD5C0EE}" type="sibTrans" cxnId="{E51AF551-BC2A-4011-9AFC-3449F1AA4C69}">
      <dgm:prSet/>
      <dgm:spPr/>
      <dgm:t>
        <a:bodyPr/>
        <a:lstStyle/>
        <a:p>
          <a:endParaRPr lang="ru-RU"/>
        </a:p>
      </dgm:t>
    </dgm:pt>
    <dgm:pt modelId="{D4E5CD04-DA1A-429D-B3A0-210BEEFDEA61}">
      <dgm:prSet phldrT="[Текст]"/>
      <dgm:spPr/>
      <dgm:t>
        <a:bodyPr/>
        <a:lstStyle/>
        <a:p>
          <a:r>
            <a:rPr lang="ru-RU" dirty="0" smtClean="0"/>
            <a:t>Защита от солнечных лучей</a:t>
          </a:r>
          <a:endParaRPr lang="ru-RU" dirty="0"/>
        </a:p>
      </dgm:t>
    </dgm:pt>
    <dgm:pt modelId="{3E186CC0-7C81-47DB-B69B-A99025332D3E}" type="parTrans" cxnId="{CCD89F02-7CEB-4E1D-8485-59ED34F6F174}">
      <dgm:prSet/>
      <dgm:spPr/>
      <dgm:t>
        <a:bodyPr/>
        <a:lstStyle/>
        <a:p>
          <a:endParaRPr lang="ru-RU"/>
        </a:p>
      </dgm:t>
    </dgm:pt>
    <dgm:pt modelId="{9D3B676C-8AA1-43BC-B338-7743A503C8F9}" type="sibTrans" cxnId="{CCD89F02-7CEB-4E1D-8485-59ED34F6F174}">
      <dgm:prSet/>
      <dgm:spPr/>
      <dgm:t>
        <a:bodyPr/>
        <a:lstStyle/>
        <a:p>
          <a:endParaRPr lang="ru-RU"/>
        </a:p>
      </dgm:t>
    </dgm:pt>
    <dgm:pt modelId="{9CF886E5-88DC-405C-BD7A-E92EBC64F42F}">
      <dgm:prSet phldrT="[Текст]"/>
      <dgm:spPr/>
      <dgm:t>
        <a:bodyPr/>
        <a:lstStyle/>
        <a:p>
          <a:r>
            <a:rPr lang="ru-RU" dirty="0" smtClean="0"/>
            <a:t>Сенсорные системы</a:t>
          </a:r>
          <a:endParaRPr lang="ru-RU" dirty="0"/>
        </a:p>
      </dgm:t>
    </dgm:pt>
    <dgm:pt modelId="{BC5BD714-32DC-4C26-A958-6695DD622DD9}" type="parTrans" cxnId="{86A74852-9390-4210-BC41-72072A8F92B4}">
      <dgm:prSet/>
      <dgm:spPr/>
      <dgm:t>
        <a:bodyPr/>
        <a:lstStyle/>
        <a:p>
          <a:endParaRPr lang="ru-RU"/>
        </a:p>
      </dgm:t>
    </dgm:pt>
    <dgm:pt modelId="{93271DFD-DB07-415F-A5B8-4B8086A1BA47}" type="sibTrans" cxnId="{86A74852-9390-4210-BC41-72072A8F92B4}">
      <dgm:prSet/>
      <dgm:spPr/>
      <dgm:t>
        <a:bodyPr/>
        <a:lstStyle/>
        <a:p>
          <a:endParaRPr lang="ru-RU"/>
        </a:p>
      </dgm:t>
    </dgm:pt>
    <dgm:pt modelId="{959771B1-F86F-42B8-9A38-C3E6A9CDE73C}">
      <dgm:prSet phldrT="[Текст]"/>
      <dgm:spPr/>
      <dgm:t>
        <a:bodyPr/>
        <a:lstStyle/>
        <a:p>
          <a:r>
            <a:rPr lang="ru-RU" dirty="0" smtClean="0"/>
            <a:t>Зрение, слух, вестибулярная системы, вкус, обоняние, </a:t>
          </a:r>
          <a:r>
            <a:rPr lang="ru-RU" dirty="0" err="1" smtClean="0"/>
            <a:t>сомато-висцеральная</a:t>
          </a:r>
          <a:r>
            <a:rPr lang="ru-RU" dirty="0" smtClean="0"/>
            <a:t> система</a:t>
          </a:r>
          <a:endParaRPr lang="ru-RU" dirty="0"/>
        </a:p>
      </dgm:t>
    </dgm:pt>
    <dgm:pt modelId="{B24E385C-604D-4592-BED6-1E44E687D428}" type="parTrans" cxnId="{A6FBFACD-D061-4BE7-874B-115019F39EC9}">
      <dgm:prSet/>
      <dgm:spPr/>
      <dgm:t>
        <a:bodyPr/>
        <a:lstStyle/>
        <a:p>
          <a:endParaRPr lang="ru-RU"/>
        </a:p>
      </dgm:t>
    </dgm:pt>
    <dgm:pt modelId="{151A41C1-2172-4ADB-90AD-D01C1A5635A6}" type="sibTrans" cxnId="{A6FBFACD-D061-4BE7-874B-115019F39EC9}">
      <dgm:prSet/>
      <dgm:spPr/>
      <dgm:t>
        <a:bodyPr/>
        <a:lstStyle/>
        <a:p>
          <a:endParaRPr lang="ru-RU"/>
        </a:p>
      </dgm:t>
    </dgm:pt>
    <dgm:pt modelId="{97D706BB-81F1-4D29-8212-5DF013CAAF1E}" type="pres">
      <dgm:prSet presAssocID="{A878DCE1-21E4-461F-90CD-732B87CE0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7EFD5-308B-41DF-846A-B4ED5FF33F15}" type="pres">
      <dgm:prSet presAssocID="{F01868DE-9FD3-43A2-9A70-EFE58CED00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B8931-4206-449E-8E0B-3052AFD219FF}" type="pres">
      <dgm:prSet presAssocID="{F01868DE-9FD3-43A2-9A70-EFE58CED00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7390-7177-4369-9C55-619B48626376}" type="pres">
      <dgm:prSet presAssocID="{9CF886E5-88DC-405C-BD7A-E92EBC64F4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D95E-27E9-4397-BC03-42022CBA76D9}" type="pres">
      <dgm:prSet presAssocID="{9CF886E5-88DC-405C-BD7A-E92EBC64F4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D93316-574C-4345-8CFC-4CD5CE97DF67}" type="presOf" srcId="{9CF886E5-88DC-405C-BD7A-E92EBC64F42F}" destId="{9D967390-7177-4369-9C55-619B48626376}" srcOrd="0" destOrd="0" presId="urn:microsoft.com/office/officeart/2005/8/layout/vList2"/>
    <dgm:cxn modelId="{E51AF551-BC2A-4011-9AFC-3449F1AA4C69}" srcId="{A878DCE1-21E4-461F-90CD-732B87CE04C2}" destId="{F01868DE-9FD3-43A2-9A70-EFE58CED009A}" srcOrd="0" destOrd="0" parTransId="{B8768529-1414-4837-918F-28F0F97F2706}" sibTransId="{AE824126-2B1B-403E-AFC9-64024FD5C0EE}"/>
    <dgm:cxn modelId="{A6FBFACD-D061-4BE7-874B-115019F39EC9}" srcId="{9CF886E5-88DC-405C-BD7A-E92EBC64F42F}" destId="{959771B1-F86F-42B8-9A38-C3E6A9CDE73C}" srcOrd="0" destOrd="0" parTransId="{B24E385C-604D-4592-BED6-1E44E687D428}" sibTransId="{151A41C1-2172-4ADB-90AD-D01C1A5635A6}"/>
    <dgm:cxn modelId="{86A74852-9390-4210-BC41-72072A8F92B4}" srcId="{A878DCE1-21E4-461F-90CD-732B87CE04C2}" destId="{9CF886E5-88DC-405C-BD7A-E92EBC64F42F}" srcOrd="1" destOrd="0" parTransId="{BC5BD714-32DC-4C26-A958-6695DD622DD9}" sibTransId="{93271DFD-DB07-415F-A5B8-4B8086A1BA47}"/>
    <dgm:cxn modelId="{4B4117D3-B7A1-4825-A2C1-BF0C5412C845}" type="presOf" srcId="{F01868DE-9FD3-43A2-9A70-EFE58CED009A}" destId="{5E57EFD5-308B-41DF-846A-B4ED5FF33F15}" srcOrd="0" destOrd="0" presId="urn:microsoft.com/office/officeart/2005/8/layout/vList2"/>
    <dgm:cxn modelId="{E58E8DE6-36D9-49F6-81D3-7F913284E34A}" type="presOf" srcId="{A878DCE1-21E4-461F-90CD-732B87CE04C2}" destId="{97D706BB-81F1-4D29-8212-5DF013CAAF1E}" srcOrd="0" destOrd="0" presId="urn:microsoft.com/office/officeart/2005/8/layout/vList2"/>
    <dgm:cxn modelId="{CCD89F02-7CEB-4E1D-8485-59ED34F6F174}" srcId="{F01868DE-9FD3-43A2-9A70-EFE58CED009A}" destId="{D4E5CD04-DA1A-429D-B3A0-210BEEFDEA61}" srcOrd="0" destOrd="0" parTransId="{3E186CC0-7C81-47DB-B69B-A99025332D3E}" sibTransId="{9D3B676C-8AA1-43BC-B338-7743A503C8F9}"/>
    <dgm:cxn modelId="{86C6B7EC-7206-468A-84CD-3021E49A207C}" type="presOf" srcId="{D4E5CD04-DA1A-429D-B3A0-210BEEFDEA61}" destId="{53DB8931-4206-449E-8E0B-3052AFD219FF}" srcOrd="0" destOrd="0" presId="urn:microsoft.com/office/officeart/2005/8/layout/vList2"/>
    <dgm:cxn modelId="{C4A53D63-7C4B-47A2-9AA4-D929DF7AE0DE}" type="presOf" srcId="{959771B1-F86F-42B8-9A38-C3E6A9CDE73C}" destId="{4033D95E-27E9-4397-BC03-42022CBA76D9}" srcOrd="0" destOrd="0" presId="urn:microsoft.com/office/officeart/2005/8/layout/vList2"/>
    <dgm:cxn modelId="{076A6133-34F1-4532-807C-750F45153494}" type="presParOf" srcId="{97D706BB-81F1-4D29-8212-5DF013CAAF1E}" destId="{5E57EFD5-308B-41DF-846A-B4ED5FF33F15}" srcOrd="0" destOrd="0" presId="urn:microsoft.com/office/officeart/2005/8/layout/vList2"/>
    <dgm:cxn modelId="{E68D06C4-F4A0-4EE6-9518-9274D7DFF2D4}" type="presParOf" srcId="{97D706BB-81F1-4D29-8212-5DF013CAAF1E}" destId="{53DB8931-4206-449E-8E0B-3052AFD219FF}" srcOrd="1" destOrd="0" presId="urn:microsoft.com/office/officeart/2005/8/layout/vList2"/>
    <dgm:cxn modelId="{FA3E3EE0-B44C-4347-A12D-3A8567D07549}" type="presParOf" srcId="{97D706BB-81F1-4D29-8212-5DF013CAAF1E}" destId="{9D967390-7177-4369-9C55-619B48626376}" srcOrd="2" destOrd="0" presId="urn:microsoft.com/office/officeart/2005/8/layout/vList2"/>
    <dgm:cxn modelId="{FB81EAA6-8E0F-4119-BE1C-B8F22517D461}" type="presParOf" srcId="{97D706BB-81F1-4D29-8212-5DF013CAAF1E}" destId="{4033D95E-27E9-4397-BC03-42022CBA76D9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878DCE1-21E4-461F-90CD-732B87CE04C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01868DE-9FD3-43A2-9A70-EFE58CED009A}">
      <dgm:prSet phldrT="[Текст]"/>
      <dgm:spPr/>
      <dgm:t>
        <a:bodyPr/>
        <a:lstStyle/>
        <a:p>
          <a:r>
            <a:rPr lang="ru-RU" dirty="0" smtClean="0"/>
            <a:t>Воспаление</a:t>
          </a:r>
          <a:endParaRPr lang="ru-RU" dirty="0"/>
        </a:p>
      </dgm:t>
    </dgm:pt>
    <dgm:pt modelId="{B8768529-1414-4837-918F-28F0F97F2706}" type="parTrans" cxnId="{E51AF551-BC2A-4011-9AFC-3449F1AA4C69}">
      <dgm:prSet/>
      <dgm:spPr/>
      <dgm:t>
        <a:bodyPr/>
        <a:lstStyle/>
        <a:p>
          <a:endParaRPr lang="ru-RU"/>
        </a:p>
      </dgm:t>
    </dgm:pt>
    <dgm:pt modelId="{AE824126-2B1B-403E-AFC9-64024FD5C0EE}" type="sibTrans" cxnId="{E51AF551-BC2A-4011-9AFC-3449F1AA4C69}">
      <dgm:prSet/>
      <dgm:spPr/>
      <dgm:t>
        <a:bodyPr/>
        <a:lstStyle/>
        <a:p>
          <a:endParaRPr lang="ru-RU"/>
        </a:p>
      </dgm:t>
    </dgm:pt>
    <dgm:pt modelId="{D4E5CD04-DA1A-429D-B3A0-210BEEFDEA61}">
      <dgm:prSet phldrT="[Текст]"/>
      <dgm:spPr/>
      <dgm:t>
        <a:bodyPr/>
        <a:lstStyle/>
        <a:p>
          <a:r>
            <a:rPr lang="ru-RU" dirty="0" smtClean="0"/>
            <a:t>Реакция</a:t>
          </a:r>
          <a:r>
            <a:rPr lang="ru-RU" baseline="0" dirty="0" smtClean="0"/>
            <a:t> организма на воздействие патогенных факторов</a:t>
          </a:r>
          <a:endParaRPr lang="ru-RU" dirty="0"/>
        </a:p>
      </dgm:t>
    </dgm:pt>
    <dgm:pt modelId="{3E186CC0-7C81-47DB-B69B-A99025332D3E}" type="parTrans" cxnId="{CCD89F02-7CEB-4E1D-8485-59ED34F6F174}">
      <dgm:prSet/>
      <dgm:spPr/>
      <dgm:t>
        <a:bodyPr/>
        <a:lstStyle/>
        <a:p>
          <a:endParaRPr lang="ru-RU"/>
        </a:p>
      </dgm:t>
    </dgm:pt>
    <dgm:pt modelId="{9D3B676C-8AA1-43BC-B338-7743A503C8F9}" type="sibTrans" cxnId="{CCD89F02-7CEB-4E1D-8485-59ED34F6F174}">
      <dgm:prSet/>
      <dgm:spPr/>
      <dgm:t>
        <a:bodyPr/>
        <a:lstStyle/>
        <a:p>
          <a:endParaRPr lang="ru-RU"/>
        </a:p>
      </dgm:t>
    </dgm:pt>
    <dgm:pt modelId="{9CF886E5-88DC-405C-BD7A-E92EBC64F42F}">
      <dgm:prSet phldrT="[Текст]"/>
      <dgm:spPr/>
      <dgm:t>
        <a:bodyPr/>
        <a:lstStyle/>
        <a:p>
          <a:r>
            <a:rPr lang="ru-RU" dirty="0" smtClean="0"/>
            <a:t>Лихорадка</a:t>
          </a:r>
          <a:endParaRPr lang="ru-RU" dirty="0"/>
        </a:p>
      </dgm:t>
    </dgm:pt>
    <dgm:pt modelId="{BC5BD714-32DC-4C26-A958-6695DD622DD9}" type="parTrans" cxnId="{86A74852-9390-4210-BC41-72072A8F92B4}">
      <dgm:prSet/>
      <dgm:spPr/>
      <dgm:t>
        <a:bodyPr/>
        <a:lstStyle/>
        <a:p>
          <a:endParaRPr lang="ru-RU"/>
        </a:p>
      </dgm:t>
    </dgm:pt>
    <dgm:pt modelId="{93271DFD-DB07-415F-A5B8-4B8086A1BA47}" type="sibTrans" cxnId="{86A74852-9390-4210-BC41-72072A8F92B4}">
      <dgm:prSet/>
      <dgm:spPr/>
      <dgm:t>
        <a:bodyPr/>
        <a:lstStyle/>
        <a:p>
          <a:endParaRPr lang="ru-RU"/>
        </a:p>
      </dgm:t>
    </dgm:pt>
    <dgm:pt modelId="{959771B1-F86F-42B8-9A38-C3E6A9CDE73C}">
      <dgm:prSet phldrT="[Текст]"/>
      <dgm:spPr/>
      <dgm:t>
        <a:bodyPr/>
        <a:lstStyle/>
        <a:p>
          <a:r>
            <a:rPr lang="ru-RU" dirty="0" smtClean="0"/>
            <a:t>Гибель бактерий и вирусов</a:t>
          </a:r>
          <a:endParaRPr lang="ru-RU" dirty="0"/>
        </a:p>
      </dgm:t>
    </dgm:pt>
    <dgm:pt modelId="{B24E385C-604D-4592-BED6-1E44E687D428}" type="parTrans" cxnId="{A6FBFACD-D061-4BE7-874B-115019F39EC9}">
      <dgm:prSet/>
      <dgm:spPr/>
      <dgm:t>
        <a:bodyPr/>
        <a:lstStyle/>
        <a:p>
          <a:endParaRPr lang="ru-RU"/>
        </a:p>
      </dgm:t>
    </dgm:pt>
    <dgm:pt modelId="{151A41C1-2172-4ADB-90AD-D01C1A5635A6}" type="sibTrans" cxnId="{A6FBFACD-D061-4BE7-874B-115019F39EC9}">
      <dgm:prSet/>
      <dgm:spPr/>
      <dgm:t>
        <a:bodyPr/>
        <a:lstStyle/>
        <a:p>
          <a:endParaRPr lang="ru-RU"/>
        </a:p>
      </dgm:t>
    </dgm:pt>
    <dgm:pt modelId="{97D706BB-81F1-4D29-8212-5DF013CAAF1E}" type="pres">
      <dgm:prSet presAssocID="{A878DCE1-21E4-461F-90CD-732B87CE0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7EFD5-308B-41DF-846A-B4ED5FF33F15}" type="pres">
      <dgm:prSet presAssocID="{F01868DE-9FD3-43A2-9A70-EFE58CED00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B8931-4206-449E-8E0B-3052AFD219FF}" type="pres">
      <dgm:prSet presAssocID="{F01868DE-9FD3-43A2-9A70-EFE58CED00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7390-7177-4369-9C55-619B48626376}" type="pres">
      <dgm:prSet presAssocID="{9CF886E5-88DC-405C-BD7A-E92EBC64F4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D95E-27E9-4397-BC03-42022CBA76D9}" type="pres">
      <dgm:prSet presAssocID="{9CF886E5-88DC-405C-BD7A-E92EBC64F4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8ECBD-2A65-4235-BC7F-34E1527CF249}" type="presOf" srcId="{9CF886E5-88DC-405C-BD7A-E92EBC64F42F}" destId="{9D967390-7177-4369-9C55-619B48626376}" srcOrd="0" destOrd="0" presId="urn:microsoft.com/office/officeart/2005/8/layout/vList2"/>
    <dgm:cxn modelId="{9ED86EE9-A459-45AB-9CD5-5D3D4FEFF019}" type="presOf" srcId="{D4E5CD04-DA1A-429D-B3A0-210BEEFDEA61}" destId="{53DB8931-4206-449E-8E0B-3052AFD219FF}" srcOrd="0" destOrd="0" presId="urn:microsoft.com/office/officeart/2005/8/layout/vList2"/>
    <dgm:cxn modelId="{E51AF551-BC2A-4011-9AFC-3449F1AA4C69}" srcId="{A878DCE1-21E4-461F-90CD-732B87CE04C2}" destId="{F01868DE-9FD3-43A2-9A70-EFE58CED009A}" srcOrd="0" destOrd="0" parTransId="{B8768529-1414-4837-918F-28F0F97F2706}" sibTransId="{AE824126-2B1B-403E-AFC9-64024FD5C0EE}"/>
    <dgm:cxn modelId="{A6FBFACD-D061-4BE7-874B-115019F39EC9}" srcId="{9CF886E5-88DC-405C-BD7A-E92EBC64F42F}" destId="{959771B1-F86F-42B8-9A38-C3E6A9CDE73C}" srcOrd="0" destOrd="0" parTransId="{B24E385C-604D-4592-BED6-1E44E687D428}" sibTransId="{151A41C1-2172-4ADB-90AD-D01C1A5635A6}"/>
    <dgm:cxn modelId="{86A74852-9390-4210-BC41-72072A8F92B4}" srcId="{A878DCE1-21E4-461F-90CD-732B87CE04C2}" destId="{9CF886E5-88DC-405C-BD7A-E92EBC64F42F}" srcOrd="1" destOrd="0" parTransId="{BC5BD714-32DC-4C26-A958-6695DD622DD9}" sibTransId="{93271DFD-DB07-415F-A5B8-4B8086A1BA47}"/>
    <dgm:cxn modelId="{D366A078-B82A-4F39-93D0-0B783057BC36}" type="presOf" srcId="{A878DCE1-21E4-461F-90CD-732B87CE04C2}" destId="{97D706BB-81F1-4D29-8212-5DF013CAAF1E}" srcOrd="0" destOrd="0" presId="urn:microsoft.com/office/officeart/2005/8/layout/vList2"/>
    <dgm:cxn modelId="{CBAFD9B1-B213-4D9F-98B3-C5E8A2EA547F}" type="presOf" srcId="{959771B1-F86F-42B8-9A38-C3E6A9CDE73C}" destId="{4033D95E-27E9-4397-BC03-42022CBA76D9}" srcOrd="0" destOrd="0" presId="urn:microsoft.com/office/officeart/2005/8/layout/vList2"/>
    <dgm:cxn modelId="{CCD89F02-7CEB-4E1D-8485-59ED34F6F174}" srcId="{F01868DE-9FD3-43A2-9A70-EFE58CED009A}" destId="{D4E5CD04-DA1A-429D-B3A0-210BEEFDEA61}" srcOrd="0" destOrd="0" parTransId="{3E186CC0-7C81-47DB-B69B-A99025332D3E}" sibTransId="{9D3B676C-8AA1-43BC-B338-7743A503C8F9}"/>
    <dgm:cxn modelId="{DF013A8D-1297-47DC-AFF1-CD62D35CFD2E}" type="presOf" srcId="{F01868DE-9FD3-43A2-9A70-EFE58CED009A}" destId="{5E57EFD5-308B-41DF-846A-B4ED5FF33F15}" srcOrd="0" destOrd="0" presId="urn:microsoft.com/office/officeart/2005/8/layout/vList2"/>
    <dgm:cxn modelId="{905C26B2-3FE8-4BF1-B693-FB17DADBA47B}" type="presParOf" srcId="{97D706BB-81F1-4D29-8212-5DF013CAAF1E}" destId="{5E57EFD5-308B-41DF-846A-B4ED5FF33F15}" srcOrd="0" destOrd="0" presId="urn:microsoft.com/office/officeart/2005/8/layout/vList2"/>
    <dgm:cxn modelId="{4E99E7CD-372F-4554-B16C-8156037D718B}" type="presParOf" srcId="{97D706BB-81F1-4D29-8212-5DF013CAAF1E}" destId="{53DB8931-4206-449E-8E0B-3052AFD219FF}" srcOrd="1" destOrd="0" presId="urn:microsoft.com/office/officeart/2005/8/layout/vList2"/>
    <dgm:cxn modelId="{E054A50A-5423-44FD-9A79-298BA5450A99}" type="presParOf" srcId="{97D706BB-81F1-4D29-8212-5DF013CAAF1E}" destId="{9D967390-7177-4369-9C55-619B48626376}" srcOrd="2" destOrd="0" presId="urn:microsoft.com/office/officeart/2005/8/layout/vList2"/>
    <dgm:cxn modelId="{8DBBD7ED-7533-423F-B44B-E0830206C091}" type="presParOf" srcId="{97D706BB-81F1-4D29-8212-5DF013CAAF1E}" destId="{4033D95E-27E9-4397-BC03-42022CBA76D9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878DCE1-21E4-461F-90CD-732B87CE04C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01868DE-9FD3-43A2-9A70-EFE58CED009A}">
      <dgm:prSet phldrT="[Текст]"/>
      <dgm:spPr/>
      <dgm:t>
        <a:bodyPr/>
        <a:lstStyle/>
        <a:p>
          <a:r>
            <a:rPr lang="ru-RU" dirty="0" smtClean="0"/>
            <a:t>Боль</a:t>
          </a:r>
          <a:endParaRPr lang="ru-RU" dirty="0"/>
        </a:p>
      </dgm:t>
    </dgm:pt>
    <dgm:pt modelId="{B8768529-1414-4837-918F-28F0F97F2706}" type="parTrans" cxnId="{E51AF551-BC2A-4011-9AFC-3449F1AA4C69}">
      <dgm:prSet/>
      <dgm:spPr/>
      <dgm:t>
        <a:bodyPr/>
        <a:lstStyle/>
        <a:p>
          <a:endParaRPr lang="ru-RU"/>
        </a:p>
      </dgm:t>
    </dgm:pt>
    <dgm:pt modelId="{AE824126-2B1B-403E-AFC9-64024FD5C0EE}" type="sibTrans" cxnId="{E51AF551-BC2A-4011-9AFC-3449F1AA4C69}">
      <dgm:prSet/>
      <dgm:spPr/>
      <dgm:t>
        <a:bodyPr/>
        <a:lstStyle/>
        <a:p>
          <a:endParaRPr lang="ru-RU"/>
        </a:p>
      </dgm:t>
    </dgm:pt>
    <dgm:pt modelId="{D4E5CD04-DA1A-429D-B3A0-210BEEFDEA61}">
      <dgm:prSet phldrT="[Текст]"/>
      <dgm:spPr/>
      <dgm:t>
        <a:bodyPr/>
        <a:lstStyle/>
        <a:p>
          <a:r>
            <a:rPr lang="ru-RU" dirty="0" smtClean="0"/>
            <a:t>Обеспечивает реакцию на локализацию процесса</a:t>
          </a:r>
          <a:endParaRPr lang="ru-RU" dirty="0"/>
        </a:p>
      </dgm:t>
    </dgm:pt>
    <dgm:pt modelId="{3E186CC0-7C81-47DB-B69B-A99025332D3E}" type="parTrans" cxnId="{CCD89F02-7CEB-4E1D-8485-59ED34F6F174}">
      <dgm:prSet/>
      <dgm:spPr/>
      <dgm:t>
        <a:bodyPr/>
        <a:lstStyle/>
        <a:p>
          <a:endParaRPr lang="ru-RU"/>
        </a:p>
      </dgm:t>
    </dgm:pt>
    <dgm:pt modelId="{9D3B676C-8AA1-43BC-B338-7743A503C8F9}" type="sibTrans" cxnId="{CCD89F02-7CEB-4E1D-8485-59ED34F6F174}">
      <dgm:prSet/>
      <dgm:spPr/>
      <dgm:t>
        <a:bodyPr/>
        <a:lstStyle/>
        <a:p>
          <a:endParaRPr lang="ru-RU"/>
        </a:p>
      </dgm:t>
    </dgm:pt>
    <dgm:pt modelId="{9CF886E5-88DC-405C-BD7A-E92EBC64F42F}">
      <dgm:prSet phldrT="[Текст]"/>
      <dgm:spPr/>
      <dgm:t>
        <a:bodyPr/>
        <a:lstStyle/>
        <a:p>
          <a:r>
            <a:rPr lang="ru-RU" dirty="0" smtClean="0"/>
            <a:t>Костно-мышечная система</a:t>
          </a:r>
          <a:endParaRPr lang="ru-RU" dirty="0"/>
        </a:p>
      </dgm:t>
    </dgm:pt>
    <dgm:pt modelId="{BC5BD714-32DC-4C26-A958-6695DD622DD9}" type="parTrans" cxnId="{86A74852-9390-4210-BC41-72072A8F92B4}">
      <dgm:prSet/>
      <dgm:spPr/>
      <dgm:t>
        <a:bodyPr/>
        <a:lstStyle/>
        <a:p>
          <a:endParaRPr lang="ru-RU"/>
        </a:p>
      </dgm:t>
    </dgm:pt>
    <dgm:pt modelId="{93271DFD-DB07-415F-A5B8-4B8086A1BA47}" type="sibTrans" cxnId="{86A74852-9390-4210-BC41-72072A8F92B4}">
      <dgm:prSet/>
      <dgm:spPr/>
      <dgm:t>
        <a:bodyPr/>
        <a:lstStyle/>
        <a:p>
          <a:endParaRPr lang="ru-RU"/>
        </a:p>
      </dgm:t>
    </dgm:pt>
    <dgm:pt modelId="{959771B1-F86F-42B8-9A38-C3E6A9CDE73C}">
      <dgm:prSet phldrT="[Текст]"/>
      <dgm:spPr/>
      <dgm:t>
        <a:bodyPr/>
        <a:lstStyle/>
        <a:p>
          <a:r>
            <a:rPr lang="ru-RU" dirty="0" smtClean="0"/>
            <a:t>Предохраняют организм от внешних повреждений</a:t>
          </a:r>
          <a:endParaRPr lang="ru-RU" dirty="0"/>
        </a:p>
      </dgm:t>
    </dgm:pt>
    <dgm:pt modelId="{B24E385C-604D-4592-BED6-1E44E687D428}" type="parTrans" cxnId="{A6FBFACD-D061-4BE7-874B-115019F39EC9}">
      <dgm:prSet/>
      <dgm:spPr/>
      <dgm:t>
        <a:bodyPr/>
        <a:lstStyle/>
        <a:p>
          <a:endParaRPr lang="ru-RU"/>
        </a:p>
      </dgm:t>
    </dgm:pt>
    <dgm:pt modelId="{151A41C1-2172-4ADB-90AD-D01C1A5635A6}" type="sibTrans" cxnId="{A6FBFACD-D061-4BE7-874B-115019F39EC9}">
      <dgm:prSet/>
      <dgm:spPr/>
      <dgm:t>
        <a:bodyPr/>
        <a:lstStyle/>
        <a:p>
          <a:endParaRPr lang="ru-RU"/>
        </a:p>
      </dgm:t>
    </dgm:pt>
    <dgm:pt modelId="{97D706BB-81F1-4D29-8212-5DF013CAAF1E}" type="pres">
      <dgm:prSet presAssocID="{A878DCE1-21E4-461F-90CD-732B87CE0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7EFD5-308B-41DF-846A-B4ED5FF33F15}" type="pres">
      <dgm:prSet presAssocID="{F01868DE-9FD3-43A2-9A70-EFE58CED00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B8931-4206-449E-8E0B-3052AFD219FF}" type="pres">
      <dgm:prSet presAssocID="{F01868DE-9FD3-43A2-9A70-EFE58CED00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7390-7177-4369-9C55-619B48626376}" type="pres">
      <dgm:prSet presAssocID="{9CF886E5-88DC-405C-BD7A-E92EBC64F4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D95E-27E9-4397-BC03-42022CBA76D9}" type="pres">
      <dgm:prSet presAssocID="{9CF886E5-88DC-405C-BD7A-E92EBC64F4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779F77-EEFB-441E-9262-61F133BE0521}" type="presOf" srcId="{A878DCE1-21E4-461F-90CD-732B87CE04C2}" destId="{97D706BB-81F1-4D29-8212-5DF013CAAF1E}" srcOrd="0" destOrd="0" presId="urn:microsoft.com/office/officeart/2005/8/layout/vList2"/>
    <dgm:cxn modelId="{E51AF551-BC2A-4011-9AFC-3449F1AA4C69}" srcId="{A878DCE1-21E4-461F-90CD-732B87CE04C2}" destId="{F01868DE-9FD3-43A2-9A70-EFE58CED009A}" srcOrd="0" destOrd="0" parTransId="{B8768529-1414-4837-918F-28F0F97F2706}" sibTransId="{AE824126-2B1B-403E-AFC9-64024FD5C0EE}"/>
    <dgm:cxn modelId="{E3BDA8A6-AD3C-4E4D-942B-DB9418A68693}" type="presOf" srcId="{D4E5CD04-DA1A-429D-B3A0-210BEEFDEA61}" destId="{53DB8931-4206-449E-8E0B-3052AFD219FF}" srcOrd="0" destOrd="0" presId="urn:microsoft.com/office/officeart/2005/8/layout/vList2"/>
    <dgm:cxn modelId="{A6FBFACD-D061-4BE7-874B-115019F39EC9}" srcId="{9CF886E5-88DC-405C-BD7A-E92EBC64F42F}" destId="{959771B1-F86F-42B8-9A38-C3E6A9CDE73C}" srcOrd="0" destOrd="0" parTransId="{B24E385C-604D-4592-BED6-1E44E687D428}" sibTransId="{151A41C1-2172-4ADB-90AD-D01C1A5635A6}"/>
    <dgm:cxn modelId="{86A74852-9390-4210-BC41-72072A8F92B4}" srcId="{A878DCE1-21E4-461F-90CD-732B87CE04C2}" destId="{9CF886E5-88DC-405C-BD7A-E92EBC64F42F}" srcOrd="1" destOrd="0" parTransId="{BC5BD714-32DC-4C26-A958-6695DD622DD9}" sibTransId="{93271DFD-DB07-415F-A5B8-4B8086A1BA47}"/>
    <dgm:cxn modelId="{B8E96E8E-E017-4769-B3E0-C3CABFBD8B19}" type="presOf" srcId="{959771B1-F86F-42B8-9A38-C3E6A9CDE73C}" destId="{4033D95E-27E9-4397-BC03-42022CBA76D9}" srcOrd="0" destOrd="0" presId="urn:microsoft.com/office/officeart/2005/8/layout/vList2"/>
    <dgm:cxn modelId="{CCD89F02-7CEB-4E1D-8485-59ED34F6F174}" srcId="{F01868DE-9FD3-43A2-9A70-EFE58CED009A}" destId="{D4E5CD04-DA1A-429D-B3A0-210BEEFDEA61}" srcOrd="0" destOrd="0" parTransId="{3E186CC0-7C81-47DB-B69B-A99025332D3E}" sibTransId="{9D3B676C-8AA1-43BC-B338-7743A503C8F9}"/>
    <dgm:cxn modelId="{76AF0E2E-FED8-49D9-8329-25C611CABEE4}" type="presOf" srcId="{F01868DE-9FD3-43A2-9A70-EFE58CED009A}" destId="{5E57EFD5-308B-41DF-846A-B4ED5FF33F15}" srcOrd="0" destOrd="0" presId="urn:microsoft.com/office/officeart/2005/8/layout/vList2"/>
    <dgm:cxn modelId="{8068E0E0-DFC1-4C77-B7B9-656D745D1F7C}" type="presOf" srcId="{9CF886E5-88DC-405C-BD7A-E92EBC64F42F}" destId="{9D967390-7177-4369-9C55-619B48626376}" srcOrd="0" destOrd="0" presId="urn:microsoft.com/office/officeart/2005/8/layout/vList2"/>
    <dgm:cxn modelId="{F0AC5265-EA31-429D-A98E-E5C2A739B417}" type="presParOf" srcId="{97D706BB-81F1-4D29-8212-5DF013CAAF1E}" destId="{5E57EFD5-308B-41DF-846A-B4ED5FF33F15}" srcOrd="0" destOrd="0" presId="urn:microsoft.com/office/officeart/2005/8/layout/vList2"/>
    <dgm:cxn modelId="{5265BC3F-B8D8-433C-B0E0-95E6D6773B60}" type="presParOf" srcId="{97D706BB-81F1-4D29-8212-5DF013CAAF1E}" destId="{53DB8931-4206-449E-8E0B-3052AFD219FF}" srcOrd="1" destOrd="0" presId="urn:microsoft.com/office/officeart/2005/8/layout/vList2"/>
    <dgm:cxn modelId="{1109C4F5-FBDD-4CA5-8CA3-01B41AF28445}" type="presParOf" srcId="{97D706BB-81F1-4D29-8212-5DF013CAAF1E}" destId="{9D967390-7177-4369-9C55-619B48626376}" srcOrd="2" destOrd="0" presId="urn:microsoft.com/office/officeart/2005/8/layout/vList2"/>
    <dgm:cxn modelId="{B7B1F9B9-3C52-4927-A142-E42D00872A63}" type="presParOf" srcId="{97D706BB-81F1-4D29-8212-5DF013CAAF1E}" destId="{4033D95E-27E9-4397-BC03-42022CBA76D9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196727-473D-4DF7-A464-4CC8D109A116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3824BD1-FE72-497D-A313-74D7B0017E19}">
      <dgm:prSet phldrT="[Текст]"/>
      <dgm:spPr/>
      <dgm:t>
        <a:bodyPr/>
        <a:lstStyle/>
        <a:p>
          <a:r>
            <a:rPr lang="ru-RU" b="1" dirty="0" smtClean="0"/>
            <a:t>Защищенность отношений внутри и между социально-территориальными общностями определенного региона, когда для всех относящихся к нему государств, народов, граждан, общественных институтов и групп обеспечивается надежное существование и стабильное развитие</a:t>
          </a:r>
          <a:endParaRPr lang="ru-RU" b="1" dirty="0"/>
        </a:p>
      </dgm:t>
    </dgm:pt>
    <dgm:pt modelId="{4CF076BE-847A-486E-BB6E-143010BBE531}" type="parTrans" cxnId="{256ECCB9-CBAA-41B0-991E-AE1E72CC3B4A}">
      <dgm:prSet/>
      <dgm:spPr/>
      <dgm:t>
        <a:bodyPr/>
        <a:lstStyle/>
        <a:p>
          <a:endParaRPr lang="ru-RU"/>
        </a:p>
      </dgm:t>
    </dgm:pt>
    <dgm:pt modelId="{17B227AA-8623-418C-BF99-AD9CDF861105}" type="sibTrans" cxnId="{256ECCB9-CBAA-41B0-991E-AE1E72CC3B4A}">
      <dgm:prSet/>
      <dgm:spPr/>
      <dgm:t>
        <a:bodyPr/>
        <a:lstStyle/>
        <a:p>
          <a:endParaRPr lang="ru-RU"/>
        </a:p>
      </dgm:t>
    </dgm:pt>
    <dgm:pt modelId="{02BD6204-9BAB-4821-973E-03AE6F6B50AE}" type="pres">
      <dgm:prSet presAssocID="{F6196727-473D-4DF7-A464-4CC8D109A1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334731-8BAD-4C75-A82C-022A8E03A6C8}" type="pres">
      <dgm:prSet presAssocID="{03824BD1-FE72-497D-A313-74D7B0017E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78B378-C814-4749-96B4-13F035010A04}" type="presOf" srcId="{F6196727-473D-4DF7-A464-4CC8D109A116}" destId="{02BD6204-9BAB-4821-973E-03AE6F6B50AE}" srcOrd="0" destOrd="0" presId="urn:microsoft.com/office/officeart/2005/8/layout/default"/>
    <dgm:cxn modelId="{6165CB21-BDE3-4F3E-84E6-3AD7A93757A6}" type="presOf" srcId="{03824BD1-FE72-497D-A313-74D7B0017E19}" destId="{3F334731-8BAD-4C75-A82C-022A8E03A6C8}" srcOrd="0" destOrd="0" presId="urn:microsoft.com/office/officeart/2005/8/layout/default"/>
    <dgm:cxn modelId="{256ECCB9-CBAA-41B0-991E-AE1E72CC3B4A}" srcId="{F6196727-473D-4DF7-A464-4CC8D109A116}" destId="{03824BD1-FE72-497D-A313-74D7B0017E19}" srcOrd="0" destOrd="0" parTransId="{4CF076BE-847A-486E-BB6E-143010BBE531}" sibTransId="{17B227AA-8623-418C-BF99-AD9CDF861105}"/>
    <dgm:cxn modelId="{EC3CDB78-8572-4124-92D9-3522219EEBFF}" type="presParOf" srcId="{02BD6204-9BAB-4821-973E-03AE6F6B50AE}" destId="{3F334731-8BAD-4C75-A82C-022A8E03A6C8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196727-473D-4DF7-A464-4CC8D109A11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24BD1-FE72-497D-A313-74D7B0017E19}">
      <dgm:prSet phldrT="[Текст]"/>
      <dgm:spPr/>
      <dgm:t>
        <a:bodyPr/>
        <a:lstStyle/>
        <a:p>
          <a:r>
            <a:rPr lang="ru-RU" b="1" dirty="0" smtClean="0"/>
            <a:t>Защищенность развития и условий жизнедеятельности страны (нации), при котором обеспечивается приоритет ее жизненно важных интересов, гарантируется ее выживание, свободное, независимое функционирование и процветание при сохранении своих фундаментальных ценностей</a:t>
          </a:r>
          <a:endParaRPr lang="ru-RU" b="1" dirty="0"/>
        </a:p>
      </dgm:t>
    </dgm:pt>
    <dgm:pt modelId="{4CF076BE-847A-486E-BB6E-143010BBE531}" type="parTrans" cxnId="{256ECCB9-CBAA-41B0-991E-AE1E72CC3B4A}">
      <dgm:prSet/>
      <dgm:spPr/>
      <dgm:t>
        <a:bodyPr/>
        <a:lstStyle/>
        <a:p>
          <a:endParaRPr lang="ru-RU"/>
        </a:p>
      </dgm:t>
    </dgm:pt>
    <dgm:pt modelId="{17B227AA-8623-418C-BF99-AD9CDF861105}" type="sibTrans" cxnId="{256ECCB9-CBAA-41B0-991E-AE1E72CC3B4A}">
      <dgm:prSet/>
      <dgm:spPr/>
      <dgm:t>
        <a:bodyPr/>
        <a:lstStyle/>
        <a:p>
          <a:endParaRPr lang="ru-RU"/>
        </a:p>
      </dgm:t>
    </dgm:pt>
    <dgm:pt modelId="{02BD6204-9BAB-4821-973E-03AE6F6B50AE}" type="pres">
      <dgm:prSet presAssocID="{F6196727-473D-4DF7-A464-4CC8D109A1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334731-8BAD-4C75-A82C-022A8E03A6C8}" type="pres">
      <dgm:prSet presAssocID="{03824BD1-FE72-497D-A313-74D7B0017E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27EAE0-9FE0-49B4-9B3E-84791DEBA86B}" type="presOf" srcId="{03824BD1-FE72-497D-A313-74D7B0017E19}" destId="{3F334731-8BAD-4C75-A82C-022A8E03A6C8}" srcOrd="0" destOrd="0" presId="urn:microsoft.com/office/officeart/2005/8/layout/default"/>
    <dgm:cxn modelId="{256ECCB9-CBAA-41B0-991E-AE1E72CC3B4A}" srcId="{F6196727-473D-4DF7-A464-4CC8D109A116}" destId="{03824BD1-FE72-497D-A313-74D7B0017E19}" srcOrd="0" destOrd="0" parTransId="{4CF076BE-847A-486E-BB6E-143010BBE531}" sibTransId="{17B227AA-8623-418C-BF99-AD9CDF861105}"/>
    <dgm:cxn modelId="{1E11CA3A-ADED-4D68-A370-2F092F1F3204}" type="presOf" srcId="{F6196727-473D-4DF7-A464-4CC8D109A116}" destId="{02BD6204-9BAB-4821-973E-03AE6F6B50AE}" srcOrd="0" destOrd="0" presId="urn:microsoft.com/office/officeart/2005/8/layout/default"/>
    <dgm:cxn modelId="{473762FA-0A0E-4615-931A-E24BCB2703DA}" type="presParOf" srcId="{02BD6204-9BAB-4821-973E-03AE6F6B50AE}" destId="{3F334731-8BAD-4C75-A82C-022A8E03A6C8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44D375-C60E-4614-90F4-E897CEC4C57D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3CB28D-54E3-4DD7-A44B-614C6E424DC0}">
      <dgm:prSet phldrT="[Текст]"/>
      <dgm:spPr/>
      <dgm:t>
        <a:bodyPr/>
        <a:lstStyle/>
        <a:p>
          <a:r>
            <a:rPr lang="ru-RU" b="1" smtClean="0"/>
            <a:t>Система личной и коллективной безопасности человека в процессе его жизнедеятельности</a:t>
          </a:r>
          <a:endParaRPr lang="ru-RU" b="1" dirty="0"/>
        </a:p>
      </dgm:t>
    </dgm:pt>
    <dgm:pt modelId="{1AA9E501-A2E9-449A-8DF1-D177C35D4262}" type="parTrans" cxnId="{10A653FE-26E6-48DF-BA2C-BC154001D1B6}">
      <dgm:prSet/>
      <dgm:spPr/>
      <dgm:t>
        <a:bodyPr/>
        <a:lstStyle/>
        <a:p>
          <a:endParaRPr lang="ru-RU"/>
        </a:p>
      </dgm:t>
    </dgm:pt>
    <dgm:pt modelId="{66BA7F16-C34F-451A-B4B6-5DEAB5B416EC}" type="sibTrans" cxnId="{10A653FE-26E6-48DF-BA2C-BC154001D1B6}">
      <dgm:prSet/>
      <dgm:spPr/>
      <dgm:t>
        <a:bodyPr/>
        <a:lstStyle/>
        <a:p>
          <a:endParaRPr lang="ru-RU"/>
        </a:p>
      </dgm:t>
    </dgm:pt>
    <dgm:pt modelId="{921B1D86-68E0-4BF2-A7F2-050DC045D257}">
      <dgm:prSet phldrT="[Текст]"/>
      <dgm:spPr/>
      <dgm:t>
        <a:bodyPr/>
        <a:lstStyle/>
        <a:p>
          <a:r>
            <a:rPr lang="ru-RU" b="1" dirty="0" smtClean="0"/>
            <a:t>Система глобальной безопасности</a:t>
          </a:r>
          <a:endParaRPr lang="ru-RU" b="1" dirty="0"/>
        </a:p>
      </dgm:t>
    </dgm:pt>
    <dgm:pt modelId="{1A3F2209-9369-454F-A384-DDA87A740B39}" type="sibTrans" cxnId="{E91EB6D8-5C7C-42CC-8654-B190B68F7DAE}">
      <dgm:prSet/>
      <dgm:spPr/>
      <dgm:t>
        <a:bodyPr/>
        <a:lstStyle/>
        <a:p>
          <a:endParaRPr lang="ru-RU"/>
        </a:p>
      </dgm:t>
    </dgm:pt>
    <dgm:pt modelId="{02EA15A0-445F-4529-B214-E9A4CBE9F545}" type="parTrans" cxnId="{E91EB6D8-5C7C-42CC-8654-B190B68F7DAE}">
      <dgm:prSet/>
      <dgm:spPr/>
      <dgm:t>
        <a:bodyPr/>
        <a:lstStyle/>
        <a:p>
          <a:endParaRPr lang="ru-RU"/>
        </a:p>
      </dgm:t>
    </dgm:pt>
    <dgm:pt modelId="{E25EC757-EECF-4987-8177-A27B824BB76A}">
      <dgm:prSet phldrT="[Текст]"/>
      <dgm:spPr/>
      <dgm:t>
        <a:bodyPr/>
        <a:lstStyle/>
        <a:p>
          <a:r>
            <a:rPr lang="ru-RU" b="1" dirty="0" smtClean="0"/>
            <a:t>Система государственной (национальной безопасности)</a:t>
          </a:r>
          <a:endParaRPr lang="ru-RU" b="1" dirty="0"/>
        </a:p>
      </dgm:t>
    </dgm:pt>
    <dgm:pt modelId="{7D1B4204-E689-4AD1-A4AA-64B7FFD606D4}" type="sibTrans" cxnId="{3B85CBC3-D87B-41BA-8696-0238F666BCB0}">
      <dgm:prSet/>
      <dgm:spPr/>
      <dgm:t>
        <a:bodyPr/>
        <a:lstStyle/>
        <a:p>
          <a:endParaRPr lang="ru-RU"/>
        </a:p>
      </dgm:t>
    </dgm:pt>
    <dgm:pt modelId="{4D956DF6-240A-4B0D-93BD-EA386F93F391}" type="parTrans" cxnId="{3B85CBC3-D87B-41BA-8696-0238F666BCB0}">
      <dgm:prSet/>
      <dgm:spPr/>
      <dgm:t>
        <a:bodyPr/>
        <a:lstStyle/>
        <a:p>
          <a:endParaRPr lang="ru-RU"/>
        </a:p>
      </dgm:t>
    </dgm:pt>
    <dgm:pt modelId="{D71D61E3-37EA-4E4F-8F68-7F8435E7B2EE}">
      <dgm:prSet phldrT="[Текст]"/>
      <dgm:spPr/>
      <dgm:t>
        <a:bodyPr/>
        <a:lstStyle/>
        <a:p>
          <a:r>
            <a:rPr lang="ru-RU" b="1" dirty="0" smtClean="0"/>
            <a:t>Система охраны природной среды (биосферы)</a:t>
          </a:r>
          <a:endParaRPr lang="ru-RU" b="1" dirty="0"/>
        </a:p>
      </dgm:t>
    </dgm:pt>
    <dgm:pt modelId="{BD25E0BD-152A-4676-AF2F-9016C3BFA832}" type="sibTrans" cxnId="{33B0EB01-90C9-464B-94B1-F8147DB1901A}">
      <dgm:prSet/>
      <dgm:spPr/>
      <dgm:t>
        <a:bodyPr/>
        <a:lstStyle/>
        <a:p>
          <a:endParaRPr lang="ru-RU"/>
        </a:p>
      </dgm:t>
    </dgm:pt>
    <dgm:pt modelId="{F49BE991-A978-4273-916E-BCEAF43ED91C}" type="parTrans" cxnId="{33B0EB01-90C9-464B-94B1-F8147DB1901A}">
      <dgm:prSet/>
      <dgm:spPr/>
      <dgm:t>
        <a:bodyPr/>
        <a:lstStyle/>
        <a:p>
          <a:endParaRPr lang="ru-RU"/>
        </a:p>
      </dgm:t>
    </dgm:pt>
    <dgm:pt modelId="{9136DA5F-49B9-4234-B968-88A02EC70012}" type="pres">
      <dgm:prSet presAssocID="{EB44D375-C60E-4614-90F4-E897CEC4C5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2913D1-1C82-4D68-B398-59443A24DF6D}" type="pres">
      <dgm:prSet presAssocID="{013CB28D-54E3-4DD7-A44B-614C6E424DC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DB142-8FB6-4C79-A45B-56C366CA0A45}" type="pres">
      <dgm:prSet presAssocID="{66BA7F16-C34F-451A-B4B6-5DEAB5B416EC}" presName="spacer" presStyleCnt="0"/>
      <dgm:spPr/>
    </dgm:pt>
    <dgm:pt modelId="{A11713D2-7804-4CEF-9291-641845536C73}" type="pres">
      <dgm:prSet presAssocID="{D71D61E3-37EA-4E4F-8F68-7F8435E7B2E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4409C-7967-49AC-9909-886F287C2BB0}" type="pres">
      <dgm:prSet presAssocID="{BD25E0BD-152A-4676-AF2F-9016C3BFA832}" presName="spacer" presStyleCnt="0"/>
      <dgm:spPr/>
    </dgm:pt>
    <dgm:pt modelId="{75E9886B-99F8-4ADE-AC53-6C706DEEE9F7}" type="pres">
      <dgm:prSet presAssocID="{E25EC757-EECF-4987-8177-A27B824BB76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A7F8B-F6C5-4D04-841D-D927C8EF0D99}" type="pres">
      <dgm:prSet presAssocID="{7D1B4204-E689-4AD1-A4AA-64B7FFD606D4}" presName="spacer" presStyleCnt="0"/>
      <dgm:spPr/>
    </dgm:pt>
    <dgm:pt modelId="{DF03D9B5-42D2-4EB1-8362-244A8D0BB7B8}" type="pres">
      <dgm:prSet presAssocID="{921B1D86-68E0-4BF2-A7F2-050DC045D25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7DFC5-EE9F-4532-A427-097CA58127CF}" type="presOf" srcId="{921B1D86-68E0-4BF2-A7F2-050DC045D257}" destId="{DF03D9B5-42D2-4EB1-8362-244A8D0BB7B8}" srcOrd="0" destOrd="0" presId="urn:microsoft.com/office/officeart/2005/8/layout/vList2"/>
    <dgm:cxn modelId="{3B85CBC3-D87B-41BA-8696-0238F666BCB0}" srcId="{EB44D375-C60E-4614-90F4-E897CEC4C57D}" destId="{E25EC757-EECF-4987-8177-A27B824BB76A}" srcOrd="2" destOrd="0" parTransId="{4D956DF6-240A-4B0D-93BD-EA386F93F391}" sibTransId="{7D1B4204-E689-4AD1-A4AA-64B7FFD606D4}"/>
    <dgm:cxn modelId="{0AA86160-478B-4F72-8E0F-BB6C8D0741C9}" type="presOf" srcId="{D71D61E3-37EA-4E4F-8F68-7F8435E7B2EE}" destId="{A11713D2-7804-4CEF-9291-641845536C73}" srcOrd="0" destOrd="0" presId="urn:microsoft.com/office/officeart/2005/8/layout/vList2"/>
    <dgm:cxn modelId="{6D92B98E-DA3F-4A00-84DC-41D2B1C5672B}" type="presOf" srcId="{E25EC757-EECF-4987-8177-A27B824BB76A}" destId="{75E9886B-99F8-4ADE-AC53-6C706DEEE9F7}" srcOrd="0" destOrd="0" presId="urn:microsoft.com/office/officeart/2005/8/layout/vList2"/>
    <dgm:cxn modelId="{E91EB6D8-5C7C-42CC-8654-B190B68F7DAE}" srcId="{EB44D375-C60E-4614-90F4-E897CEC4C57D}" destId="{921B1D86-68E0-4BF2-A7F2-050DC045D257}" srcOrd="3" destOrd="0" parTransId="{02EA15A0-445F-4529-B214-E9A4CBE9F545}" sibTransId="{1A3F2209-9369-454F-A384-DDA87A740B39}"/>
    <dgm:cxn modelId="{33B0EB01-90C9-464B-94B1-F8147DB1901A}" srcId="{EB44D375-C60E-4614-90F4-E897CEC4C57D}" destId="{D71D61E3-37EA-4E4F-8F68-7F8435E7B2EE}" srcOrd="1" destOrd="0" parTransId="{F49BE991-A978-4273-916E-BCEAF43ED91C}" sibTransId="{BD25E0BD-152A-4676-AF2F-9016C3BFA832}"/>
    <dgm:cxn modelId="{10A653FE-26E6-48DF-BA2C-BC154001D1B6}" srcId="{EB44D375-C60E-4614-90F4-E897CEC4C57D}" destId="{013CB28D-54E3-4DD7-A44B-614C6E424DC0}" srcOrd="0" destOrd="0" parTransId="{1AA9E501-A2E9-449A-8DF1-D177C35D4262}" sibTransId="{66BA7F16-C34F-451A-B4B6-5DEAB5B416EC}"/>
    <dgm:cxn modelId="{24CA7FFA-71BA-4508-9EAA-63C02028C8BB}" type="presOf" srcId="{EB44D375-C60E-4614-90F4-E897CEC4C57D}" destId="{9136DA5F-49B9-4234-B968-88A02EC70012}" srcOrd="0" destOrd="0" presId="urn:microsoft.com/office/officeart/2005/8/layout/vList2"/>
    <dgm:cxn modelId="{180428FC-4F85-4137-9AD5-AFC8811A627F}" type="presOf" srcId="{013CB28D-54E3-4DD7-A44B-614C6E424DC0}" destId="{7E2913D1-1C82-4D68-B398-59443A24DF6D}" srcOrd="0" destOrd="0" presId="urn:microsoft.com/office/officeart/2005/8/layout/vList2"/>
    <dgm:cxn modelId="{22DCBAD4-54A8-4151-B5D1-2276B8BA6B2F}" type="presParOf" srcId="{9136DA5F-49B9-4234-B968-88A02EC70012}" destId="{7E2913D1-1C82-4D68-B398-59443A24DF6D}" srcOrd="0" destOrd="0" presId="urn:microsoft.com/office/officeart/2005/8/layout/vList2"/>
    <dgm:cxn modelId="{AA140E63-BF2B-4148-A1C1-D3757A9A0565}" type="presParOf" srcId="{9136DA5F-49B9-4234-B968-88A02EC70012}" destId="{1B1DB142-8FB6-4C79-A45B-56C366CA0A45}" srcOrd="1" destOrd="0" presId="urn:microsoft.com/office/officeart/2005/8/layout/vList2"/>
    <dgm:cxn modelId="{AA7CAEC6-E20A-44F2-A41B-66D88E684E7C}" type="presParOf" srcId="{9136DA5F-49B9-4234-B968-88A02EC70012}" destId="{A11713D2-7804-4CEF-9291-641845536C73}" srcOrd="2" destOrd="0" presId="urn:microsoft.com/office/officeart/2005/8/layout/vList2"/>
    <dgm:cxn modelId="{9AA036BD-973E-4F7A-8321-FB7CC3E24A03}" type="presParOf" srcId="{9136DA5F-49B9-4234-B968-88A02EC70012}" destId="{7F94409C-7967-49AC-9909-886F287C2BB0}" srcOrd="3" destOrd="0" presId="urn:microsoft.com/office/officeart/2005/8/layout/vList2"/>
    <dgm:cxn modelId="{F8913C1A-2328-4418-B705-A34FFF6F63A9}" type="presParOf" srcId="{9136DA5F-49B9-4234-B968-88A02EC70012}" destId="{75E9886B-99F8-4ADE-AC53-6C706DEEE9F7}" srcOrd="4" destOrd="0" presId="urn:microsoft.com/office/officeart/2005/8/layout/vList2"/>
    <dgm:cxn modelId="{F695A9BD-BFE4-47A4-A866-1522B107550D}" type="presParOf" srcId="{9136DA5F-49B9-4234-B968-88A02EC70012}" destId="{B79A7F8B-F6C5-4D04-841D-D927C8EF0D99}" srcOrd="5" destOrd="0" presId="urn:microsoft.com/office/officeart/2005/8/layout/vList2"/>
    <dgm:cxn modelId="{00DAE5F3-AD05-4864-AE60-EE1FAE98591F}" type="presParOf" srcId="{9136DA5F-49B9-4234-B968-88A02EC70012}" destId="{DF03D9B5-42D2-4EB1-8362-244A8D0BB7B8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52629D-6240-48C8-9847-5170D7D26C53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CF996DE-A22B-49DB-810A-824EF5531E1F}">
      <dgm:prSet phldrT="[Текст]" custT="1"/>
      <dgm:spPr/>
      <dgm:t>
        <a:bodyPr/>
        <a:lstStyle/>
        <a:p>
          <a:pPr algn="ctr"/>
          <a:r>
            <a:rPr lang="ru-RU" sz="3200" b="1" dirty="0" smtClean="0"/>
            <a:t>Соблюдение и защита прав и свобод человека и гражданина</a:t>
          </a:r>
          <a:endParaRPr lang="ru-RU" sz="3200" b="1" dirty="0"/>
        </a:p>
      </dgm:t>
    </dgm:pt>
    <dgm:pt modelId="{CC495FA0-0028-40AF-9A21-B579AEA39522}" type="parTrans" cxnId="{94F139F6-A454-4235-B697-3D9AD1644F15}">
      <dgm:prSet/>
      <dgm:spPr/>
      <dgm:t>
        <a:bodyPr/>
        <a:lstStyle/>
        <a:p>
          <a:endParaRPr lang="ru-RU"/>
        </a:p>
      </dgm:t>
    </dgm:pt>
    <dgm:pt modelId="{745F5F61-30E0-4575-8C05-3EED6252BBC8}" type="sibTrans" cxnId="{94F139F6-A454-4235-B697-3D9AD1644F15}">
      <dgm:prSet/>
      <dgm:spPr/>
      <dgm:t>
        <a:bodyPr/>
        <a:lstStyle/>
        <a:p>
          <a:endParaRPr lang="ru-RU"/>
        </a:p>
      </dgm:t>
    </dgm:pt>
    <dgm:pt modelId="{A932C24D-8816-4F4A-AFE4-819417FCD23A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Законность</a:t>
          </a:r>
          <a:endParaRPr lang="ru-RU" sz="3200" b="1" dirty="0"/>
        </a:p>
      </dgm:t>
    </dgm:pt>
    <dgm:pt modelId="{85D49A57-F741-4ABB-A4C4-3EAC34ECD57F}" type="parTrans" cxnId="{EA5ABB65-10EA-4F70-B39A-FDADD68670B4}">
      <dgm:prSet/>
      <dgm:spPr/>
      <dgm:t>
        <a:bodyPr/>
        <a:lstStyle/>
        <a:p>
          <a:endParaRPr lang="ru-RU"/>
        </a:p>
      </dgm:t>
    </dgm:pt>
    <dgm:pt modelId="{A19B4551-4298-47C2-B2DC-3FAD832982EA}" type="sibTrans" cxnId="{EA5ABB65-10EA-4F70-B39A-FDADD68670B4}">
      <dgm:prSet/>
      <dgm:spPr/>
      <dgm:t>
        <a:bodyPr/>
        <a:lstStyle/>
        <a:p>
          <a:endParaRPr lang="ru-RU"/>
        </a:p>
      </dgm:t>
    </dgm:pt>
    <dgm:pt modelId="{ED6CDAAC-19B9-4996-BC7D-82247EEEE811}">
      <dgm:prSet phldrT="[Текст]" custT="1"/>
      <dgm:spPr/>
      <dgm:t>
        <a:bodyPr/>
        <a:lstStyle/>
        <a:p>
          <a:pPr algn="ctr"/>
          <a:r>
            <a:rPr lang="ru-RU" sz="3200" b="1" dirty="0" smtClean="0"/>
            <a:t>Системность и комплексность обеспечения мер безопасности</a:t>
          </a:r>
          <a:endParaRPr lang="ru-RU" sz="3200" b="1" dirty="0"/>
        </a:p>
      </dgm:t>
    </dgm:pt>
    <dgm:pt modelId="{397AC0DA-0604-459A-BE4C-CA6E8938320A}" type="parTrans" cxnId="{B1667040-771E-4B34-B4A7-20169E97B5A6}">
      <dgm:prSet/>
      <dgm:spPr/>
      <dgm:t>
        <a:bodyPr/>
        <a:lstStyle/>
        <a:p>
          <a:endParaRPr lang="ru-RU"/>
        </a:p>
      </dgm:t>
    </dgm:pt>
    <dgm:pt modelId="{4C4876E5-752E-41AD-BA19-E2640D1C4BB9}" type="sibTrans" cxnId="{B1667040-771E-4B34-B4A7-20169E97B5A6}">
      <dgm:prSet/>
      <dgm:spPr/>
      <dgm:t>
        <a:bodyPr/>
        <a:lstStyle/>
        <a:p>
          <a:endParaRPr lang="ru-RU"/>
        </a:p>
      </dgm:t>
    </dgm:pt>
    <dgm:pt modelId="{8E8A95FD-8913-4210-A3BD-0CADE5A60EB3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Приоритет предупредительных мер</a:t>
          </a:r>
          <a:endParaRPr lang="ru-RU" sz="3200" b="1" dirty="0"/>
        </a:p>
      </dgm:t>
    </dgm:pt>
    <dgm:pt modelId="{F60416AC-D6DD-43CB-AE4D-CC1826C2B3AF}" type="parTrans" cxnId="{133615D3-9AC6-456C-A504-EC4337CE6188}">
      <dgm:prSet/>
      <dgm:spPr/>
      <dgm:t>
        <a:bodyPr/>
        <a:lstStyle/>
        <a:p>
          <a:endParaRPr lang="ru-RU"/>
        </a:p>
      </dgm:t>
    </dgm:pt>
    <dgm:pt modelId="{2B6CC70F-197C-461E-8BC2-7483A645E2AF}" type="sibTrans" cxnId="{133615D3-9AC6-456C-A504-EC4337CE6188}">
      <dgm:prSet/>
      <dgm:spPr/>
      <dgm:t>
        <a:bodyPr/>
        <a:lstStyle/>
        <a:p>
          <a:endParaRPr lang="ru-RU"/>
        </a:p>
      </dgm:t>
    </dgm:pt>
    <dgm:pt modelId="{A732B283-2BC0-45A7-92F7-E417AB50C836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Взаимодействие федеральных, региональных и других органов власти</a:t>
          </a:r>
          <a:endParaRPr lang="ru-RU" sz="3200" b="1" dirty="0"/>
        </a:p>
      </dgm:t>
    </dgm:pt>
    <dgm:pt modelId="{9DE02E6C-3E1D-43E8-8547-037091BDB696}" type="parTrans" cxnId="{519FD094-7BE3-4AFB-9895-0064DBB74814}">
      <dgm:prSet/>
      <dgm:spPr/>
      <dgm:t>
        <a:bodyPr/>
        <a:lstStyle/>
        <a:p>
          <a:endParaRPr lang="ru-RU"/>
        </a:p>
      </dgm:t>
    </dgm:pt>
    <dgm:pt modelId="{64012834-32F0-4834-ABC9-FBAC73EFA6F8}" type="sibTrans" cxnId="{519FD094-7BE3-4AFB-9895-0064DBB74814}">
      <dgm:prSet/>
      <dgm:spPr/>
      <dgm:t>
        <a:bodyPr/>
        <a:lstStyle/>
        <a:p>
          <a:endParaRPr lang="ru-RU"/>
        </a:p>
      </dgm:t>
    </dgm:pt>
    <dgm:pt modelId="{1B420F4C-046B-491D-9BD5-DE5414FA7544}" type="pres">
      <dgm:prSet presAssocID="{F052629D-6240-48C8-9847-5170D7D26C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5054F-DB9B-4D4C-B356-2338A8EDE201}" type="pres">
      <dgm:prSet presAssocID="{BCF996DE-A22B-49DB-810A-824EF5531E1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E6F38-22D3-489F-B092-4324E6EB7E00}" type="pres">
      <dgm:prSet presAssocID="{745F5F61-30E0-4575-8C05-3EED6252BBC8}" presName="spacer" presStyleCnt="0"/>
      <dgm:spPr/>
    </dgm:pt>
    <dgm:pt modelId="{F9F8D7B7-0D39-4825-A103-0412CE8E0AAF}" type="pres">
      <dgm:prSet presAssocID="{A932C24D-8816-4F4A-AFE4-819417FCD2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253A9-C603-4D79-B3B4-E118CE98801D}" type="pres">
      <dgm:prSet presAssocID="{A19B4551-4298-47C2-B2DC-3FAD832982EA}" presName="spacer" presStyleCnt="0"/>
      <dgm:spPr/>
    </dgm:pt>
    <dgm:pt modelId="{9B32429D-0CDD-4574-B80B-C8B8402B1678}" type="pres">
      <dgm:prSet presAssocID="{ED6CDAAC-19B9-4996-BC7D-82247EEEE8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C1681-7BB8-4FDF-94A2-17F9B166B79A}" type="pres">
      <dgm:prSet presAssocID="{4C4876E5-752E-41AD-BA19-E2640D1C4BB9}" presName="spacer" presStyleCnt="0"/>
      <dgm:spPr/>
    </dgm:pt>
    <dgm:pt modelId="{F65717BE-5852-4A90-AFCD-B478F4FF82BE}" type="pres">
      <dgm:prSet presAssocID="{8E8A95FD-8913-4210-A3BD-0CADE5A60EB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D1F96-4580-4068-80D3-8602C71D8FF9}" type="pres">
      <dgm:prSet presAssocID="{2B6CC70F-197C-461E-8BC2-7483A645E2AF}" presName="spacer" presStyleCnt="0"/>
      <dgm:spPr/>
    </dgm:pt>
    <dgm:pt modelId="{B83C88BE-2A2B-4DE9-8D55-5BC9E9EFBC19}" type="pres">
      <dgm:prSet presAssocID="{A732B283-2BC0-45A7-92F7-E417AB50C83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8A8280-3150-4C58-81B6-F7200C99DC22}" type="presOf" srcId="{A732B283-2BC0-45A7-92F7-E417AB50C836}" destId="{B83C88BE-2A2B-4DE9-8D55-5BC9E9EFBC19}" srcOrd="0" destOrd="0" presId="urn:microsoft.com/office/officeart/2005/8/layout/vList2"/>
    <dgm:cxn modelId="{B1667040-771E-4B34-B4A7-20169E97B5A6}" srcId="{F052629D-6240-48C8-9847-5170D7D26C53}" destId="{ED6CDAAC-19B9-4996-BC7D-82247EEEE811}" srcOrd="2" destOrd="0" parTransId="{397AC0DA-0604-459A-BE4C-CA6E8938320A}" sibTransId="{4C4876E5-752E-41AD-BA19-E2640D1C4BB9}"/>
    <dgm:cxn modelId="{94F139F6-A454-4235-B697-3D9AD1644F15}" srcId="{F052629D-6240-48C8-9847-5170D7D26C53}" destId="{BCF996DE-A22B-49DB-810A-824EF5531E1F}" srcOrd="0" destOrd="0" parTransId="{CC495FA0-0028-40AF-9A21-B579AEA39522}" sibTransId="{745F5F61-30E0-4575-8C05-3EED6252BBC8}"/>
    <dgm:cxn modelId="{C7BC5475-B847-4184-9883-D01772380147}" type="presOf" srcId="{BCF996DE-A22B-49DB-810A-824EF5531E1F}" destId="{2D25054F-DB9B-4D4C-B356-2338A8EDE201}" srcOrd="0" destOrd="0" presId="urn:microsoft.com/office/officeart/2005/8/layout/vList2"/>
    <dgm:cxn modelId="{133615D3-9AC6-456C-A504-EC4337CE6188}" srcId="{F052629D-6240-48C8-9847-5170D7D26C53}" destId="{8E8A95FD-8913-4210-A3BD-0CADE5A60EB3}" srcOrd="3" destOrd="0" parTransId="{F60416AC-D6DD-43CB-AE4D-CC1826C2B3AF}" sibTransId="{2B6CC70F-197C-461E-8BC2-7483A645E2AF}"/>
    <dgm:cxn modelId="{5871D2D9-F533-49DC-A77B-978F3B9658DA}" type="presOf" srcId="{8E8A95FD-8913-4210-A3BD-0CADE5A60EB3}" destId="{F65717BE-5852-4A90-AFCD-B478F4FF82BE}" srcOrd="0" destOrd="0" presId="urn:microsoft.com/office/officeart/2005/8/layout/vList2"/>
    <dgm:cxn modelId="{2925D997-EFEB-4215-8691-E2023D3901ED}" type="presOf" srcId="{ED6CDAAC-19B9-4996-BC7D-82247EEEE811}" destId="{9B32429D-0CDD-4574-B80B-C8B8402B1678}" srcOrd="0" destOrd="0" presId="urn:microsoft.com/office/officeart/2005/8/layout/vList2"/>
    <dgm:cxn modelId="{BF073BCC-8D28-43F7-B3D1-5B5626A613C6}" type="presOf" srcId="{A932C24D-8816-4F4A-AFE4-819417FCD23A}" destId="{F9F8D7B7-0D39-4825-A103-0412CE8E0AAF}" srcOrd="0" destOrd="0" presId="urn:microsoft.com/office/officeart/2005/8/layout/vList2"/>
    <dgm:cxn modelId="{99606730-BAC1-49B9-8BA7-48953F205259}" type="presOf" srcId="{F052629D-6240-48C8-9847-5170D7D26C53}" destId="{1B420F4C-046B-491D-9BD5-DE5414FA7544}" srcOrd="0" destOrd="0" presId="urn:microsoft.com/office/officeart/2005/8/layout/vList2"/>
    <dgm:cxn modelId="{EA5ABB65-10EA-4F70-B39A-FDADD68670B4}" srcId="{F052629D-6240-48C8-9847-5170D7D26C53}" destId="{A932C24D-8816-4F4A-AFE4-819417FCD23A}" srcOrd="1" destOrd="0" parTransId="{85D49A57-F741-4ABB-A4C4-3EAC34ECD57F}" sibTransId="{A19B4551-4298-47C2-B2DC-3FAD832982EA}"/>
    <dgm:cxn modelId="{519FD094-7BE3-4AFB-9895-0064DBB74814}" srcId="{F052629D-6240-48C8-9847-5170D7D26C53}" destId="{A732B283-2BC0-45A7-92F7-E417AB50C836}" srcOrd="4" destOrd="0" parTransId="{9DE02E6C-3E1D-43E8-8547-037091BDB696}" sibTransId="{64012834-32F0-4834-ABC9-FBAC73EFA6F8}"/>
    <dgm:cxn modelId="{83137D14-6222-4D71-BF5A-1B520E569BB9}" type="presParOf" srcId="{1B420F4C-046B-491D-9BD5-DE5414FA7544}" destId="{2D25054F-DB9B-4D4C-B356-2338A8EDE201}" srcOrd="0" destOrd="0" presId="urn:microsoft.com/office/officeart/2005/8/layout/vList2"/>
    <dgm:cxn modelId="{DA2081D5-6D9C-4D5E-8CDC-510DBA5CF79D}" type="presParOf" srcId="{1B420F4C-046B-491D-9BD5-DE5414FA7544}" destId="{685E6F38-22D3-489F-B092-4324E6EB7E00}" srcOrd="1" destOrd="0" presId="urn:microsoft.com/office/officeart/2005/8/layout/vList2"/>
    <dgm:cxn modelId="{23A8F60A-C07C-44D9-BA3C-8E9A544AF072}" type="presParOf" srcId="{1B420F4C-046B-491D-9BD5-DE5414FA7544}" destId="{F9F8D7B7-0D39-4825-A103-0412CE8E0AAF}" srcOrd="2" destOrd="0" presId="urn:microsoft.com/office/officeart/2005/8/layout/vList2"/>
    <dgm:cxn modelId="{95F7BB84-DDCE-4FEC-8114-7E6B57E7A934}" type="presParOf" srcId="{1B420F4C-046B-491D-9BD5-DE5414FA7544}" destId="{BD0253A9-C603-4D79-B3B4-E118CE98801D}" srcOrd="3" destOrd="0" presId="urn:microsoft.com/office/officeart/2005/8/layout/vList2"/>
    <dgm:cxn modelId="{AAD43C5D-8288-455E-AAB7-93F1F7AB6692}" type="presParOf" srcId="{1B420F4C-046B-491D-9BD5-DE5414FA7544}" destId="{9B32429D-0CDD-4574-B80B-C8B8402B1678}" srcOrd="4" destOrd="0" presId="urn:microsoft.com/office/officeart/2005/8/layout/vList2"/>
    <dgm:cxn modelId="{638B71AF-C707-47AF-863E-2509CD39EB69}" type="presParOf" srcId="{1B420F4C-046B-491D-9BD5-DE5414FA7544}" destId="{E9FC1681-7BB8-4FDF-94A2-17F9B166B79A}" srcOrd="5" destOrd="0" presId="urn:microsoft.com/office/officeart/2005/8/layout/vList2"/>
    <dgm:cxn modelId="{9EAC9FA7-9FDA-4D3A-A921-FE24BD1E3C4B}" type="presParOf" srcId="{1B420F4C-046B-491D-9BD5-DE5414FA7544}" destId="{F65717BE-5852-4A90-AFCD-B478F4FF82BE}" srcOrd="6" destOrd="0" presId="urn:microsoft.com/office/officeart/2005/8/layout/vList2"/>
    <dgm:cxn modelId="{CF87DE0D-9C9D-4C9D-A517-7C6B086A0E04}" type="presParOf" srcId="{1B420F4C-046B-491D-9BD5-DE5414FA7544}" destId="{C87D1F96-4580-4068-80D3-8602C71D8FF9}" srcOrd="7" destOrd="0" presId="urn:microsoft.com/office/officeart/2005/8/layout/vList2"/>
    <dgm:cxn modelId="{BFB355C8-2E18-412B-A64C-35263E6EE49A}" type="presParOf" srcId="{1B420F4C-046B-491D-9BD5-DE5414FA7544}" destId="{B83C88BE-2A2B-4DE9-8D55-5BC9E9EFBC19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A5580-5C87-44E3-8C63-64C7788A48F3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83E54E-1552-4CE1-9EB7-E67A6388631C}">
      <dgm:prSet phldrT="[Текст]" custT="1"/>
      <dgm:spPr/>
      <dgm:t>
        <a:bodyPr/>
        <a:lstStyle/>
        <a:p>
          <a:r>
            <a:rPr lang="ru-RU" sz="2800" b="1" dirty="0" smtClean="0"/>
            <a:t>Гомосфера – пространство (рабочая зона), где находится человек в процессе рассматриваемой деятельности</a:t>
          </a:r>
          <a:endParaRPr lang="ru-RU" sz="2800" b="1" dirty="0"/>
        </a:p>
      </dgm:t>
    </dgm:pt>
    <dgm:pt modelId="{2C4CC81B-FA0A-465B-A10F-6743378F6179}" type="parTrans" cxnId="{F4E8913A-D95C-409E-A13D-F53CF23A6DE4}">
      <dgm:prSet/>
      <dgm:spPr/>
      <dgm:t>
        <a:bodyPr/>
        <a:lstStyle/>
        <a:p>
          <a:endParaRPr lang="ru-RU"/>
        </a:p>
      </dgm:t>
    </dgm:pt>
    <dgm:pt modelId="{A84DA940-AD5E-4B33-9E73-EE555DFC3F67}" type="sibTrans" cxnId="{F4E8913A-D95C-409E-A13D-F53CF23A6DE4}">
      <dgm:prSet/>
      <dgm:spPr/>
      <dgm:t>
        <a:bodyPr/>
        <a:lstStyle/>
        <a:p>
          <a:endParaRPr lang="ru-RU"/>
        </a:p>
      </dgm:t>
    </dgm:pt>
    <dgm:pt modelId="{4C52132C-AF22-4C4C-A7C3-0B8DED023939}">
      <dgm:prSet phldrT="[Текст]" custT="1"/>
      <dgm:spPr/>
      <dgm:t>
        <a:bodyPr/>
        <a:lstStyle/>
        <a:p>
          <a:r>
            <a:rPr lang="ru-RU" sz="2800" b="1" dirty="0" err="1" smtClean="0"/>
            <a:t>Ноксосфера</a:t>
          </a:r>
          <a:r>
            <a:rPr lang="ru-RU" sz="2800" b="1" dirty="0" smtClean="0"/>
            <a:t> – пространство, в котором постоянно существуют опасности</a:t>
          </a:r>
          <a:endParaRPr lang="ru-RU" sz="2800" b="1" dirty="0"/>
        </a:p>
      </dgm:t>
    </dgm:pt>
    <dgm:pt modelId="{1649C1D2-F2A6-4857-B799-70153C6CA33B}" type="parTrans" cxnId="{566CC403-8778-485C-AE23-2129A12F4AEF}">
      <dgm:prSet/>
      <dgm:spPr/>
      <dgm:t>
        <a:bodyPr/>
        <a:lstStyle/>
        <a:p>
          <a:endParaRPr lang="ru-RU"/>
        </a:p>
      </dgm:t>
    </dgm:pt>
    <dgm:pt modelId="{D1EB6CB0-01C7-4E50-B4F9-00A298E4A4AE}" type="sibTrans" cxnId="{566CC403-8778-485C-AE23-2129A12F4AEF}">
      <dgm:prSet/>
      <dgm:spPr/>
      <dgm:t>
        <a:bodyPr/>
        <a:lstStyle/>
        <a:p>
          <a:endParaRPr lang="ru-RU"/>
        </a:p>
      </dgm:t>
    </dgm:pt>
    <dgm:pt modelId="{091DB457-24EC-4A20-8A80-625C66BC4A3D}" type="pres">
      <dgm:prSet presAssocID="{243A5580-5C87-44E3-8C63-64C7788A48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53D14E-F077-4EEB-AE48-C2E1A46773D4}" type="pres">
      <dgm:prSet presAssocID="{9E83E54E-1552-4CE1-9EB7-E67A6388631C}" presName="parentLin" presStyleCnt="0"/>
      <dgm:spPr/>
    </dgm:pt>
    <dgm:pt modelId="{C07D6A29-DF20-43B9-8868-8D927F21BBCF}" type="pres">
      <dgm:prSet presAssocID="{9E83E54E-1552-4CE1-9EB7-E67A6388631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B998C71-CD32-44D3-96DA-4216B0ABD152}" type="pres">
      <dgm:prSet presAssocID="{9E83E54E-1552-4CE1-9EB7-E67A6388631C}" presName="parentText" presStyleLbl="node1" presStyleIdx="0" presStyleCnt="2" custScaleX="12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C95DC-043B-4B48-84B1-4CC44F964827}" type="pres">
      <dgm:prSet presAssocID="{9E83E54E-1552-4CE1-9EB7-E67A6388631C}" presName="negativeSpace" presStyleCnt="0"/>
      <dgm:spPr/>
    </dgm:pt>
    <dgm:pt modelId="{1F151587-D5DC-4F4B-B081-C662540B02DD}" type="pres">
      <dgm:prSet presAssocID="{9E83E54E-1552-4CE1-9EB7-E67A6388631C}" presName="childText" presStyleLbl="conFgAcc1" presStyleIdx="0" presStyleCnt="2">
        <dgm:presLayoutVars>
          <dgm:bulletEnabled val="1"/>
        </dgm:presLayoutVars>
      </dgm:prSet>
      <dgm:spPr/>
    </dgm:pt>
    <dgm:pt modelId="{426031AD-C03A-40A4-8766-9DE13F79FA59}" type="pres">
      <dgm:prSet presAssocID="{A84DA940-AD5E-4B33-9E73-EE555DFC3F67}" presName="spaceBetweenRectangles" presStyleCnt="0"/>
      <dgm:spPr/>
    </dgm:pt>
    <dgm:pt modelId="{985BA18D-58C0-4E6D-B91A-7C2EDA30A58F}" type="pres">
      <dgm:prSet presAssocID="{4C52132C-AF22-4C4C-A7C3-0B8DED023939}" presName="parentLin" presStyleCnt="0"/>
      <dgm:spPr/>
    </dgm:pt>
    <dgm:pt modelId="{ED310A46-A5E6-4C83-AA7A-B474C948300C}" type="pres">
      <dgm:prSet presAssocID="{4C52132C-AF22-4C4C-A7C3-0B8DED02393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B5A23C5-66BE-4234-97B5-0DD7130D79FD}" type="pres">
      <dgm:prSet presAssocID="{4C52132C-AF22-4C4C-A7C3-0B8DED023939}" presName="parentText" presStyleLbl="node1" presStyleIdx="1" presStyleCnt="2" custScaleX="12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A082C-1343-4849-935A-0FAF34D8374D}" type="pres">
      <dgm:prSet presAssocID="{4C52132C-AF22-4C4C-A7C3-0B8DED023939}" presName="negativeSpace" presStyleCnt="0"/>
      <dgm:spPr/>
    </dgm:pt>
    <dgm:pt modelId="{8332CECF-5A6C-4D26-85E5-422A447CB5E4}" type="pres">
      <dgm:prSet presAssocID="{4C52132C-AF22-4C4C-A7C3-0B8DED02393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704547F-AF6C-40F6-92DA-86997381B315}" type="presOf" srcId="{4C52132C-AF22-4C4C-A7C3-0B8DED023939}" destId="{ED310A46-A5E6-4C83-AA7A-B474C948300C}" srcOrd="0" destOrd="0" presId="urn:microsoft.com/office/officeart/2005/8/layout/list1"/>
    <dgm:cxn modelId="{53F24A3B-AC2E-4888-9ED7-F6C972D2D870}" type="presOf" srcId="{9E83E54E-1552-4CE1-9EB7-E67A6388631C}" destId="{AB998C71-CD32-44D3-96DA-4216B0ABD152}" srcOrd="1" destOrd="0" presId="urn:microsoft.com/office/officeart/2005/8/layout/list1"/>
    <dgm:cxn modelId="{0EB47B3B-12A1-4133-8F7F-A1A33320D8D4}" type="presOf" srcId="{4C52132C-AF22-4C4C-A7C3-0B8DED023939}" destId="{AB5A23C5-66BE-4234-97B5-0DD7130D79FD}" srcOrd="1" destOrd="0" presId="urn:microsoft.com/office/officeart/2005/8/layout/list1"/>
    <dgm:cxn modelId="{C1854279-2DBE-4A3A-8056-D34145392DDD}" type="presOf" srcId="{9E83E54E-1552-4CE1-9EB7-E67A6388631C}" destId="{C07D6A29-DF20-43B9-8868-8D927F21BBCF}" srcOrd="0" destOrd="0" presId="urn:microsoft.com/office/officeart/2005/8/layout/list1"/>
    <dgm:cxn modelId="{F4E8913A-D95C-409E-A13D-F53CF23A6DE4}" srcId="{243A5580-5C87-44E3-8C63-64C7788A48F3}" destId="{9E83E54E-1552-4CE1-9EB7-E67A6388631C}" srcOrd="0" destOrd="0" parTransId="{2C4CC81B-FA0A-465B-A10F-6743378F6179}" sibTransId="{A84DA940-AD5E-4B33-9E73-EE555DFC3F67}"/>
    <dgm:cxn modelId="{CB073191-713C-453E-B646-8996C3DEC57B}" type="presOf" srcId="{243A5580-5C87-44E3-8C63-64C7788A48F3}" destId="{091DB457-24EC-4A20-8A80-625C66BC4A3D}" srcOrd="0" destOrd="0" presId="urn:microsoft.com/office/officeart/2005/8/layout/list1"/>
    <dgm:cxn modelId="{566CC403-8778-485C-AE23-2129A12F4AEF}" srcId="{243A5580-5C87-44E3-8C63-64C7788A48F3}" destId="{4C52132C-AF22-4C4C-A7C3-0B8DED023939}" srcOrd="1" destOrd="0" parTransId="{1649C1D2-F2A6-4857-B799-70153C6CA33B}" sibTransId="{D1EB6CB0-01C7-4E50-B4F9-00A298E4A4AE}"/>
    <dgm:cxn modelId="{03EFE133-5DAE-4ADF-B177-09A4F384AA75}" type="presParOf" srcId="{091DB457-24EC-4A20-8A80-625C66BC4A3D}" destId="{A253D14E-F077-4EEB-AE48-C2E1A46773D4}" srcOrd="0" destOrd="0" presId="urn:microsoft.com/office/officeart/2005/8/layout/list1"/>
    <dgm:cxn modelId="{F2608996-21E9-49F2-BDD5-6E55C9BE5224}" type="presParOf" srcId="{A253D14E-F077-4EEB-AE48-C2E1A46773D4}" destId="{C07D6A29-DF20-43B9-8868-8D927F21BBCF}" srcOrd="0" destOrd="0" presId="urn:microsoft.com/office/officeart/2005/8/layout/list1"/>
    <dgm:cxn modelId="{9487824C-58F9-4296-897B-FF32A5354BA0}" type="presParOf" srcId="{A253D14E-F077-4EEB-AE48-C2E1A46773D4}" destId="{AB998C71-CD32-44D3-96DA-4216B0ABD152}" srcOrd="1" destOrd="0" presId="urn:microsoft.com/office/officeart/2005/8/layout/list1"/>
    <dgm:cxn modelId="{F1EDFBFB-9781-4F38-86C8-E4300FC68C8B}" type="presParOf" srcId="{091DB457-24EC-4A20-8A80-625C66BC4A3D}" destId="{6DEC95DC-043B-4B48-84B1-4CC44F964827}" srcOrd="1" destOrd="0" presId="urn:microsoft.com/office/officeart/2005/8/layout/list1"/>
    <dgm:cxn modelId="{7F2CEEED-A144-4A29-BB46-639F5012F4CB}" type="presParOf" srcId="{091DB457-24EC-4A20-8A80-625C66BC4A3D}" destId="{1F151587-D5DC-4F4B-B081-C662540B02DD}" srcOrd="2" destOrd="0" presId="urn:microsoft.com/office/officeart/2005/8/layout/list1"/>
    <dgm:cxn modelId="{973C5A3D-E9DF-472E-B978-C975A52655BB}" type="presParOf" srcId="{091DB457-24EC-4A20-8A80-625C66BC4A3D}" destId="{426031AD-C03A-40A4-8766-9DE13F79FA59}" srcOrd="3" destOrd="0" presId="urn:microsoft.com/office/officeart/2005/8/layout/list1"/>
    <dgm:cxn modelId="{5426FADB-FB41-4DB8-9893-6C3F5A482C4A}" type="presParOf" srcId="{091DB457-24EC-4A20-8A80-625C66BC4A3D}" destId="{985BA18D-58C0-4E6D-B91A-7C2EDA30A58F}" srcOrd="4" destOrd="0" presId="urn:microsoft.com/office/officeart/2005/8/layout/list1"/>
    <dgm:cxn modelId="{C3121F23-74DC-4BB7-AA81-09E462859C2D}" type="presParOf" srcId="{985BA18D-58C0-4E6D-B91A-7C2EDA30A58F}" destId="{ED310A46-A5E6-4C83-AA7A-B474C948300C}" srcOrd="0" destOrd="0" presId="urn:microsoft.com/office/officeart/2005/8/layout/list1"/>
    <dgm:cxn modelId="{13A2D9AA-AC5F-4240-8C3E-E34537B522AB}" type="presParOf" srcId="{985BA18D-58C0-4E6D-B91A-7C2EDA30A58F}" destId="{AB5A23C5-66BE-4234-97B5-0DD7130D79FD}" srcOrd="1" destOrd="0" presId="urn:microsoft.com/office/officeart/2005/8/layout/list1"/>
    <dgm:cxn modelId="{31CB9820-AFC6-4CB5-9CFC-AAA19A91DEDF}" type="presParOf" srcId="{091DB457-24EC-4A20-8A80-625C66BC4A3D}" destId="{019A082C-1343-4849-935A-0FAF34D8374D}" srcOrd="5" destOrd="0" presId="urn:microsoft.com/office/officeart/2005/8/layout/list1"/>
    <dgm:cxn modelId="{1BB1B215-DC30-4A6B-8152-C55D59CA5103}" type="presParOf" srcId="{091DB457-24EC-4A20-8A80-625C66BC4A3D}" destId="{8332CECF-5A6C-4D26-85E5-422A447CB5E4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848BF2-D758-401B-8B8A-249334D09ACB}" type="doc">
      <dgm:prSet loTypeId="urn:microsoft.com/office/officeart/2005/8/layout/hierarchy2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1CD1BE-B6AC-47BF-948F-143FAB6E6FED}">
      <dgm:prSet phldrT="[Текст]" custT="1"/>
      <dgm:spPr/>
      <dgm:t>
        <a:bodyPr/>
        <a:lstStyle/>
        <a:p>
          <a:r>
            <a:rPr lang="ru-RU" sz="2400" b="1" dirty="0" smtClean="0"/>
            <a:t>Методы обеспечения безопасности</a:t>
          </a:r>
          <a:endParaRPr lang="ru-RU" sz="2400" b="1" dirty="0"/>
        </a:p>
      </dgm:t>
    </dgm:pt>
    <dgm:pt modelId="{3A89A3BE-8DD5-4053-8BF8-A6E95FF621E6}" type="parTrans" cxnId="{A1A14514-ED30-48C2-802A-AEBD53D7793C}">
      <dgm:prSet/>
      <dgm:spPr/>
      <dgm:t>
        <a:bodyPr/>
        <a:lstStyle/>
        <a:p>
          <a:endParaRPr lang="ru-RU"/>
        </a:p>
      </dgm:t>
    </dgm:pt>
    <dgm:pt modelId="{295F8A0F-72E7-40EA-BC9A-DC57867CDD33}" type="sibTrans" cxnId="{A1A14514-ED30-48C2-802A-AEBD53D7793C}">
      <dgm:prSet/>
      <dgm:spPr/>
      <dgm:t>
        <a:bodyPr/>
        <a:lstStyle/>
        <a:p>
          <a:endParaRPr lang="ru-RU"/>
        </a:p>
      </dgm:t>
    </dgm:pt>
    <dgm:pt modelId="{E699C804-81F3-4098-8AD6-8406667A3AC1}">
      <dgm:prSet phldrT="[Текст]" custT="1"/>
      <dgm:spPr/>
      <dgm:t>
        <a:bodyPr/>
        <a:lstStyle/>
        <a:p>
          <a:r>
            <a:rPr lang="ru-RU" sz="2400" b="1" dirty="0" err="1" smtClean="0"/>
            <a:t>Пространствен-ное</a:t>
          </a:r>
          <a:r>
            <a:rPr lang="ru-RU" sz="2400" b="1" dirty="0" smtClean="0"/>
            <a:t> и временное разделение гомосферы и </a:t>
          </a:r>
          <a:r>
            <a:rPr lang="ru-RU" sz="2400" b="1" dirty="0" err="1" smtClean="0"/>
            <a:t>ноксосферы</a:t>
          </a:r>
          <a:endParaRPr lang="ru-RU" sz="2400" b="1" dirty="0"/>
        </a:p>
      </dgm:t>
    </dgm:pt>
    <dgm:pt modelId="{990914F6-FDF4-4DBE-8809-E192AC7B8E59}" type="parTrans" cxnId="{BECBBA7F-9975-4B61-9720-C027B3EA4F31}">
      <dgm:prSet/>
      <dgm:spPr/>
      <dgm:t>
        <a:bodyPr/>
        <a:lstStyle/>
        <a:p>
          <a:endParaRPr lang="ru-RU"/>
        </a:p>
      </dgm:t>
    </dgm:pt>
    <dgm:pt modelId="{CA4864F3-388D-4091-B44E-28D6C56DE552}" type="sibTrans" cxnId="{BECBBA7F-9975-4B61-9720-C027B3EA4F31}">
      <dgm:prSet/>
      <dgm:spPr/>
      <dgm:t>
        <a:bodyPr/>
        <a:lstStyle/>
        <a:p>
          <a:endParaRPr lang="ru-RU"/>
        </a:p>
      </dgm:t>
    </dgm:pt>
    <dgm:pt modelId="{560D2AB7-336D-4827-90A7-A4097D1D9D4C}">
      <dgm:prSet phldrT="[Текст]" custT="1"/>
      <dgm:spPr/>
      <dgm:t>
        <a:bodyPr/>
        <a:lstStyle/>
        <a:p>
          <a:r>
            <a:rPr lang="ru-RU" sz="2400" b="1" dirty="0" smtClean="0"/>
            <a:t>Нормализация </a:t>
          </a:r>
          <a:r>
            <a:rPr lang="ru-RU" sz="2400" b="1" dirty="0" err="1" smtClean="0"/>
            <a:t>ноксосферы</a:t>
          </a:r>
          <a:r>
            <a:rPr lang="ru-RU" sz="2400" b="1" dirty="0" smtClean="0"/>
            <a:t> путем исключения опасности</a:t>
          </a:r>
        </a:p>
      </dgm:t>
    </dgm:pt>
    <dgm:pt modelId="{F7B5229A-9D30-43D9-A171-83F23669AC01}" type="parTrans" cxnId="{096BF6A3-FF1A-4967-B6C5-44230257C247}">
      <dgm:prSet/>
      <dgm:spPr/>
      <dgm:t>
        <a:bodyPr/>
        <a:lstStyle/>
        <a:p>
          <a:endParaRPr lang="ru-RU"/>
        </a:p>
      </dgm:t>
    </dgm:pt>
    <dgm:pt modelId="{A820A8CB-4D19-40EA-A4BA-505A0D63AE7D}" type="sibTrans" cxnId="{096BF6A3-FF1A-4967-B6C5-44230257C247}">
      <dgm:prSet/>
      <dgm:spPr/>
      <dgm:t>
        <a:bodyPr/>
        <a:lstStyle/>
        <a:p>
          <a:endParaRPr lang="ru-RU"/>
        </a:p>
      </dgm:t>
    </dgm:pt>
    <dgm:pt modelId="{5737400D-2C26-420C-8C45-723BF6ECDA29}">
      <dgm:prSet phldrT="[Текст]" custT="1"/>
      <dgm:spPr/>
      <dgm:t>
        <a:bodyPr/>
        <a:lstStyle/>
        <a:p>
          <a:r>
            <a:rPr lang="ru-RU" sz="2400" b="1" dirty="0" smtClean="0"/>
            <a:t>Адаптация человека к соответствующей среде и повышение его защищенности</a:t>
          </a:r>
        </a:p>
      </dgm:t>
    </dgm:pt>
    <dgm:pt modelId="{0577299C-C0DE-4DA9-93CE-D3582C461551}" type="parTrans" cxnId="{84280C57-15FD-4877-8CCB-4A0060D68B00}">
      <dgm:prSet/>
      <dgm:spPr/>
      <dgm:t>
        <a:bodyPr/>
        <a:lstStyle/>
        <a:p>
          <a:endParaRPr lang="ru-RU"/>
        </a:p>
      </dgm:t>
    </dgm:pt>
    <dgm:pt modelId="{E71E8DC8-AED7-4934-B9A5-46EA9D8B2976}" type="sibTrans" cxnId="{84280C57-15FD-4877-8CCB-4A0060D68B00}">
      <dgm:prSet/>
      <dgm:spPr/>
      <dgm:t>
        <a:bodyPr/>
        <a:lstStyle/>
        <a:p>
          <a:endParaRPr lang="ru-RU"/>
        </a:p>
      </dgm:t>
    </dgm:pt>
    <dgm:pt modelId="{C44192CE-5381-4E50-8FC2-63707F1BFAC7}">
      <dgm:prSet custT="1"/>
      <dgm:spPr/>
      <dgm:t>
        <a:bodyPr/>
        <a:lstStyle/>
        <a:p>
          <a:r>
            <a:rPr lang="ru-RU" sz="2400" b="1" dirty="0" smtClean="0"/>
            <a:t>ДУ, автоматизация, роботизация</a:t>
          </a:r>
          <a:endParaRPr lang="ru-RU" sz="2400" b="1" dirty="0"/>
        </a:p>
      </dgm:t>
    </dgm:pt>
    <dgm:pt modelId="{83D205E4-1416-40B9-B368-03F496BD1F8F}" type="parTrans" cxnId="{AF554C56-8CD4-4AC8-ADDE-951CB0A4D5FB}">
      <dgm:prSet/>
      <dgm:spPr/>
      <dgm:t>
        <a:bodyPr/>
        <a:lstStyle/>
        <a:p>
          <a:endParaRPr lang="ru-RU"/>
        </a:p>
      </dgm:t>
    </dgm:pt>
    <dgm:pt modelId="{B1A21977-0F3A-4549-8526-922C59F7AA57}" type="sibTrans" cxnId="{AF554C56-8CD4-4AC8-ADDE-951CB0A4D5FB}">
      <dgm:prSet/>
      <dgm:spPr/>
      <dgm:t>
        <a:bodyPr/>
        <a:lstStyle/>
        <a:p>
          <a:endParaRPr lang="ru-RU"/>
        </a:p>
      </dgm:t>
    </dgm:pt>
    <dgm:pt modelId="{A05AB493-EF62-4C8B-9B18-56A2C4B1C173}">
      <dgm:prSet custT="1"/>
      <dgm:spPr/>
      <dgm:t>
        <a:bodyPr/>
        <a:lstStyle/>
        <a:p>
          <a:r>
            <a:rPr lang="ru-RU" sz="2400" b="1" dirty="0" smtClean="0"/>
            <a:t>Средства коллективной защиты</a:t>
          </a:r>
          <a:endParaRPr lang="ru-RU" sz="2400" b="1" dirty="0"/>
        </a:p>
      </dgm:t>
    </dgm:pt>
    <dgm:pt modelId="{C8AD8239-69B5-43E2-A5AD-7E44361238C0}" type="parTrans" cxnId="{6ED6DA16-021D-4C59-B029-72314EFAE2A6}">
      <dgm:prSet/>
      <dgm:spPr/>
      <dgm:t>
        <a:bodyPr/>
        <a:lstStyle/>
        <a:p>
          <a:endParaRPr lang="ru-RU"/>
        </a:p>
      </dgm:t>
    </dgm:pt>
    <dgm:pt modelId="{7EF91572-3462-43E3-916B-90924D672F85}" type="sibTrans" cxnId="{6ED6DA16-021D-4C59-B029-72314EFAE2A6}">
      <dgm:prSet/>
      <dgm:spPr/>
      <dgm:t>
        <a:bodyPr/>
        <a:lstStyle/>
        <a:p>
          <a:endParaRPr lang="ru-RU"/>
        </a:p>
      </dgm:t>
    </dgm:pt>
    <dgm:pt modelId="{5965790D-C391-4457-BB80-07399DC8EFF9}">
      <dgm:prSet custT="1"/>
      <dgm:spPr/>
      <dgm:t>
        <a:bodyPr/>
        <a:lstStyle/>
        <a:p>
          <a:r>
            <a:rPr lang="ru-RU" sz="2400" b="1" dirty="0" smtClean="0"/>
            <a:t>Профотбор, обучение, средства индивидуальной  защиты </a:t>
          </a:r>
          <a:endParaRPr lang="ru-RU" sz="2400" b="1" dirty="0"/>
        </a:p>
      </dgm:t>
    </dgm:pt>
    <dgm:pt modelId="{05D84E83-D8D6-42A8-876D-A58946B774F7}" type="parTrans" cxnId="{CAB5B6FC-10ED-4A3D-915C-F9DE90E7BE82}">
      <dgm:prSet/>
      <dgm:spPr/>
      <dgm:t>
        <a:bodyPr/>
        <a:lstStyle/>
        <a:p>
          <a:endParaRPr lang="ru-RU"/>
        </a:p>
      </dgm:t>
    </dgm:pt>
    <dgm:pt modelId="{9DF7DFF9-373B-454A-BB06-641EA1EF73CE}" type="sibTrans" cxnId="{CAB5B6FC-10ED-4A3D-915C-F9DE90E7BE82}">
      <dgm:prSet/>
      <dgm:spPr/>
      <dgm:t>
        <a:bodyPr/>
        <a:lstStyle/>
        <a:p>
          <a:endParaRPr lang="ru-RU"/>
        </a:p>
      </dgm:t>
    </dgm:pt>
    <dgm:pt modelId="{097F42ED-DEDB-443E-88E1-880DD0228A76}" type="pres">
      <dgm:prSet presAssocID="{FE848BF2-D758-401B-8B8A-249334D09AC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D524B-C296-4262-82EC-F6D26A65FBDF}" type="pres">
      <dgm:prSet presAssocID="{241CD1BE-B6AC-47BF-948F-143FAB6E6FED}" presName="root1" presStyleCnt="0"/>
      <dgm:spPr/>
    </dgm:pt>
    <dgm:pt modelId="{DE78C705-9FD5-4B69-BFF2-8B4AD84C406C}" type="pres">
      <dgm:prSet presAssocID="{241CD1BE-B6AC-47BF-948F-143FAB6E6FED}" presName="LevelOneTextNode" presStyleLbl="node0" presStyleIdx="0" presStyleCnt="1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7C73F2-3CD7-47C5-A47F-D359DE581F6B}" type="pres">
      <dgm:prSet presAssocID="{241CD1BE-B6AC-47BF-948F-143FAB6E6FED}" presName="level2hierChild" presStyleCnt="0"/>
      <dgm:spPr/>
    </dgm:pt>
    <dgm:pt modelId="{45B95674-DE0F-4521-A87E-75E3AA704BEB}" type="pres">
      <dgm:prSet presAssocID="{990914F6-FDF4-4DBE-8809-E192AC7B8E5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87598D8-6790-49F8-8549-F1074CEC6CF8}" type="pres">
      <dgm:prSet presAssocID="{990914F6-FDF4-4DBE-8809-E192AC7B8E5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FBB3FE0-DD1C-410B-AB48-48A026EE81D2}" type="pres">
      <dgm:prSet presAssocID="{E699C804-81F3-4098-8AD6-8406667A3AC1}" presName="root2" presStyleCnt="0"/>
      <dgm:spPr/>
    </dgm:pt>
    <dgm:pt modelId="{FEDF106E-70DE-4D18-834A-A1FDAF98832A}" type="pres">
      <dgm:prSet presAssocID="{E699C804-81F3-4098-8AD6-8406667A3AC1}" presName="LevelTwoTextNode" presStyleLbl="node2" presStyleIdx="0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2D6945-48AF-46CD-BD19-95C6FC93862E}" type="pres">
      <dgm:prSet presAssocID="{E699C804-81F3-4098-8AD6-8406667A3AC1}" presName="level3hierChild" presStyleCnt="0"/>
      <dgm:spPr/>
    </dgm:pt>
    <dgm:pt modelId="{31F228A6-166C-4040-A659-0F68CF2AEA1D}" type="pres">
      <dgm:prSet presAssocID="{83D205E4-1416-40B9-B368-03F496BD1F8F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666FFBF3-170C-4C62-A871-B4AC4A36FFBD}" type="pres">
      <dgm:prSet presAssocID="{83D205E4-1416-40B9-B368-03F496BD1F8F}" presName="connTx" presStyleLbl="parChTrans1D3" presStyleIdx="0" presStyleCnt="3"/>
      <dgm:spPr/>
      <dgm:t>
        <a:bodyPr/>
        <a:lstStyle/>
        <a:p>
          <a:endParaRPr lang="ru-RU"/>
        </a:p>
      </dgm:t>
    </dgm:pt>
    <dgm:pt modelId="{086DCA2D-F185-43E2-9AE9-40220531FA73}" type="pres">
      <dgm:prSet presAssocID="{C44192CE-5381-4E50-8FC2-63707F1BFAC7}" presName="root2" presStyleCnt="0"/>
      <dgm:spPr/>
    </dgm:pt>
    <dgm:pt modelId="{465EFA4D-7BE7-4B8B-9518-3DBE4B1B0BDB}" type="pres">
      <dgm:prSet presAssocID="{C44192CE-5381-4E50-8FC2-63707F1BFAC7}" presName="LevelTwoTextNode" presStyleLbl="node3" presStyleIdx="0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66C0E-1D71-4168-AE5D-BB45DFB9F28F}" type="pres">
      <dgm:prSet presAssocID="{C44192CE-5381-4E50-8FC2-63707F1BFAC7}" presName="level3hierChild" presStyleCnt="0"/>
      <dgm:spPr/>
    </dgm:pt>
    <dgm:pt modelId="{937AB5D7-3C28-490D-B276-0EF9CBE6C356}" type="pres">
      <dgm:prSet presAssocID="{F7B5229A-9D30-43D9-A171-83F23669AC0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1EFDE1C-9654-4B47-AEC2-12FD304C0AB6}" type="pres">
      <dgm:prSet presAssocID="{F7B5229A-9D30-43D9-A171-83F23669AC0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5388A17-D577-46DF-8A77-966DF859D05F}" type="pres">
      <dgm:prSet presAssocID="{560D2AB7-336D-4827-90A7-A4097D1D9D4C}" presName="root2" presStyleCnt="0"/>
      <dgm:spPr/>
    </dgm:pt>
    <dgm:pt modelId="{A70E9121-C2DC-417D-AEB2-AA2848D7FB6C}" type="pres">
      <dgm:prSet presAssocID="{560D2AB7-336D-4827-90A7-A4097D1D9D4C}" presName="LevelTwoTextNode" presStyleLbl="node2" presStyleIdx="1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648B05-984F-4593-9998-17F6B483EF70}" type="pres">
      <dgm:prSet presAssocID="{560D2AB7-336D-4827-90A7-A4097D1D9D4C}" presName="level3hierChild" presStyleCnt="0"/>
      <dgm:spPr/>
    </dgm:pt>
    <dgm:pt modelId="{E66DA1ED-0D24-4261-B223-6DFFF98BEC5F}" type="pres">
      <dgm:prSet presAssocID="{C8AD8239-69B5-43E2-A5AD-7E44361238C0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93534F7D-164F-4203-9D94-0FF75E9F066E}" type="pres">
      <dgm:prSet presAssocID="{C8AD8239-69B5-43E2-A5AD-7E44361238C0}" presName="connTx" presStyleLbl="parChTrans1D3" presStyleIdx="1" presStyleCnt="3"/>
      <dgm:spPr/>
      <dgm:t>
        <a:bodyPr/>
        <a:lstStyle/>
        <a:p>
          <a:endParaRPr lang="ru-RU"/>
        </a:p>
      </dgm:t>
    </dgm:pt>
    <dgm:pt modelId="{2552B334-D826-465C-B2C4-0F8B13D59C77}" type="pres">
      <dgm:prSet presAssocID="{A05AB493-EF62-4C8B-9B18-56A2C4B1C173}" presName="root2" presStyleCnt="0"/>
      <dgm:spPr/>
    </dgm:pt>
    <dgm:pt modelId="{0508099B-6D9D-488B-BB59-08B4A1B95B61}" type="pres">
      <dgm:prSet presAssocID="{A05AB493-EF62-4C8B-9B18-56A2C4B1C173}" presName="LevelTwoTextNode" presStyleLbl="node3" presStyleIdx="1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FF1F1C-92E7-43CA-A912-087219BA90DB}" type="pres">
      <dgm:prSet presAssocID="{A05AB493-EF62-4C8B-9B18-56A2C4B1C173}" presName="level3hierChild" presStyleCnt="0"/>
      <dgm:spPr/>
    </dgm:pt>
    <dgm:pt modelId="{36426AF3-A738-4FC8-B5CA-AEDCE17EF46C}" type="pres">
      <dgm:prSet presAssocID="{0577299C-C0DE-4DA9-93CE-D3582C46155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D9EB305-27E1-4948-9C7D-1A5438F1C8EA}" type="pres">
      <dgm:prSet presAssocID="{0577299C-C0DE-4DA9-93CE-D3582C46155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76A3BD2-920D-48A7-933E-466F495DFD0B}" type="pres">
      <dgm:prSet presAssocID="{5737400D-2C26-420C-8C45-723BF6ECDA29}" presName="root2" presStyleCnt="0"/>
      <dgm:spPr/>
    </dgm:pt>
    <dgm:pt modelId="{C6CA1D72-E62D-4770-B028-3071339E09A2}" type="pres">
      <dgm:prSet presAssocID="{5737400D-2C26-420C-8C45-723BF6ECDA29}" presName="LevelTwoTextNode" presStyleLbl="node2" presStyleIdx="2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4782CD-AAD6-404A-8AE8-FCC29D65A626}" type="pres">
      <dgm:prSet presAssocID="{5737400D-2C26-420C-8C45-723BF6ECDA29}" presName="level3hierChild" presStyleCnt="0"/>
      <dgm:spPr/>
    </dgm:pt>
    <dgm:pt modelId="{A2CECCA6-ECB6-46A2-B194-27B4A593D696}" type="pres">
      <dgm:prSet presAssocID="{05D84E83-D8D6-42A8-876D-A58946B774F7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7DF1D324-FAC7-4490-971E-A612F6EAEC70}" type="pres">
      <dgm:prSet presAssocID="{05D84E83-D8D6-42A8-876D-A58946B774F7}" presName="connTx" presStyleLbl="parChTrans1D3" presStyleIdx="2" presStyleCnt="3"/>
      <dgm:spPr/>
      <dgm:t>
        <a:bodyPr/>
        <a:lstStyle/>
        <a:p>
          <a:endParaRPr lang="ru-RU"/>
        </a:p>
      </dgm:t>
    </dgm:pt>
    <dgm:pt modelId="{070D7A79-14BE-46F7-A6EF-A35AC031FC28}" type="pres">
      <dgm:prSet presAssocID="{5965790D-C391-4457-BB80-07399DC8EFF9}" presName="root2" presStyleCnt="0"/>
      <dgm:spPr/>
    </dgm:pt>
    <dgm:pt modelId="{5A5B9929-557F-4D4C-B755-3AB0704410DA}" type="pres">
      <dgm:prSet presAssocID="{5965790D-C391-4457-BB80-07399DC8EFF9}" presName="LevelTwoTextNode" presStyleLbl="node3" presStyleIdx="2" presStyleCnt="3" custScaleX="247149" custScaleY="37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2A7571-CB44-416B-B1B8-43A5886E1A24}" type="pres">
      <dgm:prSet presAssocID="{5965790D-C391-4457-BB80-07399DC8EFF9}" presName="level3hierChild" presStyleCnt="0"/>
      <dgm:spPr/>
    </dgm:pt>
  </dgm:ptLst>
  <dgm:cxnLst>
    <dgm:cxn modelId="{0298F073-B303-44C5-ADCC-B71C3E2593CA}" type="presOf" srcId="{990914F6-FDF4-4DBE-8809-E192AC7B8E59}" destId="{45B95674-DE0F-4521-A87E-75E3AA704BEB}" srcOrd="0" destOrd="0" presId="urn:microsoft.com/office/officeart/2005/8/layout/hierarchy2"/>
    <dgm:cxn modelId="{936A0556-B6C6-476C-AB19-365C5A15DB09}" type="presOf" srcId="{F7B5229A-9D30-43D9-A171-83F23669AC01}" destId="{937AB5D7-3C28-490D-B276-0EF9CBE6C356}" srcOrd="0" destOrd="0" presId="urn:microsoft.com/office/officeart/2005/8/layout/hierarchy2"/>
    <dgm:cxn modelId="{84280C57-15FD-4877-8CCB-4A0060D68B00}" srcId="{241CD1BE-B6AC-47BF-948F-143FAB6E6FED}" destId="{5737400D-2C26-420C-8C45-723BF6ECDA29}" srcOrd="2" destOrd="0" parTransId="{0577299C-C0DE-4DA9-93CE-D3582C461551}" sibTransId="{E71E8DC8-AED7-4934-B9A5-46EA9D8B2976}"/>
    <dgm:cxn modelId="{A530AAF3-E148-4242-8FCC-2746259B4551}" type="presOf" srcId="{990914F6-FDF4-4DBE-8809-E192AC7B8E59}" destId="{487598D8-6790-49F8-8549-F1074CEC6CF8}" srcOrd="1" destOrd="0" presId="urn:microsoft.com/office/officeart/2005/8/layout/hierarchy2"/>
    <dgm:cxn modelId="{E742125A-CCF7-4F10-9686-280DAE672AD1}" type="presOf" srcId="{E699C804-81F3-4098-8AD6-8406667A3AC1}" destId="{FEDF106E-70DE-4D18-834A-A1FDAF98832A}" srcOrd="0" destOrd="0" presId="urn:microsoft.com/office/officeart/2005/8/layout/hierarchy2"/>
    <dgm:cxn modelId="{53453282-2C8F-44AB-86C5-66B6B3939951}" type="presOf" srcId="{83D205E4-1416-40B9-B368-03F496BD1F8F}" destId="{666FFBF3-170C-4C62-A871-B4AC4A36FFBD}" srcOrd="1" destOrd="0" presId="urn:microsoft.com/office/officeart/2005/8/layout/hierarchy2"/>
    <dgm:cxn modelId="{BECBBA7F-9975-4B61-9720-C027B3EA4F31}" srcId="{241CD1BE-B6AC-47BF-948F-143FAB6E6FED}" destId="{E699C804-81F3-4098-8AD6-8406667A3AC1}" srcOrd="0" destOrd="0" parTransId="{990914F6-FDF4-4DBE-8809-E192AC7B8E59}" sibTransId="{CA4864F3-388D-4091-B44E-28D6C56DE552}"/>
    <dgm:cxn modelId="{67C889A3-93B2-4986-8860-A27E36FDCB55}" type="presOf" srcId="{241CD1BE-B6AC-47BF-948F-143FAB6E6FED}" destId="{DE78C705-9FD5-4B69-BFF2-8B4AD84C406C}" srcOrd="0" destOrd="0" presId="urn:microsoft.com/office/officeart/2005/8/layout/hierarchy2"/>
    <dgm:cxn modelId="{C62D4129-1D47-4414-8031-92277E26B689}" type="presOf" srcId="{5965790D-C391-4457-BB80-07399DC8EFF9}" destId="{5A5B9929-557F-4D4C-B755-3AB0704410DA}" srcOrd="0" destOrd="0" presId="urn:microsoft.com/office/officeart/2005/8/layout/hierarchy2"/>
    <dgm:cxn modelId="{262F8E74-4FE1-45B3-8079-AE2E0CC8D0B1}" type="presOf" srcId="{560D2AB7-336D-4827-90A7-A4097D1D9D4C}" destId="{A70E9121-C2DC-417D-AEB2-AA2848D7FB6C}" srcOrd="0" destOrd="0" presId="urn:microsoft.com/office/officeart/2005/8/layout/hierarchy2"/>
    <dgm:cxn modelId="{AF554C56-8CD4-4AC8-ADDE-951CB0A4D5FB}" srcId="{E699C804-81F3-4098-8AD6-8406667A3AC1}" destId="{C44192CE-5381-4E50-8FC2-63707F1BFAC7}" srcOrd="0" destOrd="0" parTransId="{83D205E4-1416-40B9-B368-03F496BD1F8F}" sibTransId="{B1A21977-0F3A-4549-8526-922C59F7AA57}"/>
    <dgm:cxn modelId="{88F4AF3F-2121-4EDD-9925-6DE723D42201}" type="presOf" srcId="{0577299C-C0DE-4DA9-93CE-D3582C461551}" destId="{7D9EB305-27E1-4948-9C7D-1A5438F1C8EA}" srcOrd="1" destOrd="0" presId="urn:microsoft.com/office/officeart/2005/8/layout/hierarchy2"/>
    <dgm:cxn modelId="{6ED6DA16-021D-4C59-B029-72314EFAE2A6}" srcId="{560D2AB7-336D-4827-90A7-A4097D1D9D4C}" destId="{A05AB493-EF62-4C8B-9B18-56A2C4B1C173}" srcOrd="0" destOrd="0" parTransId="{C8AD8239-69B5-43E2-A5AD-7E44361238C0}" sibTransId="{7EF91572-3462-43E3-916B-90924D672F85}"/>
    <dgm:cxn modelId="{6E56A843-77C8-44F9-9ADE-AE90851BFC74}" type="presOf" srcId="{05D84E83-D8D6-42A8-876D-A58946B774F7}" destId="{A2CECCA6-ECB6-46A2-B194-27B4A593D696}" srcOrd="0" destOrd="0" presId="urn:microsoft.com/office/officeart/2005/8/layout/hierarchy2"/>
    <dgm:cxn modelId="{E256F721-D37D-4DD4-9C85-4D48F90C45B7}" type="presOf" srcId="{5737400D-2C26-420C-8C45-723BF6ECDA29}" destId="{C6CA1D72-E62D-4770-B028-3071339E09A2}" srcOrd="0" destOrd="0" presId="urn:microsoft.com/office/officeart/2005/8/layout/hierarchy2"/>
    <dgm:cxn modelId="{1DCD6CDE-0877-4D6E-9520-C8F3C04168E9}" type="presOf" srcId="{83D205E4-1416-40B9-B368-03F496BD1F8F}" destId="{31F228A6-166C-4040-A659-0F68CF2AEA1D}" srcOrd="0" destOrd="0" presId="urn:microsoft.com/office/officeart/2005/8/layout/hierarchy2"/>
    <dgm:cxn modelId="{4B07AFFA-CA0A-496B-AB7B-DEE47E0A69D5}" type="presOf" srcId="{A05AB493-EF62-4C8B-9B18-56A2C4B1C173}" destId="{0508099B-6D9D-488B-BB59-08B4A1B95B61}" srcOrd="0" destOrd="0" presId="urn:microsoft.com/office/officeart/2005/8/layout/hierarchy2"/>
    <dgm:cxn modelId="{1446AEF5-47ED-430B-9B9C-7142DE7B97AC}" type="presOf" srcId="{FE848BF2-D758-401B-8B8A-249334D09ACB}" destId="{097F42ED-DEDB-443E-88E1-880DD0228A76}" srcOrd="0" destOrd="0" presId="urn:microsoft.com/office/officeart/2005/8/layout/hierarchy2"/>
    <dgm:cxn modelId="{B86DBACD-01C6-4609-89C1-2DC2B5FCEA13}" type="presOf" srcId="{C44192CE-5381-4E50-8FC2-63707F1BFAC7}" destId="{465EFA4D-7BE7-4B8B-9518-3DBE4B1B0BDB}" srcOrd="0" destOrd="0" presId="urn:microsoft.com/office/officeart/2005/8/layout/hierarchy2"/>
    <dgm:cxn modelId="{64BDD1BF-B452-4BF8-9AF8-F05DA960D3F7}" type="presOf" srcId="{0577299C-C0DE-4DA9-93CE-D3582C461551}" destId="{36426AF3-A738-4FC8-B5CA-AEDCE17EF46C}" srcOrd="0" destOrd="0" presId="urn:microsoft.com/office/officeart/2005/8/layout/hierarchy2"/>
    <dgm:cxn modelId="{A1A14514-ED30-48C2-802A-AEBD53D7793C}" srcId="{FE848BF2-D758-401B-8B8A-249334D09ACB}" destId="{241CD1BE-B6AC-47BF-948F-143FAB6E6FED}" srcOrd="0" destOrd="0" parTransId="{3A89A3BE-8DD5-4053-8BF8-A6E95FF621E6}" sibTransId="{295F8A0F-72E7-40EA-BC9A-DC57867CDD33}"/>
    <dgm:cxn modelId="{D353EFB0-4C3C-4D8F-9AA0-91A618D363B9}" type="presOf" srcId="{05D84E83-D8D6-42A8-876D-A58946B774F7}" destId="{7DF1D324-FAC7-4490-971E-A612F6EAEC70}" srcOrd="1" destOrd="0" presId="urn:microsoft.com/office/officeart/2005/8/layout/hierarchy2"/>
    <dgm:cxn modelId="{096BF6A3-FF1A-4967-B6C5-44230257C247}" srcId="{241CD1BE-B6AC-47BF-948F-143FAB6E6FED}" destId="{560D2AB7-336D-4827-90A7-A4097D1D9D4C}" srcOrd="1" destOrd="0" parTransId="{F7B5229A-9D30-43D9-A171-83F23669AC01}" sibTransId="{A820A8CB-4D19-40EA-A4BA-505A0D63AE7D}"/>
    <dgm:cxn modelId="{CAB5B6FC-10ED-4A3D-915C-F9DE90E7BE82}" srcId="{5737400D-2C26-420C-8C45-723BF6ECDA29}" destId="{5965790D-C391-4457-BB80-07399DC8EFF9}" srcOrd="0" destOrd="0" parTransId="{05D84E83-D8D6-42A8-876D-A58946B774F7}" sibTransId="{9DF7DFF9-373B-454A-BB06-641EA1EF73CE}"/>
    <dgm:cxn modelId="{B771A3B2-D67F-4C15-A175-006FF13B4777}" type="presOf" srcId="{F7B5229A-9D30-43D9-A171-83F23669AC01}" destId="{E1EFDE1C-9654-4B47-AEC2-12FD304C0AB6}" srcOrd="1" destOrd="0" presId="urn:microsoft.com/office/officeart/2005/8/layout/hierarchy2"/>
    <dgm:cxn modelId="{F9652786-3729-4741-BE66-925A4034E081}" type="presOf" srcId="{C8AD8239-69B5-43E2-A5AD-7E44361238C0}" destId="{E66DA1ED-0D24-4261-B223-6DFFF98BEC5F}" srcOrd="0" destOrd="0" presId="urn:microsoft.com/office/officeart/2005/8/layout/hierarchy2"/>
    <dgm:cxn modelId="{8A9E5D8D-1413-4AE2-935D-A8B0A0FE9620}" type="presOf" srcId="{C8AD8239-69B5-43E2-A5AD-7E44361238C0}" destId="{93534F7D-164F-4203-9D94-0FF75E9F066E}" srcOrd="1" destOrd="0" presId="urn:microsoft.com/office/officeart/2005/8/layout/hierarchy2"/>
    <dgm:cxn modelId="{6D46F974-BBAE-44B2-838F-65889EEC8C8C}" type="presParOf" srcId="{097F42ED-DEDB-443E-88E1-880DD0228A76}" destId="{4A3D524B-C296-4262-82EC-F6D26A65FBDF}" srcOrd="0" destOrd="0" presId="urn:microsoft.com/office/officeart/2005/8/layout/hierarchy2"/>
    <dgm:cxn modelId="{B406D930-A4B4-47C8-9032-73AF05BCA078}" type="presParOf" srcId="{4A3D524B-C296-4262-82EC-F6D26A65FBDF}" destId="{DE78C705-9FD5-4B69-BFF2-8B4AD84C406C}" srcOrd="0" destOrd="0" presId="urn:microsoft.com/office/officeart/2005/8/layout/hierarchy2"/>
    <dgm:cxn modelId="{ED9EA3EF-6BC7-4190-81CF-E307825AA741}" type="presParOf" srcId="{4A3D524B-C296-4262-82EC-F6D26A65FBDF}" destId="{8D7C73F2-3CD7-47C5-A47F-D359DE581F6B}" srcOrd="1" destOrd="0" presId="urn:microsoft.com/office/officeart/2005/8/layout/hierarchy2"/>
    <dgm:cxn modelId="{488959AB-A6FD-41A9-8B01-7C0261631133}" type="presParOf" srcId="{8D7C73F2-3CD7-47C5-A47F-D359DE581F6B}" destId="{45B95674-DE0F-4521-A87E-75E3AA704BEB}" srcOrd="0" destOrd="0" presId="urn:microsoft.com/office/officeart/2005/8/layout/hierarchy2"/>
    <dgm:cxn modelId="{20788483-6E72-46DF-A107-B5214A26A7E7}" type="presParOf" srcId="{45B95674-DE0F-4521-A87E-75E3AA704BEB}" destId="{487598D8-6790-49F8-8549-F1074CEC6CF8}" srcOrd="0" destOrd="0" presId="urn:microsoft.com/office/officeart/2005/8/layout/hierarchy2"/>
    <dgm:cxn modelId="{55AFD8E8-D186-48A1-BD1D-B2BA8895DBDB}" type="presParOf" srcId="{8D7C73F2-3CD7-47C5-A47F-D359DE581F6B}" destId="{4FBB3FE0-DD1C-410B-AB48-48A026EE81D2}" srcOrd="1" destOrd="0" presId="urn:microsoft.com/office/officeart/2005/8/layout/hierarchy2"/>
    <dgm:cxn modelId="{AECB289E-73BB-4A98-8AA6-709C8BD8EC16}" type="presParOf" srcId="{4FBB3FE0-DD1C-410B-AB48-48A026EE81D2}" destId="{FEDF106E-70DE-4D18-834A-A1FDAF98832A}" srcOrd="0" destOrd="0" presId="urn:microsoft.com/office/officeart/2005/8/layout/hierarchy2"/>
    <dgm:cxn modelId="{AAE48CA0-35C8-43D6-AA2D-F2EEA1D739EB}" type="presParOf" srcId="{4FBB3FE0-DD1C-410B-AB48-48A026EE81D2}" destId="{062D6945-48AF-46CD-BD19-95C6FC93862E}" srcOrd="1" destOrd="0" presId="urn:microsoft.com/office/officeart/2005/8/layout/hierarchy2"/>
    <dgm:cxn modelId="{393852C3-5465-4AC4-801F-D101390F3F97}" type="presParOf" srcId="{062D6945-48AF-46CD-BD19-95C6FC93862E}" destId="{31F228A6-166C-4040-A659-0F68CF2AEA1D}" srcOrd="0" destOrd="0" presId="urn:microsoft.com/office/officeart/2005/8/layout/hierarchy2"/>
    <dgm:cxn modelId="{21ED7ACB-554F-45B3-9D54-33FA2EE98A5F}" type="presParOf" srcId="{31F228A6-166C-4040-A659-0F68CF2AEA1D}" destId="{666FFBF3-170C-4C62-A871-B4AC4A36FFBD}" srcOrd="0" destOrd="0" presId="urn:microsoft.com/office/officeart/2005/8/layout/hierarchy2"/>
    <dgm:cxn modelId="{AAE4594F-B6B0-4DDC-9195-55EDBA704991}" type="presParOf" srcId="{062D6945-48AF-46CD-BD19-95C6FC93862E}" destId="{086DCA2D-F185-43E2-9AE9-40220531FA73}" srcOrd="1" destOrd="0" presId="urn:microsoft.com/office/officeart/2005/8/layout/hierarchy2"/>
    <dgm:cxn modelId="{FCB37792-F2B7-453F-89C2-322DDA3C1C25}" type="presParOf" srcId="{086DCA2D-F185-43E2-9AE9-40220531FA73}" destId="{465EFA4D-7BE7-4B8B-9518-3DBE4B1B0BDB}" srcOrd="0" destOrd="0" presId="urn:microsoft.com/office/officeart/2005/8/layout/hierarchy2"/>
    <dgm:cxn modelId="{F4660012-0032-45E0-B6A5-D3EE504C1829}" type="presParOf" srcId="{086DCA2D-F185-43E2-9AE9-40220531FA73}" destId="{B2C66C0E-1D71-4168-AE5D-BB45DFB9F28F}" srcOrd="1" destOrd="0" presId="urn:microsoft.com/office/officeart/2005/8/layout/hierarchy2"/>
    <dgm:cxn modelId="{3157464E-5DB1-4677-B523-65D49CF0382E}" type="presParOf" srcId="{8D7C73F2-3CD7-47C5-A47F-D359DE581F6B}" destId="{937AB5D7-3C28-490D-B276-0EF9CBE6C356}" srcOrd="2" destOrd="0" presId="urn:microsoft.com/office/officeart/2005/8/layout/hierarchy2"/>
    <dgm:cxn modelId="{BD0449A9-12BF-45BD-B449-1622082F7CF6}" type="presParOf" srcId="{937AB5D7-3C28-490D-B276-0EF9CBE6C356}" destId="{E1EFDE1C-9654-4B47-AEC2-12FD304C0AB6}" srcOrd="0" destOrd="0" presId="urn:microsoft.com/office/officeart/2005/8/layout/hierarchy2"/>
    <dgm:cxn modelId="{DBE5D283-AB79-445D-9ABF-99654587E8F7}" type="presParOf" srcId="{8D7C73F2-3CD7-47C5-A47F-D359DE581F6B}" destId="{45388A17-D577-46DF-8A77-966DF859D05F}" srcOrd="3" destOrd="0" presId="urn:microsoft.com/office/officeart/2005/8/layout/hierarchy2"/>
    <dgm:cxn modelId="{53314FA4-A2A1-40DA-8AF5-E396F01D8E1C}" type="presParOf" srcId="{45388A17-D577-46DF-8A77-966DF859D05F}" destId="{A70E9121-C2DC-417D-AEB2-AA2848D7FB6C}" srcOrd="0" destOrd="0" presId="urn:microsoft.com/office/officeart/2005/8/layout/hierarchy2"/>
    <dgm:cxn modelId="{CE83707E-592C-4B09-BAD5-060F3BC0E534}" type="presParOf" srcId="{45388A17-D577-46DF-8A77-966DF859D05F}" destId="{77648B05-984F-4593-9998-17F6B483EF70}" srcOrd="1" destOrd="0" presId="urn:microsoft.com/office/officeart/2005/8/layout/hierarchy2"/>
    <dgm:cxn modelId="{75382569-E243-4028-8D76-B0F609EE2921}" type="presParOf" srcId="{77648B05-984F-4593-9998-17F6B483EF70}" destId="{E66DA1ED-0D24-4261-B223-6DFFF98BEC5F}" srcOrd="0" destOrd="0" presId="urn:microsoft.com/office/officeart/2005/8/layout/hierarchy2"/>
    <dgm:cxn modelId="{00E9050E-1BE7-4D55-B0D9-C8AB2375D994}" type="presParOf" srcId="{E66DA1ED-0D24-4261-B223-6DFFF98BEC5F}" destId="{93534F7D-164F-4203-9D94-0FF75E9F066E}" srcOrd="0" destOrd="0" presId="urn:microsoft.com/office/officeart/2005/8/layout/hierarchy2"/>
    <dgm:cxn modelId="{14B597AD-1932-43F0-B4BD-4D2D3D16FCF2}" type="presParOf" srcId="{77648B05-984F-4593-9998-17F6B483EF70}" destId="{2552B334-D826-465C-B2C4-0F8B13D59C77}" srcOrd="1" destOrd="0" presId="urn:microsoft.com/office/officeart/2005/8/layout/hierarchy2"/>
    <dgm:cxn modelId="{A8BF4B73-9F22-4C86-AA52-CF1138E1F56D}" type="presParOf" srcId="{2552B334-D826-465C-B2C4-0F8B13D59C77}" destId="{0508099B-6D9D-488B-BB59-08B4A1B95B61}" srcOrd="0" destOrd="0" presId="urn:microsoft.com/office/officeart/2005/8/layout/hierarchy2"/>
    <dgm:cxn modelId="{2C51E162-76DD-4941-89FE-459FCA0BABFB}" type="presParOf" srcId="{2552B334-D826-465C-B2C4-0F8B13D59C77}" destId="{00FF1F1C-92E7-43CA-A912-087219BA90DB}" srcOrd="1" destOrd="0" presId="urn:microsoft.com/office/officeart/2005/8/layout/hierarchy2"/>
    <dgm:cxn modelId="{A5D792C8-1844-4B10-81A4-2EF1AAAE1352}" type="presParOf" srcId="{8D7C73F2-3CD7-47C5-A47F-D359DE581F6B}" destId="{36426AF3-A738-4FC8-B5CA-AEDCE17EF46C}" srcOrd="4" destOrd="0" presId="urn:microsoft.com/office/officeart/2005/8/layout/hierarchy2"/>
    <dgm:cxn modelId="{080B1912-D9BB-417B-BE07-AE0AE4C589DE}" type="presParOf" srcId="{36426AF3-A738-4FC8-B5CA-AEDCE17EF46C}" destId="{7D9EB305-27E1-4948-9C7D-1A5438F1C8EA}" srcOrd="0" destOrd="0" presId="urn:microsoft.com/office/officeart/2005/8/layout/hierarchy2"/>
    <dgm:cxn modelId="{0E0DC253-203D-4E18-A282-72EBEA76CF9C}" type="presParOf" srcId="{8D7C73F2-3CD7-47C5-A47F-D359DE581F6B}" destId="{D76A3BD2-920D-48A7-933E-466F495DFD0B}" srcOrd="5" destOrd="0" presId="urn:microsoft.com/office/officeart/2005/8/layout/hierarchy2"/>
    <dgm:cxn modelId="{AB5C87B4-D892-4468-8AE4-4C609347F6AD}" type="presParOf" srcId="{D76A3BD2-920D-48A7-933E-466F495DFD0B}" destId="{C6CA1D72-E62D-4770-B028-3071339E09A2}" srcOrd="0" destOrd="0" presId="urn:microsoft.com/office/officeart/2005/8/layout/hierarchy2"/>
    <dgm:cxn modelId="{27E93E5B-6A55-4167-80CA-5D1EEC01529D}" type="presParOf" srcId="{D76A3BD2-920D-48A7-933E-466F495DFD0B}" destId="{A84782CD-AAD6-404A-8AE8-FCC29D65A626}" srcOrd="1" destOrd="0" presId="urn:microsoft.com/office/officeart/2005/8/layout/hierarchy2"/>
    <dgm:cxn modelId="{82F45C51-5D17-4BD3-804E-CA79ECD85D26}" type="presParOf" srcId="{A84782CD-AAD6-404A-8AE8-FCC29D65A626}" destId="{A2CECCA6-ECB6-46A2-B194-27B4A593D696}" srcOrd="0" destOrd="0" presId="urn:microsoft.com/office/officeart/2005/8/layout/hierarchy2"/>
    <dgm:cxn modelId="{88D1316D-0684-4CB3-9BFB-FE5832C2A0EE}" type="presParOf" srcId="{A2CECCA6-ECB6-46A2-B194-27B4A593D696}" destId="{7DF1D324-FAC7-4490-971E-A612F6EAEC70}" srcOrd="0" destOrd="0" presId="urn:microsoft.com/office/officeart/2005/8/layout/hierarchy2"/>
    <dgm:cxn modelId="{4C2C596D-0FC5-4AFF-AEFA-A1951081D91C}" type="presParOf" srcId="{A84782CD-AAD6-404A-8AE8-FCC29D65A626}" destId="{070D7A79-14BE-46F7-A6EF-A35AC031FC28}" srcOrd="1" destOrd="0" presId="urn:microsoft.com/office/officeart/2005/8/layout/hierarchy2"/>
    <dgm:cxn modelId="{794A9670-ED62-49B0-A46A-4C9DB3C29B02}" type="presParOf" srcId="{070D7A79-14BE-46F7-A6EF-A35AC031FC28}" destId="{5A5B9929-557F-4D4C-B755-3AB0704410DA}" srcOrd="0" destOrd="0" presId="urn:microsoft.com/office/officeart/2005/8/layout/hierarchy2"/>
    <dgm:cxn modelId="{6AFE3772-0915-4BF1-9177-93292E510408}" type="presParOf" srcId="{070D7A79-14BE-46F7-A6EF-A35AC031FC28}" destId="{102A7571-CB44-416B-B1B8-43A5886E1A24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8F0B93-1530-4738-A039-0637977313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2BEF2-FF3E-44C0-90B0-60C25046874E}">
      <dgm:prSet phldrT="[Текст]"/>
      <dgm:spPr/>
      <dgm:t>
        <a:bodyPr/>
        <a:lstStyle/>
        <a:p>
          <a:r>
            <a:rPr lang="ru-RU" dirty="0" smtClean="0"/>
            <a:t>Оградительные устройства</a:t>
          </a:r>
          <a:endParaRPr lang="ru-RU" dirty="0"/>
        </a:p>
      </dgm:t>
    </dgm:pt>
    <dgm:pt modelId="{303BE115-B8DA-4A10-B94A-873AD6D546D3}" type="parTrans" cxnId="{102628CD-D98F-44AB-A7C8-00E8CE28497B}">
      <dgm:prSet/>
      <dgm:spPr/>
      <dgm:t>
        <a:bodyPr/>
        <a:lstStyle/>
        <a:p>
          <a:endParaRPr lang="ru-RU"/>
        </a:p>
      </dgm:t>
    </dgm:pt>
    <dgm:pt modelId="{A68EB413-A374-4DA9-8B00-99C39CD212F1}" type="sibTrans" cxnId="{102628CD-D98F-44AB-A7C8-00E8CE28497B}">
      <dgm:prSet/>
      <dgm:spPr/>
      <dgm:t>
        <a:bodyPr/>
        <a:lstStyle/>
        <a:p>
          <a:endParaRPr lang="ru-RU"/>
        </a:p>
      </dgm:t>
    </dgm:pt>
    <dgm:pt modelId="{836345E7-6558-44FB-8434-968DAA39A125}">
      <dgm:prSet phldrT="[Текст]" custT="1"/>
      <dgm:spPr/>
      <dgm:t>
        <a:bodyPr/>
        <a:lstStyle/>
        <a:p>
          <a:r>
            <a:rPr lang="ru-RU" sz="2400" dirty="0" smtClean="0"/>
            <a:t>Стационарные несъемные </a:t>
          </a:r>
          <a:endParaRPr lang="ru-RU" sz="2400" dirty="0"/>
        </a:p>
      </dgm:t>
    </dgm:pt>
    <dgm:pt modelId="{D5896F40-2D7F-4D60-9101-B55C4C5A5CE4}" type="parTrans" cxnId="{BE6032C7-472A-4B6C-9CB0-468128B9E4ED}">
      <dgm:prSet/>
      <dgm:spPr/>
      <dgm:t>
        <a:bodyPr/>
        <a:lstStyle/>
        <a:p>
          <a:endParaRPr lang="ru-RU"/>
        </a:p>
      </dgm:t>
    </dgm:pt>
    <dgm:pt modelId="{0194E7D5-2BE1-448B-A59F-B45B9BE57190}" type="sibTrans" cxnId="{BE6032C7-472A-4B6C-9CB0-468128B9E4ED}">
      <dgm:prSet/>
      <dgm:spPr/>
      <dgm:t>
        <a:bodyPr/>
        <a:lstStyle/>
        <a:p>
          <a:endParaRPr lang="ru-RU"/>
        </a:p>
      </dgm:t>
    </dgm:pt>
    <dgm:pt modelId="{15E01927-A133-4673-AA7B-E513657E00DB}">
      <dgm:prSet phldrT="[Текст]" custT="1"/>
      <dgm:spPr/>
      <dgm:t>
        <a:bodyPr/>
        <a:lstStyle/>
        <a:p>
          <a:r>
            <a:rPr lang="ru-RU" sz="2400" dirty="0" smtClean="0"/>
            <a:t>Стационарные съемные</a:t>
          </a:r>
          <a:endParaRPr lang="ru-RU" sz="2400" dirty="0"/>
        </a:p>
      </dgm:t>
    </dgm:pt>
    <dgm:pt modelId="{3DC3B24A-20D6-4A3B-A74F-D65B835C68B0}" type="parTrans" cxnId="{59279AA3-59EF-4643-A179-6A8167C246D8}">
      <dgm:prSet/>
      <dgm:spPr/>
      <dgm:t>
        <a:bodyPr/>
        <a:lstStyle/>
        <a:p>
          <a:endParaRPr lang="ru-RU"/>
        </a:p>
      </dgm:t>
    </dgm:pt>
    <dgm:pt modelId="{98A745E9-2815-4C67-B1C6-94BED824AA1A}" type="sibTrans" cxnId="{59279AA3-59EF-4643-A179-6A8167C246D8}">
      <dgm:prSet/>
      <dgm:spPr/>
      <dgm:t>
        <a:bodyPr/>
        <a:lstStyle/>
        <a:p>
          <a:endParaRPr lang="ru-RU"/>
        </a:p>
      </dgm:t>
    </dgm:pt>
    <dgm:pt modelId="{02B939E4-9707-43A2-BD25-4D05031915D6}">
      <dgm:prSet phldrT="[Текст]" custT="1"/>
      <dgm:spPr/>
      <dgm:t>
        <a:bodyPr/>
        <a:lstStyle/>
        <a:p>
          <a:r>
            <a:rPr lang="ru-RU" sz="2400" dirty="0" smtClean="0"/>
            <a:t>Подвижные</a:t>
          </a:r>
          <a:endParaRPr lang="ru-RU" sz="2400" dirty="0"/>
        </a:p>
      </dgm:t>
    </dgm:pt>
    <dgm:pt modelId="{6FC61F59-0B6C-4ED4-92A7-7C78D0307B8A}" type="parTrans" cxnId="{1163ECB8-F673-42BB-BC89-175D4720A779}">
      <dgm:prSet/>
      <dgm:spPr/>
      <dgm:t>
        <a:bodyPr/>
        <a:lstStyle/>
        <a:p>
          <a:endParaRPr lang="ru-RU"/>
        </a:p>
      </dgm:t>
    </dgm:pt>
    <dgm:pt modelId="{13EC3123-EBE5-4AF9-9778-A5B73BCAC0D5}" type="sibTrans" cxnId="{1163ECB8-F673-42BB-BC89-175D4720A779}">
      <dgm:prSet/>
      <dgm:spPr/>
      <dgm:t>
        <a:bodyPr/>
        <a:lstStyle/>
        <a:p>
          <a:endParaRPr lang="ru-RU"/>
        </a:p>
      </dgm:t>
    </dgm:pt>
    <dgm:pt modelId="{8ECF9341-7412-4124-9B0E-72D5DBB09438}">
      <dgm:prSet phldrT="[Текст]" custT="1"/>
      <dgm:spPr/>
      <dgm:t>
        <a:bodyPr/>
        <a:lstStyle/>
        <a:p>
          <a:r>
            <a:rPr lang="ru-RU" sz="2400" dirty="0" err="1" smtClean="0"/>
            <a:t>Полуподвижные</a:t>
          </a:r>
          <a:endParaRPr lang="ru-RU" sz="2400" dirty="0"/>
        </a:p>
      </dgm:t>
    </dgm:pt>
    <dgm:pt modelId="{76F22CBD-5CD3-4C29-B7EE-FC327D56AD58}" type="parTrans" cxnId="{BFB5AFDE-2D38-4A2C-B053-D7C3864BF994}">
      <dgm:prSet/>
      <dgm:spPr/>
      <dgm:t>
        <a:bodyPr/>
        <a:lstStyle/>
        <a:p>
          <a:endParaRPr lang="ru-RU"/>
        </a:p>
      </dgm:t>
    </dgm:pt>
    <dgm:pt modelId="{C2085DDF-14C1-41B2-8F4A-7218F808E01E}" type="sibTrans" cxnId="{BFB5AFDE-2D38-4A2C-B053-D7C3864BF994}">
      <dgm:prSet/>
      <dgm:spPr/>
      <dgm:t>
        <a:bodyPr/>
        <a:lstStyle/>
        <a:p>
          <a:endParaRPr lang="ru-RU"/>
        </a:p>
      </dgm:t>
    </dgm:pt>
    <dgm:pt modelId="{E6A7CDD2-31EE-45CC-A93E-8D21AB65F1EE}">
      <dgm:prSet phldrT="[Текст]" custT="1"/>
      <dgm:spPr/>
      <dgm:t>
        <a:bodyPr/>
        <a:lstStyle/>
        <a:p>
          <a:endParaRPr lang="ru-RU" sz="2400" dirty="0"/>
        </a:p>
      </dgm:t>
    </dgm:pt>
    <dgm:pt modelId="{BA94AF71-38D8-4D02-BF41-B37CAAC5C280}" type="parTrans" cxnId="{4AC30CCB-A8E5-4A92-BE3D-C7F7615E893A}">
      <dgm:prSet/>
      <dgm:spPr/>
      <dgm:t>
        <a:bodyPr/>
        <a:lstStyle/>
        <a:p>
          <a:endParaRPr lang="ru-RU"/>
        </a:p>
      </dgm:t>
    </dgm:pt>
    <dgm:pt modelId="{F32D7414-2E60-431D-BE4E-F5233467AA1C}" type="sibTrans" cxnId="{4AC30CCB-A8E5-4A92-BE3D-C7F7615E893A}">
      <dgm:prSet/>
      <dgm:spPr/>
      <dgm:t>
        <a:bodyPr/>
        <a:lstStyle/>
        <a:p>
          <a:endParaRPr lang="ru-RU"/>
        </a:p>
      </dgm:t>
    </dgm:pt>
    <dgm:pt modelId="{983811E1-9CAA-4ADF-856B-F8077AB73A86}">
      <dgm:prSet phldrT="[Текст]" custT="1"/>
      <dgm:spPr/>
      <dgm:t>
        <a:bodyPr/>
        <a:lstStyle/>
        <a:p>
          <a:endParaRPr lang="ru-RU" sz="2400" dirty="0"/>
        </a:p>
      </dgm:t>
    </dgm:pt>
    <dgm:pt modelId="{A2E2E643-B80A-4407-81E8-064939B649E5}" type="parTrans" cxnId="{DA12F595-3C18-45C8-9A12-ACD17368BE38}">
      <dgm:prSet/>
      <dgm:spPr/>
      <dgm:t>
        <a:bodyPr/>
        <a:lstStyle/>
        <a:p>
          <a:endParaRPr lang="ru-RU"/>
        </a:p>
      </dgm:t>
    </dgm:pt>
    <dgm:pt modelId="{851C572C-6B1A-4231-9096-FEE2905E93C0}" type="sibTrans" cxnId="{DA12F595-3C18-45C8-9A12-ACD17368BE38}">
      <dgm:prSet/>
      <dgm:spPr/>
      <dgm:t>
        <a:bodyPr/>
        <a:lstStyle/>
        <a:p>
          <a:endParaRPr lang="ru-RU"/>
        </a:p>
      </dgm:t>
    </dgm:pt>
    <dgm:pt modelId="{3E0BA076-BCB5-4DAB-8DB7-5DD51F97AD11}">
      <dgm:prSet phldrT="[Текст]" custT="1"/>
      <dgm:spPr/>
      <dgm:t>
        <a:bodyPr/>
        <a:lstStyle/>
        <a:p>
          <a:endParaRPr lang="ru-RU" sz="2400" dirty="0"/>
        </a:p>
      </dgm:t>
    </dgm:pt>
    <dgm:pt modelId="{2EEBA1D3-C3D6-4130-BAF6-B96AD0A458A4}" type="parTrans" cxnId="{A929946F-D2D6-470C-997F-3288AB15BAC9}">
      <dgm:prSet/>
      <dgm:spPr/>
      <dgm:t>
        <a:bodyPr/>
        <a:lstStyle/>
        <a:p>
          <a:endParaRPr lang="ru-RU"/>
        </a:p>
      </dgm:t>
    </dgm:pt>
    <dgm:pt modelId="{706A7AEA-6237-4697-90E6-F751CC3F8894}" type="sibTrans" cxnId="{A929946F-D2D6-470C-997F-3288AB15BAC9}">
      <dgm:prSet/>
      <dgm:spPr/>
      <dgm:t>
        <a:bodyPr/>
        <a:lstStyle/>
        <a:p>
          <a:endParaRPr lang="ru-RU"/>
        </a:p>
      </dgm:t>
    </dgm:pt>
    <dgm:pt modelId="{38094E4A-AD71-4E56-B875-4C144765A82B}">
      <dgm:prSet phldrT="[Текст]" custT="1"/>
      <dgm:spPr/>
      <dgm:t>
        <a:bodyPr/>
        <a:lstStyle/>
        <a:p>
          <a:endParaRPr lang="ru-RU" sz="2400" dirty="0"/>
        </a:p>
      </dgm:t>
    </dgm:pt>
    <dgm:pt modelId="{8B203219-4A6D-46E7-A4F7-31F2B72D9618}" type="parTrans" cxnId="{FCBE4F5A-BF23-40CE-AF1A-7FC3DE219939}">
      <dgm:prSet/>
      <dgm:spPr/>
      <dgm:t>
        <a:bodyPr/>
        <a:lstStyle/>
        <a:p>
          <a:endParaRPr lang="ru-RU"/>
        </a:p>
      </dgm:t>
    </dgm:pt>
    <dgm:pt modelId="{DC1BE679-67DB-4277-843D-3A23373C9AF2}" type="sibTrans" cxnId="{FCBE4F5A-BF23-40CE-AF1A-7FC3DE219939}">
      <dgm:prSet/>
      <dgm:spPr/>
      <dgm:t>
        <a:bodyPr/>
        <a:lstStyle/>
        <a:p>
          <a:endParaRPr lang="ru-RU"/>
        </a:p>
      </dgm:t>
    </dgm:pt>
    <dgm:pt modelId="{B561D874-5B17-4B8D-9582-D00E5C05F087}" type="pres">
      <dgm:prSet presAssocID="{178F0B93-1530-4738-A039-0637977313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20698-9B2C-4C6B-907C-29A3694EFA15}" type="pres">
      <dgm:prSet presAssocID="{D202BEF2-FF3E-44C0-90B0-60C25046874E}" presName="parentText" presStyleLbl="node1" presStyleIdx="0" presStyleCnt="1" custScaleY="30383" custLinFactNeighborY="-20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02DCF-DC5D-4B02-BE2D-40948ABAD329}" type="pres">
      <dgm:prSet presAssocID="{D202BEF2-FF3E-44C0-90B0-60C25046874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5748BE-3247-4BBB-8DA8-1D210FD4D007}" type="presOf" srcId="{8ECF9341-7412-4124-9B0E-72D5DBB09438}" destId="{2C402DCF-DC5D-4B02-BE2D-40948ABAD329}" srcOrd="0" destOrd="7" presId="urn:microsoft.com/office/officeart/2005/8/layout/vList2"/>
    <dgm:cxn modelId="{886234C4-A08C-4D7A-997C-59C6D271667A}" type="presOf" srcId="{D202BEF2-FF3E-44C0-90B0-60C25046874E}" destId="{0A520698-9B2C-4C6B-907C-29A3694EFA15}" srcOrd="0" destOrd="0" presId="urn:microsoft.com/office/officeart/2005/8/layout/vList2"/>
    <dgm:cxn modelId="{FCBE4F5A-BF23-40CE-AF1A-7FC3DE219939}" srcId="{D202BEF2-FF3E-44C0-90B0-60C25046874E}" destId="{38094E4A-AD71-4E56-B875-4C144765A82B}" srcOrd="4" destOrd="0" parTransId="{8B203219-4A6D-46E7-A4F7-31F2B72D9618}" sibTransId="{DC1BE679-67DB-4277-843D-3A23373C9AF2}"/>
    <dgm:cxn modelId="{DA12F595-3C18-45C8-9A12-ACD17368BE38}" srcId="{D202BEF2-FF3E-44C0-90B0-60C25046874E}" destId="{983811E1-9CAA-4ADF-856B-F8077AB73A86}" srcOrd="1" destOrd="0" parTransId="{A2E2E643-B80A-4407-81E8-064939B649E5}" sibTransId="{851C572C-6B1A-4231-9096-FEE2905E93C0}"/>
    <dgm:cxn modelId="{F8EB046F-BBDA-4389-A14A-68588C4243BE}" type="presOf" srcId="{02B939E4-9707-43A2-BD25-4D05031915D6}" destId="{2C402DCF-DC5D-4B02-BE2D-40948ABAD329}" srcOrd="0" destOrd="6" presId="urn:microsoft.com/office/officeart/2005/8/layout/vList2"/>
    <dgm:cxn modelId="{1163ECB8-F673-42BB-BC89-175D4720A779}" srcId="{D202BEF2-FF3E-44C0-90B0-60C25046874E}" destId="{02B939E4-9707-43A2-BD25-4D05031915D6}" srcOrd="6" destOrd="0" parTransId="{6FC61F59-0B6C-4ED4-92A7-7C78D0307B8A}" sibTransId="{13EC3123-EBE5-4AF9-9778-A5B73BCAC0D5}"/>
    <dgm:cxn modelId="{BFB5AFDE-2D38-4A2C-B053-D7C3864BF994}" srcId="{D202BEF2-FF3E-44C0-90B0-60C25046874E}" destId="{8ECF9341-7412-4124-9B0E-72D5DBB09438}" srcOrd="7" destOrd="0" parTransId="{76F22CBD-5CD3-4C29-B7EE-FC327D56AD58}" sibTransId="{C2085DDF-14C1-41B2-8F4A-7218F808E01E}"/>
    <dgm:cxn modelId="{4AC30CCB-A8E5-4A92-BE3D-C7F7615E893A}" srcId="{D202BEF2-FF3E-44C0-90B0-60C25046874E}" destId="{E6A7CDD2-31EE-45CC-A93E-8D21AB65F1EE}" srcOrd="2" destOrd="0" parTransId="{BA94AF71-38D8-4D02-BF41-B37CAAC5C280}" sibTransId="{F32D7414-2E60-431D-BE4E-F5233467AA1C}"/>
    <dgm:cxn modelId="{A929946F-D2D6-470C-997F-3288AB15BAC9}" srcId="{D202BEF2-FF3E-44C0-90B0-60C25046874E}" destId="{3E0BA076-BCB5-4DAB-8DB7-5DD51F97AD11}" srcOrd="5" destOrd="0" parTransId="{2EEBA1D3-C3D6-4130-BAF6-B96AD0A458A4}" sibTransId="{706A7AEA-6237-4697-90E6-F751CC3F8894}"/>
    <dgm:cxn modelId="{BED1B0F9-50E3-4381-A0FE-3B099BDF89F3}" type="presOf" srcId="{836345E7-6558-44FB-8434-968DAA39A125}" destId="{2C402DCF-DC5D-4B02-BE2D-40948ABAD329}" srcOrd="0" destOrd="0" presId="urn:microsoft.com/office/officeart/2005/8/layout/vList2"/>
    <dgm:cxn modelId="{61A5CF61-EA6C-4FFA-AA02-05484F625862}" type="presOf" srcId="{38094E4A-AD71-4E56-B875-4C144765A82B}" destId="{2C402DCF-DC5D-4B02-BE2D-40948ABAD329}" srcOrd="0" destOrd="4" presId="urn:microsoft.com/office/officeart/2005/8/layout/vList2"/>
    <dgm:cxn modelId="{6F0ABE26-F978-47E4-9BA3-4688130C4288}" type="presOf" srcId="{3E0BA076-BCB5-4DAB-8DB7-5DD51F97AD11}" destId="{2C402DCF-DC5D-4B02-BE2D-40948ABAD329}" srcOrd="0" destOrd="5" presId="urn:microsoft.com/office/officeart/2005/8/layout/vList2"/>
    <dgm:cxn modelId="{A5379D00-EA1F-4E83-B670-838277CBC4F8}" type="presOf" srcId="{15E01927-A133-4673-AA7B-E513657E00DB}" destId="{2C402DCF-DC5D-4B02-BE2D-40948ABAD329}" srcOrd="0" destOrd="3" presId="urn:microsoft.com/office/officeart/2005/8/layout/vList2"/>
    <dgm:cxn modelId="{102628CD-D98F-44AB-A7C8-00E8CE28497B}" srcId="{178F0B93-1530-4738-A039-0637977313E6}" destId="{D202BEF2-FF3E-44C0-90B0-60C25046874E}" srcOrd="0" destOrd="0" parTransId="{303BE115-B8DA-4A10-B94A-873AD6D546D3}" sibTransId="{A68EB413-A374-4DA9-8B00-99C39CD212F1}"/>
    <dgm:cxn modelId="{BE6032C7-472A-4B6C-9CB0-468128B9E4ED}" srcId="{D202BEF2-FF3E-44C0-90B0-60C25046874E}" destId="{836345E7-6558-44FB-8434-968DAA39A125}" srcOrd="0" destOrd="0" parTransId="{D5896F40-2D7F-4D60-9101-B55C4C5A5CE4}" sibTransId="{0194E7D5-2BE1-448B-A59F-B45B9BE57190}"/>
    <dgm:cxn modelId="{499940CD-3AC0-4D1E-9554-68C137C9DBED}" type="presOf" srcId="{E6A7CDD2-31EE-45CC-A93E-8D21AB65F1EE}" destId="{2C402DCF-DC5D-4B02-BE2D-40948ABAD329}" srcOrd="0" destOrd="2" presId="urn:microsoft.com/office/officeart/2005/8/layout/vList2"/>
    <dgm:cxn modelId="{59279AA3-59EF-4643-A179-6A8167C246D8}" srcId="{D202BEF2-FF3E-44C0-90B0-60C25046874E}" destId="{15E01927-A133-4673-AA7B-E513657E00DB}" srcOrd="3" destOrd="0" parTransId="{3DC3B24A-20D6-4A3B-A74F-D65B835C68B0}" sibTransId="{98A745E9-2815-4C67-B1C6-94BED824AA1A}"/>
    <dgm:cxn modelId="{E706F57E-22AC-432D-8625-51E2B2EB7F88}" type="presOf" srcId="{983811E1-9CAA-4ADF-856B-F8077AB73A86}" destId="{2C402DCF-DC5D-4B02-BE2D-40948ABAD329}" srcOrd="0" destOrd="1" presId="urn:microsoft.com/office/officeart/2005/8/layout/vList2"/>
    <dgm:cxn modelId="{3438CA99-06D6-4049-BB82-9B8ECE0CB339}" type="presOf" srcId="{178F0B93-1530-4738-A039-0637977313E6}" destId="{B561D874-5B17-4B8D-9582-D00E5C05F087}" srcOrd="0" destOrd="0" presId="urn:microsoft.com/office/officeart/2005/8/layout/vList2"/>
    <dgm:cxn modelId="{07D4E3C7-58ED-45F5-8378-7D643E6106E6}" type="presParOf" srcId="{B561D874-5B17-4B8D-9582-D00E5C05F087}" destId="{0A520698-9B2C-4C6B-907C-29A3694EFA15}" srcOrd="0" destOrd="0" presId="urn:microsoft.com/office/officeart/2005/8/layout/vList2"/>
    <dgm:cxn modelId="{C26E28E4-5CE0-4B5F-AAA0-9C570593C3F4}" type="presParOf" srcId="{B561D874-5B17-4B8D-9582-D00E5C05F087}" destId="{2C402DCF-DC5D-4B02-BE2D-40948ABAD329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90B9DD-4C41-4009-90C3-F57390797D5F}">
      <dsp:nvSpPr>
        <dsp:cNvPr id="0" name=""/>
        <dsp:cNvSpPr/>
      </dsp:nvSpPr>
      <dsp:spPr>
        <a:xfrm rot="5400000">
          <a:off x="4955368" y="-1576276"/>
          <a:ext cx="1938899" cy="557629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Состояние защищенности жизненно важных интересов личности, общества и государства от внутренних и внешних угроз</a:t>
          </a:r>
          <a:endParaRPr lang="ru-RU" sz="1600" b="1" kern="1200" dirty="0"/>
        </a:p>
      </dsp:txBody>
      <dsp:txXfrm rot="5400000">
        <a:off x="4955368" y="-1576276"/>
        <a:ext cx="1938899" cy="5576299"/>
      </dsp:txXfrm>
    </dsp:sp>
    <dsp:sp modelId="{5081CBFB-4E39-4CFA-9512-15B03E60B4D5}">
      <dsp:nvSpPr>
        <dsp:cNvPr id="0" name=""/>
        <dsp:cNvSpPr/>
      </dsp:nvSpPr>
      <dsp:spPr>
        <a:xfrm>
          <a:off x="0" y="60"/>
          <a:ext cx="3136668" cy="24236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Безопасность </a:t>
          </a:r>
          <a:endParaRPr lang="ru-RU" sz="3200" b="1" kern="1200" dirty="0"/>
        </a:p>
      </dsp:txBody>
      <dsp:txXfrm>
        <a:off x="0" y="60"/>
        <a:ext cx="3136668" cy="2423624"/>
      </dsp:txXfrm>
    </dsp:sp>
    <dsp:sp modelId="{BCD9E6D2-3FDB-49BF-B657-8D2CDC5405F0}">
      <dsp:nvSpPr>
        <dsp:cNvPr id="0" name=""/>
        <dsp:cNvSpPr/>
      </dsp:nvSpPr>
      <dsp:spPr>
        <a:xfrm rot="5400000">
          <a:off x="4955368" y="968528"/>
          <a:ext cx="1938899" cy="5576299"/>
        </a:xfrm>
        <a:prstGeom prst="round2SameRect">
          <a:avLst/>
        </a:prstGeom>
        <a:solidFill>
          <a:schemeClr val="accent2">
            <a:tint val="40000"/>
            <a:alpha val="90000"/>
            <a:hueOff val="9468620"/>
            <a:satOff val="22286"/>
            <a:lumOff val="2149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9468620"/>
              <a:satOff val="22286"/>
              <a:lumOff val="214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Совокупность взаимосвязанных и определенным образом упорядоченных элементов, включающих в себя правовые, социально-экономические, организационные, технические, методические, санитарно-гигиенические, лечебно-профилактические и иные средства им мероприятия для целей обеспечения безопасности</a:t>
          </a:r>
          <a:endParaRPr lang="ru-RU" sz="1600" b="1" kern="1200" dirty="0"/>
        </a:p>
      </dsp:txBody>
      <dsp:txXfrm rot="5400000">
        <a:off x="4955368" y="968528"/>
        <a:ext cx="1938899" cy="5576299"/>
      </dsp:txXfrm>
    </dsp:sp>
    <dsp:sp modelId="{58EE1F45-E809-4584-819D-64EF99E12BC7}">
      <dsp:nvSpPr>
        <dsp:cNvPr id="0" name=""/>
        <dsp:cNvSpPr/>
      </dsp:nvSpPr>
      <dsp:spPr>
        <a:xfrm>
          <a:off x="0" y="2544866"/>
          <a:ext cx="3136668" cy="2423624"/>
        </a:xfrm>
        <a:prstGeom prst="roundRect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Система безопасности</a:t>
          </a:r>
          <a:endParaRPr lang="ru-RU" sz="3200" b="1" kern="1200" dirty="0"/>
        </a:p>
      </dsp:txBody>
      <dsp:txXfrm>
        <a:off x="0" y="2544866"/>
        <a:ext cx="3136668" cy="24236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20698-9B2C-4C6B-907C-29A3694EFA15}">
      <dsp:nvSpPr>
        <dsp:cNvPr id="0" name=""/>
        <dsp:cNvSpPr/>
      </dsp:nvSpPr>
      <dsp:spPr>
        <a:xfrm>
          <a:off x="0" y="179903"/>
          <a:ext cx="8892480" cy="2749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Блокирующие устройства – предупреждают возникновение опасных производственных </a:t>
          </a:r>
          <a:r>
            <a:rPr lang="ru-RU" sz="3400" kern="1200" dirty="0" err="1" smtClean="0"/>
            <a:t>фаткоров</a:t>
          </a:r>
          <a:r>
            <a:rPr lang="ru-RU" sz="3400" kern="1200" dirty="0" smtClean="0"/>
            <a:t> при нарушениях параметров технологических процессов и оборудования</a:t>
          </a:r>
          <a:endParaRPr lang="ru-RU" sz="3400" kern="1200" dirty="0"/>
        </a:p>
      </dsp:txBody>
      <dsp:txXfrm>
        <a:off x="0" y="179903"/>
        <a:ext cx="8892480" cy="2749563"/>
      </dsp:txXfrm>
    </dsp:sp>
    <dsp:sp modelId="{2C402DCF-DC5D-4B02-BE2D-40948ABAD329}">
      <dsp:nvSpPr>
        <dsp:cNvPr id="0" name=""/>
        <dsp:cNvSpPr/>
      </dsp:nvSpPr>
      <dsp:spPr>
        <a:xfrm>
          <a:off x="0" y="3269393"/>
          <a:ext cx="8892480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33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Электронные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Механические</a:t>
          </a:r>
          <a:endParaRPr lang="ru-RU" sz="2400" kern="1200" dirty="0"/>
        </a:p>
      </dsp:txBody>
      <dsp:txXfrm>
        <a:off x="0" y="3269393"/>
        <a:ext cx="8892480" cy="1656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20698-9B2C-4C6B-907C-29A3694EFA15}">
      <dsp:nvSpPr>
        <dsp:cNvPr id="0" name=""/>
        <dsp:cNvSpPr/>
      </dsp:nvSpPr>
      <dsp:spPr>
        <a:xfrm>
          <a:off x="0" y="0"/>
          <a:ext cx="8892480" cy="147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Защитные устройства – ограждают человека от воздействия опасных производственных факторов</a:t>
          </a:r>
          <a:endParaRPr lang="ru-RU" sz="3000" kern="1200" dirty="0"/>
        </a:p>
      </dsp:txBody>
      <dsp:txXfrm>
        <a:off x="0" y="0"/>
        <a:ext cx="8892480" cy="1475375"/>
      </dsp:txXfrm>
    </dsp:sp>
    <dsp:sp modelId="{2C402DCF-DC5D-4B02-BE2D-40948ABAD329}">
      <dsp:nvSpPr>
        <dsp:cNvPr id="0" name=""/>
        <dsp:cNvSpPr/>
      </dsp:nvSpPr>
      <dsp:spPr>
        <a:xfrm>
          <a:off x="0" y="1845550"/>
          <a:ext cx="8892480" cy="322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33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Защитные экраны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Защита от брызг, кислот, расплавов </a:t>
          </a:r>
          <a:endParaRPr lang="ru-RU" sz="2400" kern="1200" dirty="0"/>
        </a:p>
      </dsp:txBody>
      <dsp:txXfrm>
        <a:off x="0" y="1845550"/>
        <a:ext cx="8892480" cy="322949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502043"/>
          <a:ext cx="82296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88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Спец.одежда – предохраняет тело от неблагоприятного воздействия физических и химических факторов производственной среды</a:t>
          </a:r>
          <a:endParaRPr lang="ru-RU" sz="2800" kern="1200" dirty="0"/>
        </a:p>
      </dsp:txBody>
      <dsp:txXfrm>
        <a:off x="0" y="0"/>
        <a:ext cx="7077390" cy="188928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473747"/>
          <a:ext cx="82296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Спец.обувь – защищает ноги работников</a:t>
          </a:r>
          <a:endParaRPr lang="ru-RU" sz="2800" kern="1200" dirty="0"/>
        </a:p>
      </dsp:txBody>
      <dsp:txXfrm>
        <a:off x="0" y="0"/>
        <a:ext cx="7077390" cy="19188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473747"/>
          <a:ext cx="82296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Средства защиты глаз и лица – очки, козырьковые очки, </a:t>
          </a:r>
          <a:r>
            <a:rPr lang="ru-RU" sz="2800" kern="1200" dirty="0" err="1" smtClean="0"/>
            <a:t>наголовные</a:t>
          </a:r>
          <a:r>
            <a:rPr lang="ru-RU" sz="2800" kern="1200" dirty="0" smtClean="0"/>
            <a:t> щитки, шлемы</a:t>
          </a:r>
          <a:endParaRPr lang="ru-RU" sz="2800" kern="1200" dirty="0"/>
        </a:p>
      </dsp:txBody>
      <dsp:txXfrm>
        <a:off x="0" y="0"/>
        <a:ext cx="7077390" cy="19188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502043"/>
          <a:ext cx="82296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88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Средства защиты органов дыхания – фильтрующие и изолирующие: противогазы, респираторы, ватно-марлевые повязки, тканевые маски</a:t>
          </a:r>
          <a:endParaRPr lang="ru-RU" sz="2800" kern="1200" dirty="0"/>
        </a:p>
      </dsp:txBody>
      <dsp:txXfrm>
        <a:off x="0" y="0"/>
        <a:ext cx="7077390" cy="188928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473747"/>
          <a:ext cx="82296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Защитные дерматологические средства – для предупреждения заболеваний кожи</a:t>
          </a:r>
          <a:endParaRPr lang="ru-RU" sz="2800" kern="1200" dirty="0"/>
        </a:p>
      </dsp:txBody>
      <dsp:txXfrm>
        <a:off x="0" y="0"/>
        <a:ext cx="7077390" cy="19188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E49F3-F52D-4DA6-8BE4-AC0266CFE5CD}">
      <dsp:nvSpPr>
        <dsp:cNvPr id="0" name=""/>
        <dsp:cNvSpPr/>
      </dsp:nvSpPr>
      <dsp:spPr>
        <a:xfrm>
          <a:off x="0" y="502043"/>
          <a:ext cx="82296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B4-7FC6-45E0-997F-AD1AF9A99907}">
      <dsp:nvSpPr>
        <dsp:cNvPr id="0" name=""/>
        <dsp:cNvSpPr/>
      </dsp:nvSpPr>
      <dsp:spPr>
        <a:xfrm>
          <a:off x="0" y="0"/>
          <a:ext cx="7077390" cy="188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Медицинские средства – аптечка индивидуальная, индивидуальный противохимический пакет, индивидуальный перевязочный пакет</a:t>
          </a:r>
          <a:endParaRPr lang="ru-RU" sz="2800" kern="1200" dirty="0"/>
        </a:p>
      </dsp:txBody>
      <dsp:txXfrm>
        <a:off x="0" y="0"/>
        <a:ext cx="7077390" cy="188928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B25C9-3BBA-4D57-99D3-CCEC17858EA0}">
      <dsp:nvSpPr>
        <dsp:cNvPr id="0" name=""/>
        <dsp:cNvSpPr/>
      </dsp:nvSpPr>
      <dsp:spPr>
        <a:xfrm rot="5400000">
          <a:off x="5537803" y="-2073358"/>
          <a:ext cx="1360233" cy="58521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ЗС герметического типа, защищающие от всех поражающих факторов СЧ мирного и военного времени</a:t>
          </a:r>
          <a:endParaRPr lang="ru-RU" sz="2400" kern="1200" dirty="0"/>
        </a:p>
      </dsp:txBody>
      <dsp:txXfrm rot="5400000">
        <a:off x="5537803" y="-2073358"/>
        <a:ext cx="1360233" cy="5852160"/>
      </dsp:txXfrm>
    </dsp:sp>
    <dsp:sp modelId="{E16AF1DD-4A5B-4A08-AEF6-C8C31D4EA02F}">
      <dsp:nvSpPr>
        <dsp:cNvPr id="0" name=""/>
        <dsp:cNvSpPr/>
      </dsp:nvSpPr>
      <dsp:spPr>
        <a:xfrm>
          <a:off x="0" y="2576"/>
          <a:ext cx="3291840" cy="170029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Убежища</a:t>
          </a:r>
          <a:endParaRPr lang="ru-RU" sz="3600" kern="1200" dirty="0"/>
        </a:p>
      </dsp:txBody>
      <dsp:txXfrm>
        <a:off x="0" y="2576"/>
        <a:ext cx="3291840" cy="1700291"/>
      </dsp:txXfrm>
    </dsp:sp>
    <dsp:sp modelId="{7825E28B-B73E-4906-86B4-93C5F1F4476E}">
      <dsp:nvSpPr>
        <dsp:cNvPr id="0" name=""/>
        <dsp:cNvSpPr/>
      </dsp:nvSpPr>
      <dsp:spPr>
        <a:xfrm rot="5400000">
          <a:off x="5537803" y="-288052"/>
          <a:ext cx="1360233" cy="5852160"/>
        </a:xfrm>
        <a:prstGeom prst="round2SameRect">
          <a:avLst/>
        </a:prstGeom>
        <a:solidFill>
          <a:schemeClr val="accent5">
            <a:tint val="40000"/>
            <a:alpha val="90000"/>
            <a:hueOff val="-416070"/>
            <a:satOff val="-14171"/>
            <a:lumOff val="-1263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-416070"/>
              <a:satOff val="-14171"/>
              <a:lumOff val="-1263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защищают людей от ионизирующего излучения, заражения радиоактивными веществами, каплями АОХВ и аэрозолей биологических средств</a:t>
          </a:r>
          <a:endParaRPr lang="ru-RU" sz="2400" kern="1200" dirty="0"/>
        </a:p>
      </dsp:txBody>
      <dsp:txXfrm rot="5400000">
        <a:off x="5537803" y="-288052"/>
        <a:ext cx="1360233" cy="5852160"/>
      </dsp:txXfrm>
    </dsp:sp>
    <dsp:sp modelId="{9B7CDF25-5FA8-4589-8415-4B84CBC7675D}">
      <dsp:nvSpPr>
        <dsp:cNvPr id="0" name=""/>
        <dsp:cNvSpPr/>
      </dsp:nvSpPr>
      <dsp:spPr>
        <a:xfrm>
          <a:off x="0" y="1787882"/>
          <a:ext cx="3291840" cy="1700291"/>
        </a:xfrm>
        <a:prstGeom prst="roundRect">
          <a:avLst/>
        </a:prstGeom>
        <a:gradFill rotWithShape="0">
          <a:gsLst>
            <a:gs pos="0">
              <a:schemeClr val="accent5">
                <a:hueOff val="-617659"/>
                <a:satOff val="-11976"/>
                <a:lumOff val="-4313"/>
                <a:alphaOff val="0"/>
                <a:shade val="47500"/>
                <a:satMod val="137000"/>
              </a:schemeClr>
            </a:gs>
            <a:gs pos="55000">
              <a:schemeClr val="accent5">
                <a:hueOff val="-617659"/>
                <a:satOff val="-11976"/>
                <a:lumOff val="-4313"/>
                <a:alphaOff val="0"/>
                <a:shade val="69000"/>
                <a:satMod val="137000"/>
              </a:schemeClr>
            </a:gs>
            <a:gs pos="100000">
              <a:schemeClr val="accent5">
                <a:hueOff val="-617659"/>
                <a:satOff val="-11976"/>
                <a:lumOff val="-431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Противо-радиацион-ные</a:t>
          </a:r>
          <a:r>
            <a:rPr lang="ru-RU" sz="3600" kern="1200" dirty="0" smtClean="0"/>
            <a:t> укрытия</a:t>
          </a:r>
          <a:endParaRPr lang="ru-RU" sz="3600" kern="1200" dirty="0"/>
        </a:p>
      </dsp:txBody>
      <dsp:txXfrm>
        <a:off x="0" y="1787882"/>
        <a:ext cx="3291840" cy="1700291"/>
      </dsp:txXfrm>
    </dsp:sp>
    <dsp:sp modelId="{561F8579-E65B-42E7-8F63-2B286786C435}">
      <dsp:nvSpPr>
        <dsp:cNvPr id="0" name=""/>
        <dsp:cNvSpPr/>
      </dsp:nvSpPr>
      <dsp:spPr>
        <a:xfrm rot="5400000">
          <a:off x="5537803" y="1497254"/>
          <a:ext cx="1360233" cy="5852160"/>
        </a:xfrm>
        <a:prstGeom prst="round2SameRect">
          <a:avLst/>
        </a:prstGeom>
        <a:solidFill>
          <a:schemeClr val="accent5">
            <a:tint val="40000"/>
            <a:alpha val="90000"/>
            <a:hueOff val="-832141"/>
            <a:satOff val="-28343"/>
            <a:lumOff val="-2526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-832141"/>
              <a:satOff val="-28343"/>
              <a:lumOff val="-252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Щели (открытые и перекрытые), траншеи, землянки</a:t>
          </a:r>
          <a:endParaRPr lang="ru-RU" sz="2400" kern="1200" dirty="0"/>
        </a:p>
      </dsp:txBody>
      <dsp:txXfrm rot="5400000">
        <a:off x="5537803" y="1497254"/>
        <a:ext cx="1360233" cy="5852160"/>
      </dsp:txXfrm>
    </dsp:sp>
    <dsp:sp modelId="{AB18B39F-D6A6-4041-A5FF-2091366B8F9D}">
      <dsp:nvSpPr>
        <dsp:cNvPr id="0" name=""/>
        <dsp:cNvSpPr/>
      </dsp:nvSpPr>
      <dsp:spPr>
        <a:xfrm>
          <a:off x="0" y="3573188"/>
          <a:ext cx="3291840" cy="1700291"/>
        </a:xfrm>
        <a:prstGeom prst="roundRec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47500"/>
                <a:satMod val="137000"/>
              </a:schemeClr>
            </a:gs>
            <a:gs pos="55000">
              <a:schemeClr val="accent5">
                <a:hueOff val="-1235318"/>
                <a:satOff val="-23953"/>
                <a:lumOff val="-8627"/>
                <a:alphaOff val="0"/>
                <a:shade val="69000"/>
                <a:satMod val="137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 dirty="0" smtClean="0"/>
            <a:t>Укрытия простейшего типа</a:t>
          </a:r>
          <a:endParaRPr lang="ru-RU" sz="3600" i="0" kern="1200" dirty="0"/>
        </a:p>
      </dsp:txBody>
      <dsp:txXfrm>
        <a:off x="0" y="3573188"/>
        <a:ext cx="3291840" cy="1700291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B25C9-3BBA-4D57-99D3-CCEC17858EA0}">
      <dsp:nvSpPr>
        <dsp:cNvPr id="0" name=""/>
        <dsp:cNvSpPr/>
      </dsp:nvSpPr>
      <dsp:spPr>
        <a:xfrm rot="5400000">
          <a:off x="4595387" y="-2231251"/>
          <a:ext cx="2058898" cy="703625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Вывоз </a:t>
          </a:r>
          <a:r>
            <a:rPr lang="ru-RU" sz="2400" kern="1200" dirty="0" smtClean="0"/>
            <a:t>и вывод рабочих </a:t>
          </a:r>
          <a:r>
            <a:rPr lang="ru-RU" sz="2400" kern="1200" dirty="0" smtClean="0"/>
            <a:t>и служащих предприятий и </a:t>
          </a:r>
          <a:r>
            <a:rPr lang="ru-RU" sz="2400" kern="1200" dirty="0" smtClean="0"/>
            <a:t>организаций, продолжающих работу в условиях ЧС, из городов и прилегающих к ним населенных пунктов, находящихся в зонах возможных сильных разрушений, с размещением их для проживания и отдыха в загородной зоне</a:t>
          </a:r>
          <a:endParaRPr lang="ru-RU" sz="2400" kern="1200" dirty="0"/>
        </a:p>
      </dsp:txBody>
      <dsp:txXfrm rot="5400000">
        <a:off x="4595387" y="-2231251"/>
        <a:ext cx="2058898" cy="7036255"/>
      </dsp:txXfrm>
    </dsp:sp>
    <dsp:sp modelId="{E16AF1DD-4A5B-4A08-AEF6-C8C31D4EA02F}">
      <dsp:nvSpPr>
        <dsp:cNvPr id="0" name=""/>
        <dsp:cNvSpPr/>
      </dsp:nvSpPr>
      <dsp:spPr>
        <a:xfrm>
          <a:off x="0" y="0"/>
          <a:ext cx="2105673" cy="25736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Рассредото-чение</a:t>
          </a:r>
          <a:endParaRPr lang="ru-RU" sz="3000" kern="1200" dirty="0"/>
        </a:p>
      </dsp:txBody>
      <dsp:txXfrm>
        <a:off x="0" y="0"/>
        <a:ext cx="2105673" cy="2573623"/>
      </dsp:txXfrm>
    </dsp:sp>
    <dsp:sp modelId="{7825E28B-B73E-4906-86B4-93C5F1F4476E}">
      <dsp:nvSpPr>
        <dsp:cNvPr id="0" name=""/>
        <dsp:cNvSpPr/>
      </dsp:nvSpPr>
      <dsp:spPr>
        <a:xfrm rot="5400000">
          <a:off x="4595387" y="471052"/>
          <a:ext cx="2058898" cy="7036255"/>
        </a:xfrm>
        <a:prstGeom prst="round2SameRect">
          <a:avLst/>
        </a:prstGeom>
        <a:solidFill>
          <a:schemeClr val="accent5">
            <a:tint val="40000"/>
            <a:alpha val="90000"/>
            <a:hueOff val="-832141"/>
            <a:satOff val="-28343"/>
            <a:lumOff val="-2526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-832141"/>
              <a:satOff val="-28343"/>
              <a:lumOff val="-252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Вывод и вывоз рабочих и служащих объектов, деятельность которых переносится в загородную зону или прекращается на время ЧС, а также всего нетрудоспособного населения из городов и населенных пунктов</a:t>
          </a:r>
          <a:endParaRPr lang="ru-RU" sz="2400" kern="1200" dirty="0"/>
        </a:p>
      </dsp:txBody>
      <dsp:txXfrm rot="5400000">
        <a:off x="4595387" y="471052"/>
        <a:ext cx="2058898" cy="7036255"/>
      </dsp:txXfrm>
    </dsp:sp>
    <dsp:sp modelId="{9B7CDF25-5FA8-4589-8415-4B84CBC7675D}">
      <dsp:nvSpPr>
        <dsp:cNvPr id="0" name=""/>
        <dsp:cNvSpPr/>
      </dsp:nvSpPr>
      <dsp:spPr>
        <a:xfrm>
          <a:off x="0" y="2664304"/>
          <a:ext cx="2105673" cy="2573623"/>
        </a:xfrm>
        <a:prstGeom prst="roundRec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47500"/>
                <a:satMod val="137000"/>
              </a:schemeClr>
            </a:gs>
            <a:gs pos="55000">
              <a:schemeClr val="accent5">
                <a:hueOff val="-1235318"/>
                <a:satOff val="-23953"/>
                <a:lumOff val="-8627"/>
                <a:alphaOff val="0"/>
                <a:shade val="69000"/>
                <a:satMod val="137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Эвакуация</a:t>
          </a:r>
          <a:endParaRPr lang="ru-RU" sz="3000" kern="1200" dirty="0"/>
        </a:p>
      </dsp:txBody>
      <dsp:txXfrm>
        <a:off x="0" y="2664304"/>
        <a:ext cx="2105673" cy="25736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2913D1-1C82-4D68-B398-59443A24DF6D}">
      <dsp:nvSpPr>
        <dsp:cNvPr id="0" name=""/>
        <dsp:cNvSpPr/>
      </dsp:nvSpPr>
      <dsp:spPr>
        <a:xfrm>
          <a:off x="0" y="48227"/>
          <a:ext cx="8229600" cy="10740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Система личной и коллективной безопасности человека в процессе его жизнедеятельности</a:t>
          </a:r>
          <a:endParaRPr lang="ru-RU" sz="2700" b="1" kern="1200" dirty="0"/>
        </a:p>
      </dsp:txBody>
      <dsp:txXfrm>
        <a:off x="0" y="48227"/>
        <a:ext cx="8229600" cy="1074060"/>
      </dsp:txXfrm>
    </dsp:sp>
    <dsp:sp modelId="{A11713D2-7804-4CEF-9291-641845536C73}">
      <dsp:nvSpPr>
        <dsp:cNvPr id="0" name=""/>
        <dsp:cNvSpPr/>
      </dsp:nvSpPr>
      <dsp:spPr>
        <a:xfrm>
          <a:off x="0" y="1200047"/>
          <a:ext cx="8229600" cy="1074060"/>
        </a:xfrm>
        <a:prstGeom prst="roundRect">
          <a:avLst/>
        </a:prstGeom>
        <a:gradFill rotWithShape="0">
          <a:gsLst>
            <a:gs pos="0">
              <a:schemeClr val="accent4">
                <a:hueOff val="-2010380"/>
                <a:satOff val="14035"/>
                <a:lumOff val="1503"/>
                <a:alphaOff val="0"/>
                <a:shade val="47500"/>
                <a:satMod val="137000"/>
              </a:schemeClr>
            </a:gs>
            <a:gs pos="55000">
              <a:schemeClr val="accent4">
                <a:hueOff val="-2010380"/>
                <a:satOff val="14035"/>
                <a:lumOff val="1503"/>
                <a:alphaOff val="0"/>
                <a:shade val="69000"/>
                <a:satMod val="137000"/>
              </a:schemeClr>
            </a:gs>
            <a:gs pos="100000">
              <a:schemeClr val="accent4">
                <a:hueOff val="-2010380"/>
                <a:satOff val="14035"/>
                <a:lumOff val="150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Система охраны природной среды (биосферы)</a:t>
          </a:r>
          <a:endParaRPr lang="ru-RU" sz="2700" b="1" kern="1200" dirty="0"/>
        </a:p>
      </dsp:txBody>
      <dsp:txXfrm>
        <a:off x="0" y="1200047"/>
        <a:ext cx="8229600" cy="1074060"/>
      </dsp:txXfrm>
    </dsp:sp>
    <dsp:sp modelId="{75E9886B-99F8-4ADE-AC53-6C706DEEE9F7}">
      <dsp:nvSpPr>
        <dsp:cNvPr id="0" name=""/>
        <dsp:cNvSpPr/>
      </dsp:nvSpPr>
      <dsp:spPr>
        <a:xfrm>
          <a:off x="0" y="2351867"/>
          <a:ext cx="8229600" cy="1074060"/>
        </a:xfrm>
        <a:prstGeom prst="roundRect">
          <a:avLst/>
        </a:prstGeom>
        <a:gradFill rotWithShape="0">
          <a:gsLst>
            <a:gs pos="0">
              <a:schemeClr val="accent4">
                <a:hueOff val="-4020761"/>
                <a:satOff val="28070"/>
                <a:lumOff val="3006"/>
                <a:alphaOff val="0"/>
                <a:shade val="47500"/>
                <a:satMod val="137000"/>
              </a:schemeClr>
            </a:gs>
            <a:gs pos="55000">
              <a:schemeClr val="accent4">
                <a:hueOff val="-4020761"/>
                <a:satOff val="28070"/>
                <a:lumOff val="3006"/>
                <a:alphaOff val="0"/>
                <a:shade val="69000"/>
                <a:satMod val="137000"/>
              </a:schemeClr>
            </a:gs>
            <a:gs pos="100000">
              <a:schemeClr val="accent4">
                <a:hueOff val="-4020761"/>
                <a:satOff val="28070"/>
                <a:lumOff val="30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Система государственной (национальной безопасности)</a:t>
          </a:r>
          <a:endParaRPr lang="ru-RU" sz="2700" b="1" kern="1200" dirty="0"/>
        </a:p>
      </dsp:txBody>
      <dsp:txXfrm>
        <a:off x="0" y="2351867"/>
        <a:ext cx="8229600" cy="1074060"/>
      </dsp:txXfrm>
    </dsp:sp>
    <dsp:sp modelId="{DF03D9B5-42D2-4EB1-8362-244A8D0BB7B8}">
      <dsp:nvSpPr>
        <dsp:cNvPr id="0" name=""/>
        <dsp:cNvSpPr/>
      </dsp:nvSpPr>
      <dsp:spPr>
        <a:xfrm>
          <a:off x="0" y="3503687"/>
          <a:ext cx="8229600" cy="1074060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Система глобальной безопасности</a:t>
          </a:r>
          <a:endParaRPr lang="ru-RU" sz="2700" b="1" kern="1200" dirty="0"/>
        </a:p>
      </dsp:txBody>
      <dsp:txXfrm>
        <a:off x="0" y="3503687"/>
        <a:ext cx="8229600" cy="10740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0CFB2-161D-49C4-AB0A-1A4DC39CF173}">
      <dsp:nvSpPr>
        <dsp:cNvPr id="0" name=""/>
        <dsp:cNvSpPr/>
      </dsp:nvSpPr>
      <dsp:spPr>
        <a:xfrm>
          <a:off x="0" y="2546"/>
          <a:ext cx="8229600" cy="9147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Образование и воспитание личности безопасного поведения</a:t>
          </a:r>
          <a:endParaRPr lang="ru-RU" sz="2800" b="1" kern="1200" dirty="0"/>
        </a:p>
      </dsp:txBody>
      <dsp:txXfrm>
        <a:off x="0" y="2546"/>
        <a:ext cx="8229600" cy="914793"/>
      </dsp:txXfrm>
    </dsp:sp>
    <dsp:sp modelId="{742AD280-E04B-44AA-88DA-DE5811358670}">
      <dsp:nvSpPr>
        <dsp:cNvPr id="0" name=""/>
        <dsp:cNvSpPr/>
      </dsp:nvSpPr>
      <dsp:spPr>
        <a:xfrm>
          <a:off x="0" y="929068"/>
          <a:ext cx="8229600" cy="9147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Укрепление дисциплины и правопорядка</a:t>
          </a:r>
        </a:p>
      </dsp:txBody>
      <dsp:txXfrm>
        <a:off x="0" y="929068"/>
        <a:ext cx="8229600" cy="914793"/>
      </dsp:txXfrm>
    </dsp:sp>
    <dsp:sp modelId="{73FAB307-920E-48FE-B94A-B8438C464091}">
      <dsp:nvSpPr>
        <dsp:cNvPr id="0" name=""/>
        <dsp:cNvSpPr/>
      </dsp:nvSpPr>
      <dsp:spPr>
        <a:xfrm>
          <a:off x="0" y="1855590"/>
          <a:ext cx="8229600" cy="9147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Информирование</a:t>
          </a:r>
        </a:p>
      </dsp:txBody>
      <dsp:txXfrm>
        <a:off x="0" y="1855590"/>
        <a:ext cx="8229600" cy="914793"/>
      </dsp:txXfrm>
    </dsp:sp>
    <dsp:sp modelId="{B9E416D4-8409-4827-A00B-AEE3D302B987}">
      <dsp:nvSpPr>
        <dsp:cNvPr id="0" name=""/>
        <dsp:cNvSpPr/>
      </dsp:nvSpPr>
      <dsp:spPr>
        <a:xfrm>
          <a:off x="0" y="2782112"/>
          <a:ext cx="8229600" cy="9147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Укрепление здоровья и развитие адаптивных возможностей человека</a:t>
          </a:r>
        </a:p>
      </dsp:txBody>
      <dsp:txXfrm>
        <a:off x="0" y="2782112"/>
        <a:ext cx="8229600" cy="914793"/>
      </dsp:txXfrm>
    </dsp:sp>
    <dsp:sp modelId="{23F29F87-ECC8-4320-A70E-BF98835E3000}">
      <dsp:nvSpPr>
        <dsp:cNvPr id="0" name=""/>
        <dsp:cNvSpPr/>
      </dsp:nvSpPr>
      <dsp:spPr>
        <a:xfrm>
          <a:off x="0" y="3708634"/>
          <a:ext cx="8229600" cy="91479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Формирование правого самосознания личности и общества</a:t>
          </a:r>
        </a:p>
      </dsp:txBody>
      <dsp:txXfrm>
        <a:off x="0" y="3708634"/>
        <a:ext cx="8229600" cy="914793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7EFD5-308B-41DF-846A-B4ED5FF33F15}">
      <dsp:nvSpPr>
        <dsp:cNvPr id="0" name=""/>
        <dsp:cNvSpPr/>
      </dsp:nvSpPr>
      <dsp:spPr>
        <a:xfrm>
          <a:off x="0" y="136101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smtClean="0"/>
            <a:t>Потовые железы</a:t>
          </a:r>
          <a:endParaRPr lang="ru-RU" sz="4900" kern="1200" dirty="0"/>
        </a:p>
      </dsp:txBody>
      <dsp:txXfrm>
        <a:off x="0" y="136101"/>
        <a:ext cx="8229600" cy="1175264"/>
      </dsp:txXfrm>
    </dsp:sp>
    <dsp:sp modelId="{53DB8931-4206-449E-8E0B-3052AFD219FF}">
      <dsp:nvSpPr>
        <dsp:cNvPr id="0" name=""/>
        <dsp:cNvSpPr/>
      </dsp:nvSpPr>
      <dsp:spPr>
        <a:xfrm>
          <a:off x="0" y="1311366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800" kern="1200" smtClean="0"/>
            <a:t>Защищают организм от перегрева</a:t>
          </a:r>
          <a:endParaRPr lang="ru-RU" sz="3800" kern="1200" dirty="0"/>
        </a:p>
      </dsp:txBody>
      <dsp:txXfrm>
        <a:off x="0" y="1311366"/>
        <a:ext cx="8229600" cy="811440"/>
      </dsp:txXfrm>
    </dsp:sp>
    <dsp:sp modelId="{9D967390-7177-4369-9C55-619B48626376}">
      <dsp:nvSpPr>
        <dsp:cNvPr id="0" name=""/>
        <dsp:cNvSpPr/>
      </dsp:nvSpPr>
      <dsp:spPr>
        <a:xfrm>
          <a:off x="0" y="2122806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smtClean="0"/>
            <a:t>Кожное сало</a:t>
          </a:r>
          <a:endParaRPr lang="ru-RU" sz="4900" kern="1200" dirty="0"/>
        </a:p>
      </dsp:txBody>
      <dsp:txXfrm>
        <a:off x="0" y="2122806"/>
        <a:ext cx="8229600" cy="1175264"/>
      </dsp:txXfrm>
    </dsp:sp>
    <dsp:sp modelId="{4033D95E-27E9-4397-BC03-42022CBA76D9}">
      <dsp:nvSpPr>
        <dsp:cNvPr id="0" name=""/>
        <dsp:cNvSpPr/>
      </dsp:nvSpPr>
      <dsp:spPr>
        <a:xfrm>
          <a:off x="0" y="3298071"/>
          <a:ext cx="8229600" cy="119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800" kern="1200" smtClean="0"/>
            <a:t>Обеспечивает непроницаемость кожи для воды, хим.веществ</a:t>
          </a:r>
          <a:endParaRPr lang="ru-RU" sz="3800" kern="1200" dirty="0"/>
        </a:p>
      </dsp:txBody>
      <dsp:txXfrm>
        <a:off x="0" y="3298071"/>
        <a:ext cx="8229600" cy="1191802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7EFD5-308B-41DF-846A-B4ED5FF33F15}">
      <dsp:nvSpPr>
        <dsp:cNvPr id="0" name=""/>
        <dsp:cNvSpPr/>
      </dsp:nvSpPr>
      <dsp:spPr>
        <a:xfrm>
          <a:off x="0" y="6928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Волосы</a:t>
          </a:r>
          <a:endParaRPr lang="ru-RU" sz="4500" kern="1200" dirty="0"/>
        </a:p>
      </dsp:txBody>
      <dsp:txXfrm>
        <a:off x="0" y="69287"/>
        <a:ext cx="8229600" cy="1079325"/>
      </dsp:txXfrm>
    </dsp:sp>
    <dsp:sp modelId="{53DB8931-4206-449E-8E0B-3052AFD219FF}">
      <dsp:nvSpPr>
        <dsp:cNvPr id="0" name=""/>
        <dsp:cNvSpPr/>
      </dsp:nvSpPr>
      <dsp:spPr>
        <a:xfrm>
          <a:off x="0" y="1148612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Защита от солнечных лучей</a:t>
          </a:r>
          <a:endParaRPr lang="ru-RU" sz="3500" kern="1200" dirty="0"/>
        </a:p>
      </dsp:txBody>
      <dsp:txXfrm>
        <a:off x="0" y="1148612"/>
        <a:ext cx="8229600" cy="745200"/>
      </dsp:txXfrm>
    </dsp:sp>
    <dsp:sp modelId="{9D967390-7177-4369-9C55-619B48626376}">
      <dsp:nvSpPr>
        <dsp:cNvPr id="0" name=""/>
        <dsp:cNvSpPr/>
      </dsp:nvSpPr>
      <dsp:spPr>
        <a:xfrm>
          <a:off x="0" y="1893812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Сенсорные системы</a:t>
          </a:r>
          <a:endParaRPr lang="ru-RU" sz="4500" kern="1200" dirty="0"/>
        </a:p>
      </dsp:txBody>
      <dsp:txXfrm>
        <a:off x="0" y="1893812"/>
        <a:ext cx="8229600" cy="1079325"/>
      </dsp:txXfrm>
    </dsp:sp>
    <dsp:sp modelId="{4033D95E-27E9-4397-BC03-42022CBA76D9}">
      <dsp:nvSpPr>
        <dsp:cNvPr id="0" name=""/>
        <dsp:cNvSpPr/>
      </dsp:nvSpPr>
      <dsp:spPr>
        <a:xfrm>
          <a:off x="0" y="2973137"/>
          <a:ext cx="8229600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Зрение, слух, вестибулярная системы, вкус, обоняние, </a:t>
          </a:r>
          <a:r>
            <a:rPr lang="ru-RU" sz="3500" kern="1200" dirty="0" err="1" smtClean="0"/>
            <a:t>сомато-висцеральная</a:t>
          </a:r>
          <a:r>
            <a:rPr lang="ru-RU" sz="3500" kern="1200" dirty="0" smtClean="0"/>
            <a:t> система</a:t>
          </a:r>
          <a:endParaRPr lang="ru-RU" sz="3500" kern="1200" dirty="0"/>
        </a:p>
      </dsp:txBody>
      <dsp:txXfrm>
        <a:off x="0" y="2973137"/>
        <a:ext cx="8229600" cy="1583549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7EFD5-308B-41DF-846A-B4ED5FF33F15}">
      <dsp:nvSpPr>
        <dsp:cNvPr id="0" name=""/>
        <dsp:cNvSpPr/>
      </dsp:nvSpPr>
      <dsp:spPr>
        <a:xfrm>
          <a:off x="0" y="136101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Воспаление</a:t>
          </a:r>
          <a:endParaRPr lang="ru-RU" sz="4900" kern="1200" dirty="0"/>
        </a:p>
      </dsp:txBody>
      <dsp:txXfrm>
        <a:off x="0" y="136101"/>
        <a:ext cx="8229600" cy="1175264"/>
      </dsp:txXfrm>
    </dsp:sp>
    <dsp:sp modelId="{53DB8931-4206-449E-8E0B-3052AFD219FF}">
      <dsp:nvSpPr>
        <dsp:cNvPr id="0" name=""/>
        <dsp:cNvSpPr/>
      </dsp:nvSpPr>
      <dsp:spPr>
        <a:xfrm>
          <a:off x="0" y="1311366"/>
          <a:ext cx="8229600" cy="119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800" kern="1200" dirty="0" smtClean="0"/>
            <a:t>Реакция</a:t>
          </a:r>
          <a:r>
            <a:rPr lang="ru-RU" sz="3800" kern="1200" baseline="0" dirty="0" smtClean="0"/>
            <a:t> организма на воздействие патогенных факторов</a:t>
          </a:r>
          <a:endParaRPr lang="ru-RU" sz="3800" kern="1200" dirty="0"/>
        </a:p>
      </dsp:txBody>
      <dsp:txXfrm>
        <a:off x="0" y="1311366"/>
        <a:ext cx="8229600" cy="1191802"/>
      </dsp:txXfrm>
    </dsp:sp>
    <dsp:sp modelId="{9D967390-7177-4369-9C55-619B48626376}">
      <dsp:nvSpPr>
        <dsp:cNvPr id="0" name=""/>
        <dsp:cNvSpPr/>
      </dsp:nvSpPr>
      <dsp:spPr>
        <a:xfrm>
          <a:off x="0" y="2503168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Лихорадка</a:t>
          </a:r>
          <a:endParaRPr lang="ru-RU" sz="4900" kern="1200" dirty="0"/>
        </a:p>
      </dsp:txBody>
      <dsp:txXfrm>
        <a:off x="0" y="2503168"/>
        <a:ext cx="8229600" cy="1175264"/>
      </dsp:txXfrm>
    </dsp:sp>
    <dsp:sp modelId="{4033D95E-27E9-4397-BC03-42022CBA76D9}">
      <dsp:nvSpPr>
        <dsp:cNvPr id="0" name=""/>
        <dsp:cNvSpPr/>
      </dsp:nvSpPr>
      <dsp:spPr>
        <a:xfrm>
          <a:off x="0" y="3678433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800" kern="1200" dirty="0" smtClean="0"/>
            <a:t>Гибель бактерий и вирусов</a:t>
          </a:r>
          <a:endParaRPr lang="ru-RU" sz="3800" kern="1200" dirty="0"/>
        </a:p>
      </dsp:txBody>
      <dsp:txXfrm>
        <a:off x="0" y="3678433"/>
        <a:ext cx="8229600" cy="81144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7EFD5-308B-41DF-846A-B4ED5FF33F15}">
      <dsp:nvSpPr>
        <dsp:cNvPr id="0" name=""/>
        <dsp:cNvSpPr/>
      </dsp:nvSpPr>
      <dsp:spPr>
        <a:xfrm>
          <a:off x="0" y="1821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Боль</a:t>
          </a:r>
          <a:endParaRPr lang="ru-RU" sz="4700" kern="1200" dirty="0"/>
        </a:p>
      </dsp:txBody>
      <dsp:txXfrm>
        <a:off x="0" y="18212"/>
        <a:ext cx="8229600" cy="1127295"/>
      </dsp:txXfrm>
    </dsp:sp>
    <dsp:sp modelId="{53DB8931-4206-449E-8E0B-3052AFD219FF}">
      <dsp:nvSpPr>
        <dsp:cNvPr id="0" name=""/>
        <dsp:cNvSpPr/>
      </dsp:nvSpPr>
      <dsp:spPr>
        <a:xfrm>
          <a:off x="0" y="1145507"/>
          <a:ext cx="8229600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Обеспечивает реакцию на локализацию процесса</a:t>
          </a:r>
          <a:endParaRPr lang="ru-RU" sz="3700" kern="1200" dirty="0"/>
        </a:p>
      </dsp:txBody>
      <dsp:txXfrm>
        <a:off x="0" y="1145507"/>
        <a:ext cx="8229600" cy="1167480"/>
      </dsp:txXfrm>
    </dsp:sp>
    <dsp:sp modelId="{9D967390-7177-4369-9C55-619B48626376}">
      <dsp:nvSpPr>
        <dsp:cNvPr id="0" name=""/>
        <dsp:cNvSpPr/>
      </dsp:nvSpPr>
      <dsp:spPr>
        <a:xfrm>
          <a:off x="0" y="2312987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Костно-мышечная система</a:t>
          </a:r>
          <a:endParaRPr lang="ru-RU" sz="4700" kern="1200" dirty="0"/>
        </a:p>
      </dsp:txBody>
      <dsp:txXfrm>
        <a:off x="0" y="2312987"/>
        <a:ext cx="8229600" cy="1127295"/>
      </dsp:txXfrm>
    </dsp:sp>
    <dsp:sp modelId="{4033D95E-27E9-4397-BC03-42022CBA76D9}">
      <dsp:nvSpPr>
        <dsp:cNvPr id="0" name=""/>
        <dsp:cNvSpPr/>
      </dsp:nvSpPr>
      <dsp:spPr>
        <a:xfrm>
          <a:off x="0" y="3440282"/>
          <a:ext cx="8229600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Предохраняют организм от внешних повреждений</a:t>
          </a:r>
          <a:endParaRPr lang="ru-RU" sz="3700" kern="1200" dirty="0"/>
        </a:p>
      </dsp:txBody>
      <dsp:txXfrm>
        <a:off x="0" y="3440282"/>
        <a:ext cx="8229600" cy="1167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34731-8BAD-4C75-A82C-022A8E03A6C8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Защищенность международных отношений в мировой политике, нормальная жизнедеятельность мирового сообщества, стабильное развитие и сотрудничество народов и стран в условиях надежной защищенности жизненно важных интересов каждого из них от внешней агрессии, международного терроризма и других форм вооруженного насилия</a:t>
          </a:r>
          <a:endParaRPr lang="ru-RU" sz="3100" kern="1200" dirty="0"/>
        </a:p>
      </dsp:txBody>
      <dsp:txXfrm>
        <a:off x="261193" y="823"/>
        <a:ext cx="7707213" cy="4624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34731-8BAD-4C75-A82C-022A8E03A6C8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Защищенность отношений внутри и между социально-территориальными общностями определенного региона, когда для всех относящихся к нему государств, народов, граждан, общественных институтов и групп обеспечивается надежное существование и стабильное развитие</a:t>
          </a:r>
          <a:endParaRPr lang="ru-RU" sz="3400" kern="1200" dirty="0"/>
        </a:p>
      </dsp:txBody>
      <dsp:txXfrm>
        <a:off x="261193" y="823"/>
        <a:ext cx="7707213" cy="46243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34731-8BAD-4C75-A82C-022A8E03A6C8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Защищенность развития и условий жизнедеятельности страны (нации), при котором обеспечивается приоритет ее жизненно важных интересов, гарантируется ее выживание, свободное, независимое функционирование и процветание при сохранении своих фундаментальных ценностей</a:t>
          </a:r>
          <a:endParaRPr lang="ru-RU" sz="3400" kern="1200" dirty="0"/>
        </a:p>
      </dsp:txBody>
      <dsp:txXfrm>
        <a:off x="261193" y="823"/>
        <a:ext cx="7707213" cy="46243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25054F-DB9B-4D4C-B356-2338A8EDE201}">
      <dsp:nvSpPr>
        <dsp:cNvPr id="0" name=""/>
        <dsp:cNvSpPr/>
      </dsp:nvSpPr>
      <dsp:spPr>
        <a:xfrm>
          <a:off x="0" y="3077"/>
          <a:ext cx="8229600" cy="91561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Соблюдение и защита прав и свобод человека и гражданина</a:t>
          </a:r>
          <a:endParaRPr lang="ru-RU" sz="3200" b="1" kern="1200" dirty="0"/>
        </a:p>
      </dsp:txBody>
      <dsp:txXfrm>
        <a:off x="0" y="3077"/>
        <a:ext cx="8229600" cy="915616"/>
      </dsp:txXfrm>
    </dsp:sp>
    <dsp:sp modelId="{F9F8D7B7-0D39-4825-A103-0412CE8E0AAF}">
      <dsp:nvSpPr>
        <dsp:cNvPr id="0" name=""/>
        <dsp:cNvSpPr/>
      </dsp:nvSpPr>
      <dsp:spPr>
        <a:xfrm>
          <a:off x="0" y="929128"/>
          <a:ext cx="8229600" cy="915616"/>
        </a:xfrm>
        <a:prstGeom prst="roundRect">
          <a:avLst/>
        </a:prstGeom>
        <a:gradFill rotWithShape="0">
          <a:gsLst>
            <a:gs pos="0">
              <a:schemeClr val="accent3">
                <a:hueOff val="-3450900"/>
                <a:satOff val="-9096"/>
                <a:lumOff val="-2353"/>
                <a:alphaOff val="0"/>
                <a:shade val="47500"/>
                <a:satMod val="137000"/>
              </a:schemeClr>
            </a:gs>
            <a:gs pos="55000">
              <a:schemeClr val="accent3">
                <a:hueOff val="-3450900"/>
                <a:satOff val="-9096"/>
                <a:lumOff val="-2353"/>
                <a:alphaOff val="0"/>
                <a:shade val="69000"/>
                <a:satMod val="137000"/>
              </a:schemeClr>
            </a:gs>
            <a:gs pos="100000">
              <a:schemeClr val="accent3">
                <a:hueOff val="-3450900"/>
                <a:satOff val="-9096"/>
                <a:lumOff val="-235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Законность</a:t>
          </a:r>
          <a:endParaRPr lang="ru-RU" sz="3200" b="1" kern="1200" dirty="0"/>
        </a:p>
      </dsp:txBody>
      <dsp:txXfrm>
        <a:off x="0" y="929128"/>
        <a:ext cx="8229600" cy="915616"/>
      </dsp:txXfrm>
    </dsp:sp>
    <dsp:sp modelId="{9B32429D-0CDD-4574-B80B-C8B8402B1678}">
      <dsp:nvSpPr>
        <dsp:cNvPr id="0" name=""/>
        <dsp:cNvSpPr/>
      </dsp:nvSpPr>
      <dsp:spPr>
        <a:xfrm>
          <a:off x="0" y="1855179"/>
          <a:ext cx="8229600" cy="915616"/>
        </a:xfrm>
        <a:prstGeom prst="roundRect">
          <a:avLst/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Системность и комплексность обеспечения мер безопасности</a:t>
          </a:r>
          <a:endParaRPr lang="ru-RU" sz="3200" b="1" kern="1200" dirty="0"/>
        </a:p>
      </dsp:txBody>
      <dsp:txXfrm>
        <a:off x="0" y="1855179"/>
        <a:ext cx="8229600" cy="915616"/>
      </dsp:txXfrm>
    </dsp:sp>
    <dsp:sp modelId="{F65717BE-5852-4A90-AFCD-B478F4FF82BE}">
      <dsp:nvSpPr>
        <dsp:cNvPr id="0" name=""/>
        <dsp:cNvSpPr/>
      </dsp:nvSpPr>
      <dsp:spPr>
        <a:xfrm>
          <a:off x="0" y="2781230"/>
          <a:ext cx="8229600" cy="915616"/>
        </a:xfrm>
        <a:prstGeom prst="roundRect">
          <a:avLst/>
        </a:prstGeom>
        <a:gradFill rotWithShape="0">
          <a:gsLst>
            <a:gs pos="0">
              <a:schemeClr val="accent3">
                <a:hueOff val="-10352699"/>
                <a:satOff val="-27289"/>
                <a:lumOff val="-7059"/>
                <a:alphaOff val="0"/>
                <a:shade val="47500"/>
                <a:satMod val="137000"/>
              </a:schemeClr>
            </a:gs>
            <a:gs pos="55000">
              <a:schemeClr val="accent3">
                <a:hueOff val="-10352699"/>
                <a:satOff val="-27289"/>
                <a:lumOff val="-7059"/>
                <a:alphaOff val="0"/>
                <a:shade val="69000"/>
                <a:satMod val="137000"/>
              </a:schemeClr>
            </a:gs>
            <a:gs pos="100000">
              <a:schemeClr val="accent3">
                <a:hueOff val="-10352699"/>
                <a:satOff val="-27289"/>
                <a:lumOff val="-705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Приоритет предупредительных мер</a:t>
          </a:r>
          <a:endParaRPr lang="ru-RU" sz="3200" b="1" kern="1200" dirty="0"/>
        </a:p>
      </dsp:txBody>
      <dsp:txXfrm>
        <a:off x="0" y="2781230"/>
        <a:ext cx="8229600" cy="915616"/>
      </dsp:txXfrm>
    </dsp:sp>
    <dsp:sp modelId="{B83C88BE-2A2B-4DE9-8D55-5BC9E9EFBC19}">
      <dsp:nvSpPr>
        <dsp:cNvPr id="0" name=""/>
        <dsp:cNvSpPr/>
      </dsp:nvSpPr>
      <dsp:spPr>
        <a:xfrm>
          <a:off x="0" y="3707280"/>
          <a:ext cx="8229600" cy="915616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Взаимодействие федеральных, региональных и других органов власти</a:t>
          </a:r>
          <a:endParaRPr lang="ru-RU" sz="3200" b="1" kern="1200" dirty="0"/>
        </a:p>
      </dsp:txBody>
      <dsp:txXfrm>
        <a:off x="0" y="3707280"/>
        <a:ext cx="8229600" cy="91561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151587-D5DC-4F4B-B081-C662540B02DD}">
      <dsp:nvSpPr>
        <dsp:cNvPr id="0" name=""/>
        <dsp:cNvSpPr/>
      </dsp:nvSpPr>
      <dsp:spPr>
        <a:xfrm>
          <a:off x="0" y="806387"/>
          <a:ext cx="8229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998C71-CD32-44D3-96DA-4216B0ABD152}">
      <dsp:nvSpPr>
        <dsp:cNvPr id="0" name=""/>
        <dsp:cNvSpPr/>
      </dsp:nvSpPr>
      <dsp:spPr>
        <a:xfrm>
          <a:off x="411480" y="9347"/>
          <a:ext cx="7406557" cy="1594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Гомосфера – пространство (рабочая зона), где находится человек в процессе рассматриваемой деятельности</a:t>
          </a:r>
          <a:endParaRPr lang="ru-RU" sz="2800" b="1" kern="1200" dirty="0"/>
        </a:p>
      </dsp:txBody>
      <dsp:txXfrm>
        <a:off x="411480" y="9347"/>
        <a:ext cx="7406557" cy="1594080"/>
      </dsp:txXfrm>
    </dsp:sp>
    <dsp:sp modelId="{8332CECF-5A6C-4D26-85E5-422A447CB5E4}">
      <dsp:nvSpPr>
        <dsp:cNvPr id="0" name=""/>
        <dsp:cNvSpPr/>
      </dsp:nvSpPr>
      <dsp:spPr>
        <a:xfrm>
          <a:off x="0" y="3255827"/>
          <a:ext cx="8229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5A23C5-66BE-4234-97B5-0DD7130D79FD}">
      <dsp:nvSpPr>
        <dsp:cNvPr id="0" name=""/>
        <dsp:cNvSpPr/>
      </dsp:nvSpPr>
      <dsp:spPr>
        <a:xfrm>
          <a:off x="411480" y="2458787"/>
          <a:ext cx="7406557" cy="1594080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Ноксосфера</a:t>
          </a:r>
          <a:r>
            <a:rPr lang="ru-RU" sz="2800" b="1" kern="1200" dirty="0" smtClean="0"/>
            <a:t> – пространство, в котором постоянно существуют опасности</a:t>
          </a:r>
          <a:endParaRPr lang="ru-RU" sz="2800" b="1" kern="1200" dirty="0"/>
        </a:p>
      </dsp:txBody>
      <dsp:txXfrm>
        <a:off x="411480" y="2458787"/>
        <a:ext cx="7406557" cy="15940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78C705-9FD5-4B69-BFF2-8B4AD84C406C}">
      <dsp:nvSpPr>
        <dsp:cNvPr id="0" name=""/>
        <dsp:cNvSpPr/>
      </dsp:nvSpPr>
      <dsp:spPr>
        <a:xfrm>
          <a:off x="7338" y="2232901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Методы обеспечения безопасности</a:t>
          </a:r>
          <a:endParaRPr lang="ru-RU" sz="2400" b="1" kern="1200" dirty="0"/>
        </a:p>
      </dsp:txBody>
      <dsp:txXfrm>
        <a:off x="7338" y="2232901"/>
        <a:ext cx="2660387" cy="2014916"/>
      </dsp:txXfrm>
    </dsp:sp>
    <dsp:sp modelId="{45B95674-DE0F-4521-A87E-75E3AA704BEB}">
      <dsp:nvSpPr>
        <dsp:cNvPr id="0" name=""/>
        <dsp:cNvSpPr/>
      </dsp:nvSpPr>
      <dsp:spPr>
        <a:xfrm rot="16896625">
          <a:off x="1813299" y="2185060"/>
          <a:ext cx="2139424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2139424" y="747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6896625">
        <a:off x="2829526" y="2139049"/>
        <a:ext cx="106971" cy="106971"/>
      </dsp:txXfrm>
    </dsp:sp>
    <dsp:sp modelId="{FEDF106E-70DE-4D18-834A-A1FDAF98832A}">
      <dsp:nvSpPr>
        <dsp:cNvPr id="0" name=""/>
        <dsp:cNvSpPr/>
      </dsp:nvSpPr>
      <dsp:spPr>
        <a:xfrm>
          <a:off x="3098298" y="137252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Пространствен-ное</a:t>
          </a:r>
          <a:r>
            <a:rPr lang="ru-RU" sz="2400" b="1" kern="1200" dirty="0" smtClean="0"/>
            <a:t> и временное разделение гомосферы и </a:t>
          </a:r>
          <a:r>
            <a:rPr lang="ru-RU" sz="2400" b="1" kern="1200" dirty="0" err="1" smtClean="0"/>
            <a:t>ноксосферы</a:t>
          </a:r>
          <a:endParaRPr lang="ru-RU" sz="2400" b="1" kern="1200" dirty="0"/>
        </a:p>
      </dsp:txBody>
      <dsp:txXfrm>
        <a:off x="3098298" y="137252"/>
        <a:ext cx="2660387" cy="2014916"/>
      </dsp:txXfrm>
    </dsp:sp>
    <dsp:sp modelId="{31F228A6-166C-4040-A659-0F68CF2AEA1D}">
      <dsp:nvSpPr>
        <dsp:cNvPr id="0" name=""/>
        <dsp:cNvSpPr/>
      </dsp:nvSpPr>
      <dsp:spPr>
        <a:xfrm>
          <a:off x="5758685" y="1137236"/>
          <a:ext cx="430572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430572" y="747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63207" y="1133946"/>
        <a:ext cx="21528" cy="21528"/>
      </dsp:txXfrm>
    </dsp:sp>
    <dsp:sp modelId="{465EFA4D-7BE7-4B8B-9518-3DBE4B1B0BDB}">
      <dsp:nvSpPr>
        <dsp:cNvPr id="0" name=""/>
        <dsp:cNvSpPr/>
      </dsp:nvSpPr>
      <dsp:spPr>
        <a:xfrm>
          <a:off x="6189257" y="137252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ДУ, автоматизация, роботизация</a:t>
          </a:r>
          <a:endParaRPr lang="ru-RU" sz="2400" b="1" kern="1200" dirty="0"/>
        </a:p>
      </dsp:txBody>
      <dsp:txXfrm>
        <a:off x="6189257" y="137252"/>
        <a:ext cx="2660387" cy="2014916"/>
      </dsp:txXfrm>
    </dsp:sp>
    <dsp:sp modelId="{937AB5D7-3C28-490D-B276-0EF9CBE6C356}">
      <dsp:nvSpPr>
        <dsp:cNvPr id="0" name=""/>
        <dsp:cNvSpPr/>
      </dsp:nvSpPr>
      <dsp:spPr>
        <a:xfrm>
          <a:off x="2667726" y="3232885"/>
          <a:ext cx="430572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430572" y="747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72247" y="3229595"/>
        <a:ext cx="21528" cy="21528"/>
      </dsp:txXfrm>
    </dsp:sp>
    <dsp:sp modelId="{A70E9121-C2DC-417D-AEB2-AA2848D7FB6C}">
      <dsp:nvSpPr>
        <dsp:cNvPr id="0" name=""/>
        <dsp:cNvSpPr/>
      </dsp:nvSpPr>
      <dsp:spPr>
        <a:xfrm>
          <a:off x="3098298" y="2232901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Нормализация </a:t>
          </a:r>
          <a:r>
            <a:rPr lang="ru-RU" sz="2400" b="1" kern="1200" dirty="0" err="1" smtClean="0"/>
            <a:t>ноксосферы</a:t>
          </a:r>
          <a:r>
            <a:rPr lang="ru-RU" sz="2400" b="1" kern="1200" dirty="0" smtClean="0"/>
            <a:t> путем исключения опасности</a:t>
          </a:r>
        </a:p>
      </dsp:txBody>
      <dsp:txXfrm>
        <a:off x="3098298" y="2232901"/>
        <a:ext cx="2660387" cy="2014916"/>
      </dsp:txXfrm>
    </dsp:sp>
    <dsp:sp modelId="{E66DA1ED-0D24-4261-B223-6DFFF98BEC5F}">
      <dsp:nvSpPr>
        <dsp:cNvPr id="0" name=""/>
        <dsp:cNvSpPr/>
      </dsp:nvSpPr>
      <dsp:spPr>
        <a:xfrm>
          <a:off x="5758685" y="3232885"/>
          <a:ext cx="430572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430572" y="747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63207" y="3229595"/>
        <a:ext cx="21528" cy="21528"/>
      </dsp:txXfrm>
    </dsp:sp>
    <dsp:sp modelId="{0508099B-6D9D-488B-BB59-08B4A1B95B61}">
      <dsp:nvSpPr>
        <dsp:cNvPr id="0" name=""/>
        <dsp:cNvSpPr/>
      </dsp:nvSpPr>
      <dsp:spPr>
        <a:xfrm>
          <a:off x="6189257" y="2232901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Средства коллективной защиты</a:t>
          </a:r>
          <a:endParaRPr lang="ru-RU" sz="2400" b="1" kern="1200" dirty="0"/>
        </a:p>
      </dsp:txBody>
      <dsp:txXfrm>
        <a:off x="6189257" y="2232901"/>
        <a:ext cx="2660387" cy="2014916"/>
      </dsp:txXfrm>
    </dsp:sp>
    <dsp:sp modelId="{36426AF3-A738-4FC8-B5CA-AEDCE17EF46C}">
      <dsp:nvSpPr>
        <dsp:cNvPr id="0" name=""/>
        <dsp:cNvSpPr/>
      </dsp:nvSpPr>
      <dsp:spPr>
        <a:xfrm rot="4703375">
          <a:off x="1813299" y="4280709"/>
          <a:ext cx="2139424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2139424" y="747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703375">
        <a:off x="2829526" y="4234698"/>
        <a:ext cx="106971" cy="106971"/>
      </dsp:txXfrm>
    </dsp:sp>
    <dsp:sp modelId="{C6CA1D72-E62D-4770-B028-3071339E09A2}">
      <dsp:nvSpPr>
        <dsp:cNvPr id="0" name=""/>
        <dsp:cNvSpPr/>
      </dsp:nvSpPr>
      <dsp:spPr>
        <a:xfrm>
          <a:off x="3098298" y="4328550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Адаптация человека к соответствующей среде и повышение его защищенности</a:t>
          </a:r>
        </a:p>
      </dsp:txBody>
      <dsp:txXfrm>
        <a:off x="3098298" y="4328550"/>
        <a:ext cx="2660387" cy="2014916"/>
      </dsp:txXfrm>
    </dsp:sp>
    <dsp:sp modelId="{A2CECCA6-ECB6-46A2-B194-27B4A593D696}">
      <dsp:nvSpPr>
        <dsp:cNvPr id="0" name=""/>
        <dsp:cNvSpPr/>
      </dsp:nvSpPr>
      <dsp:spPr>
        <a:xfrm>
          <a:off x="5758685" y="5328534"/>
          <a:ext cx="430572" cy="14948"/>
        </a:xfrm>
        <a:custGeom>
          <a:avLst/>
          <a:gdLst/>
          <a:ahLst/>
          <a:cxnLst/>
          <a:rect l="0" t="0" r="0" b="0"/>
          <a:pathLst>
            <a:path>
              <a:moveTo>
                <a:pt x="0" y="7474"/>
              </a:moveTo>
              <a:lnTo>
                <a:pt x="430572" y="747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63207" y="5325244"/>
        <a:ext cx="21528" cy="21528"/>
      </dsp:txXfrm>
    </dsp:sp>
    <dsp:sp modelId="{5A5B9929-557F-4D4C-B755-3AB0704410DA}">
      <dsp:nvSpPr>
        <dsp:cNvPr id="0" name=""/>
        <dsp:cNvSpPr/>
      </dsp:nvSpPr>
      <dsp:spPr>
        <a:xfrm>
          <a:off x="6189257" y="4328550"/>
          <a:ext cx="2660387" cy="2014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Профотбор, обучение, средства индивидуальной  защиты </a:t>
          </a:r>
          <a:endParaRPr lang="ru-RU" sz="2400" b="1" kern="1200" dirty="0"/>
        </a:p>
      </dsp:txBody>
      <dsp:txXfrm>
        <a:off x="6189257" y="4328550"/>
        <a:ext cx="2660387" cy="201491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20698-9B2C-4C6B-907C-29A3694EFA15}">
      <dsp:nvSpPr>
        <dsp:cNvPr id="0" name=""/>
        <dsp:cNvSpPr/>
      </dsp:nvSpPr>
      <dsp:spPr>
        <a:xfrm>
          <a:off x="0" y="0"/>
          <a:ext cx="8892480" cy="773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Оградительные устройства</a:t>
          </a:r>
          <a:endParaRPr lang="ru-RU" sz="3200" kern="1200" dirty="0"/>
        </a:p>
      </dsp:txBody>
      <dsp:txXfrm>
        <a:off x="0" y="0"/>
        <a:ext cx="8892480" cy="773526"/>
      </dsp:txXfrm>
    </dsp:sp>
    <dsp:sp modelId="{2C402DCF-DC5D-4B02-BE2D-40948ABAD329}">
      <dsp:nvSpPr>
        <dsp:cNvPr id="0" name=""/>
        <dsp:cNvSpPr/>
      </dsp:nvSpPr>
      <dsp:spPr>
        <a:xfrm>
          <a:off x="0" y="1453375"/>
          <a:ext cx="8892480" cy="33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33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Стационарные несъемные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Стационарные съемные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Подвижные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/>
            <a:t>Полуподвижные</a:t>
          </a:r>
          <a:endParaRPr lang="ru-RU" sz="2400" kern="1200" dirty="0"/>
        </a:p>
      </dsp:txBody>
      <dsp:txXfrm>
        <a:off x="0" y="1453375"/>
        <a:ext cx="8892480" cy="331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9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7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diagramLayout" Target="../diagrams/layout1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microsoft.com/office/2007/relationships/diagramDrawing" Target="../diagrams/drawing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9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diagramColors" Target="../diagrams/colors15.xml"/><Relationship Id="rId10" Type="http://schemas.microsoft.com/office/2007/relationships/diagramDrawing" Target="../diagrams/drawing15.xml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microsoft.com/office/2007/relationships/diagramDrawing" Target="../diagrams/drawing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4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Системы безопасности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Лекция 4. Тема 4: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обеспечения безопасности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856984" cy="648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Средства производственной безопасности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88924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encrypted-tbn2.google.com/images?q=tbn:ANd9GcTLjfUQNKkVWXfx9rmaWtHfkfjVNd0_XIj44rCzRAhEINp0C2l1j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240822"/>
            <a:ext cx="1872208" cy="1177573"/>
          </a:xfrm>
          <a:prstGeom prst="rect">
            <a:avLst/>
          </a:prstGeom>
          <a:noFill/>
        </p:spPr>
      </p:pic>
      <p:pic>
        <p:nvPicPr>
          <p:cNvPr id="1028" name="Picture 4" descr="https://encrypted-tbn0.google.com/images?q=tbn:ANd9GcTOOJF6gYaAhwOo5BlRP79pZoSz0Irq412uUNSQw1auKsZO9th7G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3472642"/>
            <a:ext cx="1473324" cy="129474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encrypted-tbn3.google.com/images?q=tbn:ANd9GcRFG6a3X3t_YNs9XvkfNql5SlGWWB_2y6NqoqxUpawy7tvIlVbe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4509120"/>
            <a:ext cx="1538486" cy="1282072"/>
          </a:xfrm>
          <a:prstGeom prst="rect">
            <a:avLst/>
          </a:prstGeom>
          <a:noFill/>
        </p:spPr>
      </p:pic>
      <p:pic>
        <p:nvPicPr>
          <p:cNvPr id="1040" name="Picture 16" descr="https://encrypted-tbn0.google.com/images?q=tbn:ANd9GcTNhF9oMoUQ8pyMsUuzT8QP6K4BMn9-qA3gUmJNk-F6yRCcCDS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743008"/>
            <a:ext cx="1656184" cy="2114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Средства производственной безопасности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88924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2" name="AutoShape 2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 descr="http://cache.zr.ru/wpfiles/uploads/2005/10/6192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4293096"/>
            <a:ext cx="1558793" cy="1259631"/>
          </a:xfrm>
          <a:prstGeom prst="rect">
            <a:avLst/>
          </a:prstGeom>
          <a:noFill/>
        </p:spPr>
      </p:pic>
      <p:pic>
        <p:nvPicPr>
          <p:cNvPr id="25610" name="Picture 10" descr="https://encrypted-tbn1.google.com/images?q=tbn:ANd9GcT7YC-JpNKhpY2AI3ze6l6tOlO1hBJAuOl0Nh51JDGyul8ZQv9J0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5157192"/>
            <a:ext cx="2554610" cy="1377487"/>
          </a:xfrm>
          <a:prstGeom prst="rect">
            <a:avLst/>
          </a:prstGeom>
          <a:noFill/>
        </p:spPr>
      </p:pic>
      <p:pic>
        <p:nvPicPr>
          <p:cNvPr id="25612" name="Picture 12" descr="https://encrypted-tbn3.google.com/images?q=tbn:ANd9GcTOM-Q3FHO4ig3JGSmP3bOatVbgEalwgP2dmwfIK9cmt-m9Q2b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5085184"/>
            <a:ext cx="2051720" cy="1628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Средства производственной безопасности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88924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BDAAkGBwgHBgkIBwgKCgkLDRYPDQwMDRsUFRAWIB0iIiAdHx8kKDQsJCYxJx8fLT0tMTU3Ojo6Iys/RD84QzQ5Ojf/2wBDAQoKCg0MDRoPDxo3JR8lNzc3Nzc3Nzc3Nzc3Nzc3Nzc3Nzc3Nzc3Nzc3Nzc3Nzc3Nzc3Nzc3Nzc3Nzc3Nzc3Nzf/wAARCADKAPoDASIAAhEBAxEB/8QAGwAAAgMBAQEAAAAAAAAAAAAAAwQBAgUABgf/xAA4EAACAQMDAgUCAwcEAgMAAAABAhEAAyEEEjFBUQUTImFxgZEGMqEUIzNCUrHBYnLR8IKSJKLh/8QAGgEAAQUBAAAAAAAAAAAAAAAAAQACAwQFBv/EACgRAAICAgEEAgMAAgMAAAAAAAABAgMEESEFEjFBMlETImEUUkJxgf/aAAwDAQACEQMRAD8A+wXLwjBxSd6/0pd9Qe9JXr7HikN2F1F0sSFms29eIJEx71126YMtBpG9cHUn6CiNbOvahhIDCkbtxmMGPrU3G3kwCB79aGyQRE/ajoDZQttGTQ2czODU3FiaoiNHIPtSAXVjHI+9WLmImgsveKoweJVZPSKQtDinbywx0xQvPt7iIJnouKWKvGQQeuOaqVNoelJPtyKQUhs3AJC4PWRUC4oGQueBuIpVQrSzB1+czU79qwCo6RFIWib7hmIVVB6HdQW3bDMR1FcxUXACCZ/mBGKlgpO3J+sTQCD3hcEsZoiNKERH0qCEDAqCPmptXADtAGD80gBrVwLjNDvoN+Ovc1LgqQyiM8zV7pBEmT7g0hGa5hsj7GqsRuEen37UTWbOlsz80ETsDQsdpoNB0NoXVQFYfWj27F113AAT70pbubgRiTitfTSAoxAEVSysl06UfJsdP6dHIg5zfAn5VyY5/wBpmroNwIJhl6EVrtsFsAW4PcGszXrN1LkgEjOJmmY+Y7J9rQs3p0KanZBvj7BFiFEp/wDah+cZJaV+OtTIIPT2FVieAI+K0TFLC6ezRHJFGtvB5A+aAq8wRPY1QjUQALltT1O2f70hGhulljp/ScUTcf8AopCy95XBZgR1UKBNNzPU/wDsaQD1VzUGeaBc1B6HFJtdJEq/2FL3LjAST+tIc2M3rrcSM9qVZi2Dn4pZrlwnBJrkdiYgj24oiaLkMfy4qBuPMz71YE4H96rcuQIAM+1EaDuScMxqpUgYBFSDAmSJ6RUM5Vc/rQDoHdUiAsgHnqaslphmR/5CuV+SDVluHeBtG7nNNlOMVtkldU7ZdsVtnFSAR5h56/8AFc15kM3DuXiNo/xRAomWQz0CiqMGukAoVA9+agWVU35Lj6Xkpb7QSMrt6WC+zCf8UQqFWd0+wIHNVIXdBWY+tWlCJCgDoS4FTppraKMotPTAsNz+hSoiOlUa1bFz1OygfygwGogKKx2Kre24mulWU7lgewmigASqA4AwO9QmMiAfepdQDMtHSam2JMNOOYPNEccygjOf1qNjbeBHamAIQjHwetUnBwR/tE0Acit20CkkqvakoExI+a0bltnBkAzzSbohJWYI96TCi2lXc3sPatjTLxWZo125GRWrYDQIrAy591rO1xKvw40YjTBwoBGKzNeY8sx1INad0uV9QH3rN8UxZQ7d0Nnp0oYnFqK2au7GkK7mGQQR81JBIMDFLi6oyqD3q1u+STIx2rfOSaLzMcQKmBmDUwTDRE96n/cCR3U0hukcCTgGiT8/eg7e396neveiA9AjrwQfihXipGYUUsb7gfnYfpVCxeN0n5ohLlUyRuNSsAzGOk1UESRtiD1NWaFGIPtNIRzvABwJ70szjfk/YZrrrM7RtqU8wLjigE7zA2IJ+aksgAU5+KhVLEyYqjuIIaD0wKQTi6TkGBU2iGusw4iAaWuLtErtE8gc0fTgwOc+1Z+fPUEje6JVucrH6NPSYcb0D9wetTq9snbb2DsKpp3KnAmi3WkNIIxWRtvg2n89mZf3JqNwmCBwYoKagh4Nu2x4ErmmrxUbSwBHHFK+bae4QgIcZHpma3sWW6kcv1GHbkyLjUy58xSk8bRzRXvWgnrXJHDGP7UoxLkB3cbenSr27Vqd5uMdv2+3WrBRaRJvqAdiBux7VXY1xd/C/FXVkB/iJbUdWTp9KBfvSxADhO5ogGRKphiexFUDngGCBE0pbushAOV6Zoi6h4IGfpQCTcUtJ3R88UK5utr6raMT/MDNFLK49TRPTNBaSy29wImfpTLJdsWyxiVflujD7GtNbwAKfszOACJpWyIgin7IwM1zkv2eztbOFpBbpcKNyj71n+IGdMxYYDCfan7hJxM+1J6tQ2mvBp/LJj2qSh6tTKd8e6mS/hiFgDiSO1UBlus0ZgrTBIHvQ4AMV0RxrCJd243tHYiaIHDKZE+46UJUM8xNT5brjpSGhVgZ3GrSvf8ASqgMVmBVfLfsaI1mgodhmGB94oyW/SCDB/0nNUtljJ20QtHCGiEIi7SZA+tUdlEhQSeuMVBZY9SkTQ7pkKADHuaQSGUu0dKJhVEwI6VXKwBQ7ym6QqwPciaAiTcTb1EmhEgklQG+RRfLIWA/HAOKE5a2I5nnNIKKXCxMeXg/zCP8Uez9u1ADFio2wJmBTNsdRWL1Ce5pfR13Sa+3G39juluKG5iiXnDAiZxVdLtEYE+9TfiZAjFZ7RafyEr+zYS4kTSFzddaEBJA6CKe1EeU5iYjBE9azNTdt6f1X7nlzwdsf2rbwHuo5/q8NXqX2ity44falppHORUtfuJbkyhB4nNZ/wC3aVjC6oHON0impV1UkJn9aumVoOmq2iTbBcmS8ZFVDG6ZuEkY5NBDFTA/vUglpB+aQgoUmdokdiauEJTdK46cUui+udpLH3ovIM4niaKESwEflz7iaJ4XZ82+WIETtGPeuN7yrTTbBYCASK0fCNP5dpZEmP1NJra0KM5Qe4+R23obFzoyf7TP960dF4H+0MPL1Ww+9uf81S2u0dq3fBV9QPYVBLFqfOi4uqZKWu4y9b4A2nO59UrD2tc/rStvw2wy3FYtcLKREADjFel8Z4UdIrH00G4O00Vi1R5SI5dTyZLtcj56VcMsiMQYNdcXyiBuGcwKc1doJrNTbbAS6wxjril7yKogme2anlxIq74Bq0yP+imLZByWn2JpMcniKKkg87h0FAaxzGIb7Gp3D+o0uEcGQCAanY3Y0RaNYW2nC/rRFtzwJj2rsbREL7gVbcpIBYyfc4pwAbIAdxP6UNcvMEimLyyNoaT96raSFgjM8A0A+CrKAJbA6TVGQgBg7T/TgzRbywI2n3qhOJIP0pBF8Ag3HPx2qWLvGzg9jVy28YAB6lqBdJT1SCPagOXJCkm65M4MUxbHTiqCxds2le5bYK2Q/Q0a0O+RXPZKk5ts7ihRjTGMfGhmxbBkmpugBTmr6dRt7RVbhA6fWqzG73IUcSjgRMdax/ELFzWaY2dskmUYjM1tYJjnpAEzWPqVS3fe2QQyErBJgVr9Ok0mY/WI/GR4+9buWbrW7ohlMEUbS6+9pW9JlOqdDWj4roluWvOT1XByO4rFIBEk8Vr8SRhno9P4jY1C+j0v1UxNH3lsBPrFeUVtrAzkcGtfQeMG2QmqXevRxyPmo3BrwI1ldpyB7TRkdSn8xM8VFq9Z1CbkRSvRgc1KKrYE89TTdi0SwNy5asBR+aSRXpdHZChFHXP2rzmiOzUm7G6DEE16XS6rTuJL7DEAMPvmolkVuWtlu7Avripdu0xxRke9b/hCjbJrDtBXYbWVvhpr0XhabRBRo+Kl7k/BQlFrygPi/QR0rIselsnrWz4orNuJBz7Vh71tMTcYLB609yilyxkYSk9JHl/xBZCeL6raILMG+ZArNa2+wxHxWz+Ir6X/ABHfbkL5YE94rIbeZMj6YpvcpcollCUP1l5FhMnqBRVaRAIAqrgiSQY61ynPAA4yaAA6GREnFTH+o1RfSc8UTcPb7UdDWajYM7QfmuYtGNoFUm4CFW2fk0TZcbFxQq95pwgO1p3dzyMUhrPHV0Wpa2lg3HAyXbFarJugBsV5f8TWfL1iuJ9a5PxT4pN8hHF/EwZv/kaUAddjf81q2b9vV2fM0zSvv0rwhyeaa0GtuaK8HSNp/MvQ06UFrgJ7Qo5XhT+lCupJS0B+dh1oWn11vU2le2AR/Y9qc8Lt/tPiSQJFvr71ElyLWj1vhtvy7AT+XbkdKOnhOh1LlrulQk9VlT+lXsoAjcTgfpT2jX1dxScIyXKDC6yv4yaA2vwx4YVlVvp8XTSWs8B8PtvAt3Wjq10/4r1NsemBWV4gALnPWovw1v0Tf5uQv+bM/wAO0emsXZtae2rDhtsn7mvD/iWytjxrVK6DLbhiea+gaXN0zXk/x1pCPE7N1SALls7jHanqKi9IjVs7G3N7Z5O5ashvQzfEYrz/AItpRacMgYI3969Oio0xs3dmP60j4nZ83SXLJUFiJUxwaMZaYjygA6nNTIH+ahlhiGBBHTtUDGYqQdoPptTc0z77LlSPsfmt3w/xEagFWVlux04rzgPYZrb/AA/ZDFrpGT6Qar5ElCDkW8Kj81yj6PQaZQqCnLcxg4pe2M0xbGY6VzkpNvZ2UuFoZtY/5pzT3bigxccDpDGlLQ4nEfrTFrj2pynLXDKdkYvygrPcYS9xzHdiaA+es0YiQRNB9Kin98mMhFLwjM8VBAtMMcj61mu1xVmftmtfxHGnmMq+PrWWbgIJmDxAFa2HLdaRz/VIayG/sAtxpy8kjioCmRJ+KuSpb1r8Gq7lDELyO1WjNYZAOGgGrbV/roSOzx2HOKNSGm7bO0jH0Iq14wAetLKzK0jaPpV1BLeon4HFPESUJyBB9zWF+KLS/slp2PrDxg9K2STcYhhEHnPFZ3j9tB4Xd9QZgQYHNGL5CjyAA6mogAzmuaO1QvMCan2FRHfDNY2lvcFkYgMvftX0X8I6bfeN1hya+eeFWfM1aA5C+qvqv4WuadtG627ii/EG22G3cY7ioJ2RUteyV0WOv8iXBs2klV2/zkt960dNa2DvQrdvbdVQMIsD6U7bHeiVQ6xtrL16/vJrUjEe1ZusI3Y701BYnpx+9msj8f6bfodNfXlHifmti0dt4d/al/xjctL4A6sw8wsCi7oLZoTaTTH0puWkfNtltXh0GeSOlCbyWBNxiVXBjmmLiKbn8pjmGn9aWvrtb93BXk4zTCXRg+NaO3bcX9OPQ0A/NZm0ERXsVsjVWrlvYGkQygYHvSml/DVlYbWXmuGfyW8D6nmhLIhBcsuY+Hbf8V/6eYCFm2oCT7V6vwzT+RYtp2H60zf8OsLaUae0tvb0UYNXsrtA79azMvKVkUonQ9PwHjtyk9sZtj2zNMqMiI5oFroPejrCwSDM1nF6bDrMAnp0pu3HUSDSyeoDMUzbED81OTKthxGSQIoR5PHNEcGDv4qjQDE4NPQ2Inr1LaW5ByOJrDlgx9JI6xW/fA2N2MyKRbSpyNwgfNXcW6ME1IoZ+FZkNSh6MuXWcxPSqgQ3qatBtDcuMTbIcfY0k5e3dIY+oGCGXitCNkZ+GYduNbT81oiduDU70/prhbL8HPai+Q3+j71IVmjbMN3A7DNFUWwAGEHpPWq2FLDn9KMLcrPPxinhK7MSCxjpWd4rbN3Q31aY2GK0GZUxuz2gmhXl3WLgYfmUjNIHs+e3AJNUGMUR0IYr2qu0zjnipmyWMTb8AtQl26R+YwK3bRgiOeRSPhtrytJaTqFz89afSBXOZdvdc2mdlh1KvHjFmpo/F/EdMR5WsukY9Nw7x+tbFj8Wa4L67enf3givNLPtRkb9KjjlXR8Mitw6J8uKPUr+LdRAJ0lr/wBzS978SXrkn9ksqf8AcTWKgke1QxgRSefd9lVdPx9/EcveOa1ydjJaB/pTP3NZepe5eZjddrhPJckzVrmR7/NBc45pjyZy+TLtWPVX8IpGS5GlFx7qlSuSAMEUlpHbxTUXIZrdhCJQYL/XtWrqdO9x7vplP6p4pPw7SLoWuWwTtZtyk9RFattr/D3R8mLiUQeU4z8LZp2UWwot21AUdqLMx1+aDuYxEfNEDYgiJrGbbb2dH2pLSJKKR2J5oZ03qBHeiKAcd8zVwGBBbE0U2w92gSrtFFAlFIMmqzBjoTEV08gSB80NLYGNW0Jg5+KcVfThcxWYHI/LdIiijVagQPOYD2FPS0QThJjhQ8GaGyxk80qNRqHyztPxUQzH1OYJ4NHSAoNeWWcBiwUzVUtFQGYge1W9KggTjqatBIJPHSkl9D96I9IIgCIoGr0yajIxcH80c+1MBFTbOZERUPcCgFiFHSnwlKL2iG2EJwcZeDBiTyvyancBjy1+9F8oKCYA/vVPKte/3rci9rk46a/Zno7bnaYPXpiodt2CSI6gc1VdwELbB9waq7bE2tgn2qUBZlDwARPUirMUBWWEdh1oQKgQzAZxIqfQysN5YDqFoMOjwXiCeXrdQoyBcb+80PQWv2jV27cR6pP0rT8W0N+94rfGnssyFgdxwOKt4Ro2s3rjXI3qNojvTbr4xg+TSxMSyyyPHBr2h/8AlHAxmg2zwetHXiDGe9c3LTezrXwETEyD7UW2k5oKEz/mmbQk1H6IZcDFsQtQwHXrV0GKo0gmM0miv7F7o9XOIoTKCporzJmKESQIP1oR0ieIjqfzqQCWIiB1qSHUAuGnkqDRb25drL0NK/tHqMggcgkcVuY0lKtI5/OhKF7a9l03Ow/clG5k02q2mX843cHsaQRtRqbiqjgLOZOK0rWkt24kM7FfTBNOnRCXlAqzbYeyP2a6MhZUnoaoCwcI089aJdNyyNylwV68x7UZWNxR5gDmOCvP1qpPD/1NCvqcX80LjMAkfSohWgzB7Ua9btj8rlewiRQApBDAEzVedE16LteVVPxIJt2DIE+9SgMSxgUOQIDGW6TVg0tBBjrPema15Jnyhm2o2yWNVA9WTwaZ06oVIYEGOhqlwIGEDJ7miuSBS5aBMgmZwakFQvpwB1NVuGeMmfpSl1brmWu9cKBAqaFUpMityIVrlhn1GYtqZ/qjFBLKxlyzHvQn3AjLYxEUC5d8tlUsAzflnk1droUTHyMuVn/QZl5kx2zQ9v8A2K5LpVjB+Qa43DP5RVpGc3ybLNCEBQcYilrlxmQ8Jt7nFMnYoO+QYnjpWPpLja0G+6wm8hLfQAf5pXWKqPcyXFxpZE+xDiXCQSsHue9VuPdjLED2NW6Rwe1RJB+ayLMuc3/DpcfBpp8LbAZzk59qWANu8ezU/tUiM0N7XeCKgctmhCSRRB26UYTiqKsccRRbYkCBiomgSZKYxzR05/xVABxP0o6KKHghkwqMQsT9KgyZmpAiOtcZiDTdkIFwCCKARtn9KYYcmguTGc9qKWyWLF73WPpQmEj1qpHGaMzbmiNxrksEtLmAOlTQk4+yRqLWpIFbtW1b92GDDgjpTL6nUaYqFO9SZ9YxUgeWoK1J2kFTBU9CKswzJRepGdf0+qxbgtMBqPEdVqQFuMAB/SOaEhJEKGI7nE/SjNYIYBLYYAYloioS26NuDAe5zWnCSmtowrIOqXbIKFQ2DvcKOJIoe9VYKvqiJk9Ktd37ZcCDyY5pZLlpTsZmcz24o9qGKbGkvIw9UFZ4IqJtgF9xCg4AoGZKpAHtVXuhFG8MQImKjlTGXlE8MuyHxZoW9ZaIgPBPErNQb27+kn2rN/aEJlFU5/mxTTOpQEhRPEHimLGgmPln2tBHJiUX7dKodufQST13RFKu7EgI8Qc55qT5gMTgZHSplDXgqytcmVYuAwVues1CkmN4AAxzRVz+YZrpgEBRNP0RuRARWyDiq7F7fpUoW4ie4ii5/oNHRE2arKxUKqSFEGsuxYOlBtMpVgxOesmcVrM8JhtoHJihny7gAuwc8k1Dk1uyOkaOBkKie37EiZHqOPioME+mnH09kk+UxBHfilrtl7cyAR3FZFlM4eUdHVkV2fFgoPMVIyIrlJ+nvXATJqHwTnFcE4MVA9J9J/4qdpiQarzkCaAkXW6eqjmZo6apVBPlz9aWJHXiogHgxSQHBPyPrr7Mfw3H1FVbXWyPTbb/AMjSaWmbjgdaubY6mTSbRH+KCfBd9Tcf0qqiuVS4G4x2Aq0AD0gZqBOIJob+g8eidqr1A+KoROe1FCEjjMVYIFUkTJ5FLyDu0DVS2IBirNbipLcARnimLen9UXmKieImpYwlPhEc7FDlsVbcRhN3x0oV1bqjzNpYdq1rps2VCRtE5gZqno2hi5K9JrXx4OENMwM2cbLO6Jm2rty5b/e2dikwJBFQoU3Sg2nuew7UzqryOPLCgDoYpcK8QrbR1Mc1YKDLXbH7xhkYkUNrSmVZQRUMzEAXA2ODV7dhWMo5OOd0URu2JtYO0hLQgcCaJYsG2kFVE9OaNCq7K7N7CJoZUW2Dbs9DxNLQtlXtBZbZBiT70uN7mCSo5mc0+WF1doGfihLYXdB9IJ4B5og2BIJP5eOc1JUfygx780yLIICgmO9StgKeZFLQNgEQkyDAouPeiW0jEfaigCOaWgB7hJIkDPAiKoJ3FWRePrUuylZZyWHHNDW4UYkq0d5oski9F5aYgR8/4ooLPb45wSBM0KQTgOSenFXS8DcJLG3tH5QRTXFMmjY4vgl7FlyF8pleOV5pb9hvxutjevYcinEuKpZirH/URIJqr6j1LaR2DRmqluLCRfp6jZDh8ma25ZBBEHg9KjBEf2rSW2t2Td9ZPU0td0fqYWTIA9QPSs+zGnH+mvTm1Wfxi2DwZrlGcj710FTlSPY81ZGLNBExVZ8FvfA3YACRQrygPgcintMts2zKGY5mhXgozFNTK6n+wuFB9oqwIC+9VALD0inLGlt4N1xMflqSEJyfCFOcYcti1sO7QgJpkaUAhr77R1jp9aYuMlu2BaQR1igbhcyyk+04q9Vif7FC3O18SyeVhUSMc8/3oVwBi0bhmCW61V105bd5I3nNSWL5zPSrsK4x4Rl2Xym9tit4bXiWMnnmoV3I2rAI4ai/srs5Y3WUdsVR1RCQqEnqZ5qXRXlIqYMgn1HrVFYK4nAFFRVZdvqknCmKq2n2uWa2wH6U7RG2V1LMFDSImaAbk8D5g5pn9nJX0Ej5NStlAPVBPsacMEzbY5LNHSasqGOCT7mmSgElYB6ZmqqrT68fFAWwayhHcmrra3evEg1bygTtRog/emPIuAYj6GiNYO0QVO4cVGWUkM0doiirZuHLYFMpbb6dKIhW2haMfemfIPt9qZtWTgkfrTPln3oBPO6x9Qbq7F9uOKgPdHp3EA/95p+4fSfism6BvmM0Wx44EceoOTPZq63t3Mtq3kckiqWz60prVAC1bIEEg0BJgnWTBYsRwhxNQ9wAGNoWMjrRrWbCT2NCGFIHBt5oMfsBvuXNzLcK9s8UxZdrql+hwSM1ntg4xTqGEEY44pmiSMmFV7Tg2rnrWJAYyQaD5Sm6PLuQOz/81dsBj/orPs/xLv0qvZjwn5L9OXZBaTNZNyEIQpnEhwam5bCklxuxwpoFn+G560dvyj4qvHErT2TyzJekTbvWm9IER1Aq1xktgbiTPE5ofh38J/k0O8T5IyetW4QivBSndKT5A6jVXCYXCzXWbhEk9eo6Uq5JGTNWtnB+KkSK8pD6urGSxx71YuQw8vPtSel4b5o2hy96f66eiGUnsL63YErI6weK57HcmDxLYpg8VF3+F/5UdDWwBUACQPp0qoDOsSIPINRd/hsetF0YHkzAmkNOXTwBLMD0zQxCFlcSR3Immn/hH4oCAEkkAn3pyQ3ZVdrPCJPX1VzqDjb9qNbwrRjFQnFARbT2EnIAI6kUZbcn1SD7cVS1+anQBAxSAwQsfWj2bECTPxV15pm3xRHIrbs8enFMeSPar2xRop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2" name="AutoShape 2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hMSEBQUExQVFBUUFBcVFBUYFxUUFhgXFRQVFRQUFxYXHCYeFxkkGRQUHy8gJCcpLCwsFR4xNTAqNSYrLCkBCQoKDgwOGg8PGiwkHyQsLCksKSwpLCkpLCksLCwpKSksLCwsKSwsLCksKSwpLCkpLCwsLCksLCksLCkpLCwsLP/AABEIAMoA+gMBIgACEQEDEQH/xAAcAAACAgMBAQAAAAAAAAAAAAAEBQMGAQIHAAj/xABBEAABAwIDBQUFBAkEAgMAAAABAAIDBBEFITEGEkFRYRMicYGRBxQyobFCUsHwFSMzQ1NictHhFoKismPxFyQ0/8QAGQEAAwEBAQAAAAAAAAAAAAAAAAECAwQF/8QAJBEAAgICAgICAwEBAAAAAAAAAAECEQMSITFBURNhBCKhcRT/2gAMAwEAAhEDEQA/AKThbXRNcdW/ND/pVribJxg9OJovis3mpodnKRjr2LjxJJRH8eWRdGDzwxydiOVy3wqq3JPFOsXoYjETG0NIVbohd2fkm8UsU1ZazRywdFvnfo4eKLjmuAQllNLvMCnoZNW8tF6P2eU/QaZlLFPkhXBQl1kybD3ziy0bUIHtFjfRQ9hm2oUrKhLWSKdr0mhpjDtVNDUXFiljpV5tUEqK2GrJ1IKhLBMCbqdsreYScS1IP7ZSMqCEv95bzC9763mFnqy1JDuOpuqztNse2UF8QG99pnB3hyKNGJN5oiLFm81Liytkc0pdloXhzZHva4G1tC3ocknxTZhsTy0SbwtccD5rqGPYdHOC+M7soGRH2uhXO6rC3PlLi4tIHeaenLooyRSjwuS8U5KXfAFhbOzvZynNZnnn1UQpyve7rlas0ds2ina6QC2Z4LesBYTcZLzIxvtdb4Tkpq15kJOgKVOx6pq32LqZkUhJcMxomMbhodAhKTDC03Bv0KmdRP3rhDQn9BAxNuQF0TBiANyCcuqBmoe78PeXmUxa03GvJS6Y7a6Yc7EL5FR77eSSz1J0sQeahNS5Hxk62XHBaGXs7U+7IwHLOxRhoqsHvUziOhBVdoqt0WTXFh5g2umMe0NS3SV3rddccriqsqf46k7IsYx4RHcfG5jjlYqGKKnvcS26X4rFVMyV29O3fPMqt4xTsbIAwFoIvmm8jl2THCo9cFywuo+Jt72OSNc52rfiCr2ztSO0Lb8BZWiFneXVjdxOTKqkI3TV3T5qMz1vIfNXOFw+0Lo6NkRQ4V5YlT8I526eu+6D6qKDEq8n9iT5WXT+zbwAWPJRT9s0qPpHPG1Ff/Ad8kTCK46wkeYV6Dlu2QJ8+w1j6KcMOrCPhAPVyy3Aaw6vY3zVgq6J7zlM5o5ABAP2YLtZ3lJtlRxx8it+AT8amNv58VEcCeda0eQ/ymh2KB/enzCx/ot3Cb5LNyl6/psseP3/AAUnDmM+OtefBoXo/dv487vK34JodiHfxR6f5Wrth38JG+iTlL0UsWPzL+AzZqVuvbO8XKd21tNGMoXm3X/Kk/0K/wDiD0Wf9Au/it9P8qd5lvFhrhiTFtvO0YWxx9n1vmq4zaF9+8SSDxCus3sydmWytvyISCv2Jqorkx7wHFtik3J9kKMUDsxIOFyM+KKYWu8VXyQHWIsbqyUVU2wMjW2tbd0Pis9bG2kZ/R3EBe9ydyRkM0ZP6l5uTYtdoPNHNfu/tBbrqFDi0H6sTtpXcismlcn8cbXfCQVn3S3BTbK0QibRu4qaOibxcU2dS5aKB1EVLlIeqQmqMGYTckqH9BR/eKemjK0906JbSCkc7jxB4yvccijoMZtqEqdC5uoWzZb6hblWywR4gx+hzW+METdmd34MjbiFWEVT1r2jI+qa4CXJaMFogZ7buVuStAoLHuuI+YVMw3a9zLBwB+qstBtDHLkDY8l2Y5RqjgywldjETPb8TbjmFLFVNPHyORWrJFh7WnUea3OcKDyNCt24geKXdm5vwO8jmsGs++23XUIDZjltU0qUAFId6+YK2bUuCTh6L+T2OyF6wS2PFDxzU7atruNip1Zamgyy9mhS4jqtfeEtWGyDN4r3alCCfqs9t1Rqw2QYKgrcVJQAlWe1S1HuMW1K2kkDmlp0ORS0TLbt0aD+QS4n7PYZM4nGN1731+qidsTKQAXMfbpYqxNqOqkZVpfGg+QpVdsfVNHcYCBwDkkmfUQ2D2vHR17eq6s2rWZHMeLPaHDqFLxeilkOW0mL7mTgWu5tOSd0O05aQH2kDtCMj6J7iGxdNLctHZu5jT0VL2g2WdTWO8HC+RGR9FlLE0aKaZfKaSOUDdIvxadQpDSEEqjYNiBdZkl2vHwSaHwPNWXDdoXF/ZTCzvsu4OWUoVyUp26YbJT5ZKL3Q8k1dGLcLqCw5rMs5nNSNKAqcN/9hNXrQlMCuPo3DqomtsdPJWR8YKDno0x2KXOtnom+H6NcNfxCUyUzt6wBKLp3OiFjbPO10FKjo1BNvRtPRbvlSLZzGWOZuE2dyP4Jy9i9HHLZI8zJGpNHu3WXSjihKlgIshInva6xO8PmqcqZCjfQe6EXu02PRYNQ4fEL9QoRUhOaDZWrnYHRxd12YJIbcc09o+SdZPhIWCYHQr3aFOJfZ1XDvCNl+QePpZBzbOVUdt+LMjQOBQskWDxzXgFZXOboUQ3FAcnDzCjOGzj9xIc+AB+iOrNmJ4o+0fHZviCc+ie0QUZ+gR7srtNwoffStoqd3Bjx4tcL+ozUFTI1rrO7p5HL6ppxJexN74V73sr1LSmX9m10nPcaXfQI1mzNU74aaXzbu/8AYhDcUJKb6QD74eawa8805i2CrXfud3+p7R9LoyL2Y1Z1MTf9znfQKXkgvJosWR+CtDET1UjcRKtkfsrk+3UMHgw/iVL/APG9Oz9rVn/g38FDzRLWCZUhiRWzcUKsdTgmEQtJdOZSPsiW5Pk0rMNfhcMRlfSSBgz33RueD1vml8vpFfC+rK83GORv0Gf0RLIny/uJH/7HfUoqb2z0MYtT0j3Hh3GsH58lXa/2y1779nHHE06X1AUfP9Gn/P8AYHtbs/URESdmY2HLvFuvgDdbbPl0z2NkHebex5ngq3iW0tRO681Rc8hd1vDkuibJUwfgcsrbmSGcu3iLOsN0ny3SVjtb+jZwpIPgjO7ne4NipvdvBSVL4+49p/aNFx1spOxKycaLTs5YXLQhYcVgFQM8QtWNzWbrMJ7yYA2NVvZgBtt48eQVcLiTzKLxebemd0yRFBAGDfOp06INFwgWOkkFnAEcjordgOMl/wCrkPfGh5hKYqsONtCtqiPR7cnDNaQlq7MsiU1TLa6NQTusksGNyWBJBtqFFJWPfc38uS6HkTRyrE0w99cCNQu+4FLvQQOA7phbxtq0cF8rvkId5rsGzHtMp200MEwka6NgbvtzuBkMr34clg3sdKioHSG4gQHE3O6dOiqOJ4++afuNI3TYD+6c4Xtbh8jd3tRc8X3afnZSRYVGX9pHuuv9ppBB6px/XsJft0wDtHs7wbbS44KxQyl4a8MDyeZA3ba2uq3tDtJTxO7J7u8M3Bo3iOh69EDU7c07hG2CQtLMzvAtNz4XyRTYbKJZ8QoS4ElpaSb31A9FXMXwSOoYYpQM9HcWu4OBTDD9oqp1nDcfH0IdfmLhHVtRFLukRua8HPIWt15oVxB1IouymPSYbUOp5h3SbkgajQSN/EKw+0PauvpY2T0jYZKdwF3kOLmE6E2Nt081tt/s62oozMwWlgBcw8wBdzT0ISH2d7XRyx+7T2dFIN2zsw0nLdIPAq2t1fkzTeN0+io1HtgxR376Fn9LG/jdKqr2i4g/4q5w/pAH/UJn7QdgTh8144e0gkN2Oue6fuH8Cqq1knCGNvjZYm5tPtJO/wCOrqH/AO9/90G929qJX+JJRZfKPtxM9FE+U/aqB/tB/BIZcPZ9QMfVQRuAALt5zee6C6x9Aup400VAlhf3Cxji0N+F7LWa63MH85hcBwvHDTTRyRvc5zHA58eY9CVdYtuapz3SQltnaNNjYG28M1opKjJxaZU8co2xyXL3Ma4DugZ3tmgI2xHSOWQ9cgne1OLPmlB7m8B3ibWB6JI+oP2p/Jg/soZougpu+NI4ohzdYldV9lri/C69rnh+ZzAsP2Qy+S5BTU4kNo4pJneZ+i67s7WR0GDPY4Bs9Rvfqxa43u6L25NATXVkvtI57VbQyxvHfsGZAJxHt/JYeAVQx6IOnIbyATOHCO63wH0ScmGqNO2usWSmKuIydkjY6hQVQVv81mJ/eUHarPaZhAhJI3emI5v/ABTqlwmSffLPgj1PPoEoA/Xu8SVd9j5zG3s3iwmBc0njzQXLoyzZimLY277mSSj9WSbgu4NSOWJ0Ujo5BZzDZw+h8E9xSmPbUrfuyX9Mwp9v3RyvZMz42gRy2+R/PNWujNvkqFVeMm3oom4hYGwtdHVI3owb5jKwSt0B4JWVRHu3zUz2XDSL3GS2YyykaciEDo9TYrIwEXNlftg210rg2Bzoy4XOdmBhy7R4+yOVsydEp2K2IkrJW93LJ3eHda3+I/pybq49Lldjg2MdTj/6lZJE42Lg9kcsbyBa5aA0j1NlopNKmZOCbtDHBMBjo491l3PdnJKfjeeZPAa2boOpuTvU0MNRcSxRyD+ZgJ8iRceRSmTGq6n/AP1UonZxmpSXnxdC7velgrBh08cjA9l7EA7pBa5txcB7Dmw9CFm7N1XRRdpNhDTMfUUcj2NYC6SIuPwjUsfqbfddfoeCqUO0NVvFoqXAgXtZhyJtfRWL2obaDOnjPcYf1pH25BpGOjTmeo/lXK8Lxnde99t4uyv4HTw/wtoSqtjmyRu3AvFVjNY+NzDUOIcLHJoFuOgulNNRCPOwDuO7kD1S87Xm1uz+aFm2mcfsro3xro5XDLLs7Ds/isWI0j6Wp7zg3dz1I4OHEHrzXKdqPZjPSPJbHLPHfuuZmbcnNGd/BBYftbLDKJGZOGh/ApnW7T4lIQ5skha7MEWsL9FyzcbOqLmlyVduDSfZo5yerZPwCLh2XrHfDROH9Tbf9iFZBtDWMDQ+Z+ZsTYC3yTPCJXVMm4+eUC2R3zn0sFcMW6corhBLNq0n2ypt2Cr3fE2KIfzOYPpdEU+wpZlJXQs5hpLz+CukuCUrCN7tJNd4k3A5XvzUsNEwxOdDA3eDgBcgixOvokoqxPJKiowbHUDT3paic8mN3QfMj8U6osEp2fscOBP3pnb3yN05rsTEcjoWgMIAIIHCw3rKbfeaaO7iSXg3PdJbcHgnwgtvtgwgq9229DTt0sxoHkqpXYa97nFzsm3u7ibcVc5w1riGEuPaBx+1c20PLRVjaOo3IJCci4kAciSs8nKHDh8FIpYxvE9dU4biAsleDRNmnZEDYErpjNmIQAN3QWWRbObVeGDklr6NzMx6K6T0yX1NDdQmbUVyKp5iyJ3lNNhlhzQgiczP5KrJIZo/1t+bVfoKRlRSxhjgJIwC08QRwVFe8ON7WdaxVkw7ApXxxyRy9nYa/wBwmD5G1XI4GNzm99vxDXhqlNDhE0sc8jgWh1zY8baHorBFVscS5v6x0YtIRpe2SW1W17ogGSR237htjw4XCr7IXorlM7Jwy80IX5qdj+/p6rWnoZJpNyJjpHE2AY0uzPhokWuSEyKybIbKGplaXDdaSM3BxYBn35LaNyNgbbx6J9sz7IpnOD6stjbqIgQ95P8APbutHS58NQupUFAynZuxiwvc53JNrXJ4mwSU0jVYZS74GWEYRFTwiOHMHMuyLnutm9xGv0AyC0nY++R8kqxahZOwAucwggtkZYSMNx3mn8OPzAb3YnRnMNr4RxaCycD+nMu8t8+CcXsE4aFtpibZqq+0PaZtPHuNI7dzbh4JDomcX7wzBNrAeJOmczvaJTGndIwntB3RC4Fr9/keFhxIPTUgLie1GOOnmeS7eLnXkdzd90cmjS3ToqXHLMpO1wLK+qMrv5RpflxPiUNGA0ADQImOqgbE67/1mdhYkDkgf0nbPeB6WUKdtlyx6pdck2+F7eCH/TP5ssfpn82CqyKZO63JXHYTELsdE7Pdzb4FUf8ASxP5CZ7NYluVDXc8iPFFiaLvtOwdjp9oIXBKOQh/ZftN0FvGxvxSHaLbnfBjERaWuzJPJJ6XbWpiJMTgzeFjYXNvNdeHPGGOUX2zky/jznOMl0jrZw6bdDHNJL2tLn5BoLb7115sbYoSHyRQ5i7d4cOJ6rjdXtVVy/HPIem8R8glz3OdmST1J/uudzOqONp2dkxLarDmm7pt9wOW4CfK4SrFva3A4BrKcv3TdpeQBcdFy7d6r26pc2UsaLbW+0+qfcRhkIP3W3PqUJjVc808YkcXOcC8366fX5IfAtm5JnglpbGM3vIsLDM2vqtcenbLK4tPdB3W+Ay+eqHdciWt8AuCTlkrXN1uLeq7VBiXdbcG9hf0XJ9n8LL3jdBOYu7+y6dHTtsMzoFNik7Ymli9EPLTXTd8SHljy0WJ0CWal6ICekCsXYm10LLSg6oJaKrUYfa5RdPUzSU3ZRG1teZHJNKim1SjB6jsamxyBWkX7M2iyYJA2np3QA2e4B0rvHgs1eDxTZOHfZoePRewTBamqfO5kZs5wDXuu1lhbMOOvlddGwPZSOBwkfZ826G72e6LfdB49Tn4JymkhwxSkyq7H+zIA9vWN3j+7gOluDpOZ/k4ceQ6CyTdFmjdAy3R3QOlhksyFCzzDidND+dfBcc8h6uHEkqoOElwoO31CXDErGx/weoUNTiQDS64AAuSTYAcys1kOhYa7DJqndIzubiw88vNWWtxFkMLppTuta2589ABxJOQHVcaodrZfe+2fA99Ix1muAI1+2XfCCeDTbJe9oO3xqCA0Fsbf2UZtcutYyPANuNgM7DxK7sUGlbPL/KypyqPgV7abVumme+wa+SwsLdxgyaCeLrE59SeSpFRNuiwIufkESHXJc4k53PMkrZz4nas+QK07OToSuj8PVabnh6p37tAenkVg0EHMf8AJFFbCQj83WN1O/cYeY/5L3YQjl6H8UqDYSN1R1JLY/nVHwviab2v0sFLW4mx7bNia0/e4p0Jv6BtoYLvbKASJGg34bwyIS6Kle491hPgC76XT7CtoBCLOaHjUA2sPVGze0B1rMY1vkmkvLJcpLhITU2ydU/SNwHWzR88/kmMOwbx+1ljZ57x/BBVW2M7/tFLnYjI85knzT/RB+7+iztwWgh/aSukPIWaPlmsnHYGC1NTi/3t3ePqVWWWvmE4oqzdGVrfNJzrpE6+2EA1s+RduNPDID0CZ4VsbG2zpLvOticrrSHEgdboiCu72V/PJZuTfZVDk7sejQwdEQMVb94+iC7W4sQPMrSx6eoSbChk5tytXADip334AKJzL8UqOiwYuuoZIehR7rBb4dhTp32Gg+J3Af56JPhcjSbF+H7PSVLyG91rfiedB0txPT6K24XsTSQuEhYJZBo94Bt1az4R45nqnNLSNiYGMFgPmeZ6rxKwlNnZjwryT9qsF6iGS0fJZZORuoLwYqZ7JLW1+7fNG1MMrgQ2Nx4g2t5ZpTVbL1coO6GMv993TXu31/PXKnJnRtCC5E+J7SBgvmTewA1J6XQmFQVGIva0NPZ3BLW3Lejnu4/Ra13serpZS51TAGuN8t/u5AGzAwDgArDgXsudTWLauSNwNy6EdmTlbMknqdF2wxwjycGX8jJPiqRfqengw+k3XFoYBZ17d9x1Bvr/AGC4ptFsfUVVSZaSA9m8XIyjjY4EgsYXkDd4i3MrrzqO+72jnTFnwuk3SR1sAGg9bXRBctHk9HMsN9nPcE9mjBSmOpY0yOzL2nvMNstx3T0PFcw2qwOegnMcneac432sHt59CNCOB8ifo6Ryre2eBR1lK+J1t+29C7i2QDLyOh6FZrLqa/BsuD589/PILPv55BQdgb2stvdyug4+Dc1zui1NY78ha9geS2FMgODU1Dua1LzzRbKDxWHUVuqBWgNbNjJ0TJlLlwClZh3EaoFsLfdTyU8NKbZFMWUpGtluyHPT5XSsWzAIhnbVMIqe/BSiiAPG6LZRPOnzU2IGiu3K9vFGxyOIFjfwCIZR2Gjbqampb52IPRAgilhuMwfMogsH3PmtQ3dHwkrG4OXzTHZZZKUgXJUIcwC6lv5pjhGF9od4izB8+ngk3XJtG5MgwrCDP3i3dj58T4f3VkZE2MBrAA0aAfnMqV7w0ADLghiVyZMlno4cVcm7pV5pUW8pGBYp2dEopdElrqWEAcM+epUHaWWDIrTIcWxgJV4zoISrDqlVZKgHdusb6XmoUZrhzRuh/ExhJL1Q75+qGbVtPFLMRxEC6hz9GkcYyqK8BIcTx0MG8Tk3P0Sqrxgm9lXqtzpDZxNuSccblyzLJnjj4XZWBTbxJ5kn1N1J7inZog0aFYbR34WXdZ477ETaI8lv+j+iemgdwXvciNUWxUJWUxGRCIbh9+A+qatowvCgN8r25IsKFz6DwXoIBoU9hgboWoltGeDPNAivvpR90+KJpMOI0t9U6no3hl7DrxWlHTs+9ny0QAtlw932rFvTVEQQR21KZVuFtLPit5oOmaWZWBHMI8gCvaGG4z8Uwgc4jIBEktIzabeCEZDvn9XdnNPoCSRkoPTotNxn83omMMDgM3ea1NH/AOQ/JOgGtFRdq+1zYZu4ZclaGt3WgDIDIBCYZTbrL8TmiXvXJlyeD1MOKlbI3OUZzWzl4sXKuTt6RrdYL1q9QSS2Q3Q0rCe0UbqoBAyVvNQuqgUtitAw1qilrUOZfNQvcpspRJ3Vp5oVs5JXnWKgqJgNMkyuDepxIRg2NzwSuImS7nHLgOfVQOgc8lHRiwAtoF0YYpvk4/ysjUeCF8I52UccHS6JLj91bNgN+S7DyWCyRW4LR9Jex0RrmE5HRQkAZWKAIewHFRPgAPdzRjI8rgBeLDwQKiAU5tosbp45IoMNtc0O2W5IcExHhCDxUkE7mZWLgs3AUkbydASnwvIdkkFQ5+hA6WWsmEtJuXemS1mp78x4KegkYxpDteZzR/pNAdZBGwXJcfUhF0znFg3WC1sjojzNE9uQ3h0CFbTyB3cNm8inXNiI5aaV2jg3wF1o/CiRm+x52sj3RP4H5ITdc136wkjnwTEQxWbk8b3I3uiPeYvu/JFRMj1Fipd1vRKh0WsiwQz0XUBCmMryZO2e/jSqyMBaGVSuYonRopop0+wOWQ8FBISi5LKF6g0QIQoJQpZnoGSdIpHibaKI1JGS86TJB1M1uKaAJfiPNDy1IcckvkmusNlWiiZOXJYKFjRmtZ3d8htuaVNqzbkioWPID7HPPy4LbDF7Wc/5clpQQ5jjxUcrSBmSVsZneCL91bbO5XbVnlWCMkbYLPbg5AXRghaNAFo6mbe9rFOhARp33uG2HJbtp3HXJGukXgLp0Fi59IGm7iSEbFTR6gDxWk8ZcLA5KEYf/MT8kuh0GSNZxsgX1DQbMBPgp/cGcr+a1ipSw5EBp1v+fz0TZLRucxpZaupmkaop0N93dO9vaZZ+FgT+QV40jwMxb1QAG1jmW3DYcRZHmoFlj3NzRm1x8jx0Q0kBOgOWZCfRNegsSOOigkpnu1It4L0LnA8c9BY35fVHZ5ZG+oFigP8AQL9Hho7ufReDh91FCQ52C13jyCaE6Le8XWhCmfooWaleRFcnuvo0tZC1MoCMlSKucblObocFbNJKgXUMkpWjlo85eSxNwaV2qGLeanKFqkFkM83JAP6qQ6qM6rWKMJS5NOyvmvSStas1RQlMLvz5rRGcnQ6wzDw/vSEAahnPx6dE4fMOGaAh+FqPpdCu3H6R5eWbb5NBGXHMZKUMAU7dConrQzZ62X4qN0Wea3bwW5GSYqIH9BdZHXJYf8KmDRllwQJuiPsrZrF7jRFOWpToXJCYFLFBvHWx6/QLZywwZooZM5wHxEB5BFxmACczYm1u60csyNN6w7njugODjvDPeDjo7rfiMzz5ALNSwDQAeGShJSGFveGPJLh/QCCeel9SP+1j3c1pI0AAusN+29fIWAzFzwObfBzSgYzl5qaA5ny/PyHohE3bJ46lrhdxDSbgXsCQXNzPUi1+F96+RKw2qDb3c1waMmg3vYggb5ObiB4+IAKiedVE4/VOhjB9WzdcBbRxvcDM3FvPLw3eqh3ncvmh4XZlblx5p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4" name="Picture 6" descr="https://encrypted-tbn2.google.com/images?q=tbn:ANd9GcTRDpVmDtf_zQ6CbE9LhWczUaYg0zKUYVZ6gx4Q9GkD7NtD1NeiY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780928"/>
            <a:ext cx="2619375" cy="1743076"/>
          </a:xfrm>
          <a:prstGeom prst="rect">
            <a:avLst/>
          </a:prstGeom>
          <a:noFill/>
        </p:spPr>
      </p:pic>
      <p:sp>
        <p:nvSpPr>
          <p:cNvPr id="27656" name="AutoShape 8" descr="data:image/jpeg;base64,/9j/4AAQSkZJRgABAQAAAQABAAD/2wCEAAkGBhAPEBAPDQ8SDw8PEA8PERAPDQ8QFA0QFBAWFBUQFhIXHCYeFxkkGRISIC8gIycpLywtFR4xNTAqNSYrLCkBCQoKDAwNDQ0NFCkYFBgpKSkpKSkpKSkpKSkpMikpKSkpKSkpKSkpKSkpKSkpKSkpKSkpKSkpKSkpKSkpKSkpKf/AABEIAOEA4QMBIgACEQEDEQH/xAAcAAEAAQUBAQAAAAAAAAAAAAAAAQIEBQYHCAP/xABJEAACAQMBAgsFBAYHBwUAAAAAAQIDBBEFEiEGBxMxMkFRYXGBsRQicpHwQqHB0QhDUmKCkhUzU4STotIjVIOys+HxFiREVWP/xAAVAQEBAAAAAAAAAAAAAAAAAAAAAf/EABYRAQEBAAAAAAAAAAAAAAAAAAABEf/aAAwDAQACEQMRAD8A7dn6yM/WQMgM/WRn6yAAz9ZGfrIAGJ4V66rCzuLuS2uRpuSi20pT5oxb6k20eZHxg6xXuZVqd5ccq3KexSqz5OCWW0qWdlRS7uo7Xx86jyWkTgnvuK1Gl5KXKP8A6aPPGkavO1qOpT37cJ0pxzjbpzWJRz1Z7UB0NceWp29vK3rKE71VVivUpxxClsp7OxHdKTf2ubD6yLf9ILVI9Ona1O3NKcfSRzi4qyrzqVJOEHhzw5YWFhKEc87xjcZCz02k7G5uquduNa3t6CUsZnLbqVW11pQgvDbQR1/glx9Turuha3NpCmq9SNLlKdWXuSk8JuMlzZwuc7GmcI4EcXlClqek4c5Vo2K1O6jNpxhOWFRjFY3e9Lv5juwVIz9ZAAZ+sjP1kAAAAGfrIz9ZAAZ+sjP1kABn6yM/WQAGfrIz9ZAAZ+sjP1kABn6yAAADLe7vqdGLnWqQpwXPKc4xXzYFwMmj61xtWNBS9ncrqolu2IuMM9WakurwTNNveOu8ksUqNGk+tpTqvx3tJfIDtWS3utQpUlmtVhTX784x9WedtT4zb2pnlrucU/swlsf5YYMNa3lzeyqezqLdKnKtUqV6sYKEI87zJ8+cJLO/IG2cfnC62u3a2trWjV5GVSrVcN8VKSUYx2ut4TfmjX+K7i0qarUjXq7KsqVVKr7/AL9RxxLklFb1nK3vqyZDi24tHrMql1fTnG2py5NKDSlXqLe4p4xGKystdb8zvmh8HrWxp8lZ0IUIbs7EcObSwpSlzyfewOPceXAmztLehd2dtChOdxydXk8xjKLpScfczhb49S6zjWXjGdyy8dXMeoeN/g7Xv9NlRtabq1o1qFSMIuKbUW08ZaXNJnDY8Ums/wD19THx0f8AWB3/AID8Fba2pU7qhykqlza2ynOtWnVewqalGEdrorMnuXcbSYngjb1aVhZU7iDp1adrQp1INpuM4U1Frdu50ZYCQAAAAAAAAAAAAAAAAAAAAAAAaTw+4xYaf/sKCjUu5LOJdGhF80pdr7F8+/jmpaxcXk3Uua0qks5zJ7orsjHmj5Fnq+pzuLmvWq/1lSrUk888fexs+WEvIWcFUnCDeypTjFt8yTay33BGPvdRw9mmtp/tSzjPcussre2u7qexSjVq/u0YSl5e6t3mdv0binsaD266ld1Oduq8U891Jbvm34G429tCmtilCNOC5owiopeSCuE6JxKapc75U6dtHdl16nvb/wB2G0/mbtpX6O9JYd3fTnzZhQpKmnv5tqTk+zq6jqemLpeX4l+BYaLotGyoU7a1gqdKmsRistvflyb623vbL8ABgYAAEEkASAAAAAAAAAAAAYAHKuMrjm9gqStLCMalzHKqVJrNOg/2Ul0p9u/C7znNvx7axCSlKtSqLOXGVtTSa7MxwwPTW0MnlnhBxw6rd1uWp3M7SCWIUbecoxiu2XXN97LRcbGs4x/SFbHjDPz2cgesgeYbDjy1iksSr06y/wD2oQk/nHDNl0D9ImvysI6hb0nRk0pTobcZ00309ltppdm4DvIMV/6mtf8AeaX8xIHEeNfRaVtfT5H3eVjGvKHNum2tuP8AFGWV4PrZpUK6T6W/ua3rq/8AJ0fj7sH7RRrx5oUqcZPmwnKpznJZ3Ec7L99dUkB3rgBw0hd0429aSVzTjhZePaIpdJfvY5159puaPLdC4cGpwnJOLypxbTg09z7sYOp8E+NpqMaWop1EsJXFNJv+OC5/FfeWUdf0z7Xl+JfmI4PalRuIOrb1I1YPHvQllde59j7nvMumKAAIAAAEEgAAAAAAAAAAABjOEmsxsrS4up81ClOp4yS92PnJxXmZM5rx+1JrSGoPEZXNFVP3oYk0vDaUfkB50vbyVacp1HtSlKUpP9qUm238y91PSadGfI0qntE1TjOcqedlNw23FbsvC5zEtn1dw2sYWeuW/LA+LIKnF9n3EYAro0JTezCLlJ53Ri5Pdz7kQ4NNprDWU0+o3Ti34U22lq8uqkZyvHQlSs8QThGUulKUs7t6j5J9pmOI/g17dqM7qutunaJ1ZbeHylaeVDKfPj3peSA0v25/2s/vB67/AKMo/wBjT/wqf5ADQuN6ydS2usLP/tF1ZwoV4yb8cbR5wuaOw2tpS2dnDi8res8/dnHkeutdtYVXKFRbUZ03CS7YyTTXyZxGPEbcu5cZ1qStOUT21KTqSp5zhQxuljdveAND0265aUKVSOZyajGrFqE12KTe6S8fmfa6pVbeTjUi137LWfL8sm6XvFPXsbiNajm6tlJvKXv01j7cOv4o/JFV6lP3ZJSWN+0shNanpfCStbT5S1rTpTXXSm4t+K613M6FoPHzc08RvaEbmC/WU2qVTHa10X93iaHf6BSeXDMH3PKMTU0yrF+77/qFeldF42dLusL2j2eb+xcrkt/ZtdF+TNtoXEKkVKnOM4vmlCSkn5rceN5KoulCSXbjKLrTtdrW72ravUovto1ZU8+KTA9hZB5q07jl1ajhO5jXS6q9GE/80cM2Wx/SDuFjl7KjPvpVp08+UlIDuAOU23H/AGsv62zrwf7lSlNL0MnR48NMl0o3MH328Zf8sgOhg0iPHFpT/W1fO1q/kVPje0vqq1X4W1X8gN1Bo8uOHTer2h+Fv+ci2rcc9kuhQuJ/w0oesgOgg5dcceEF/V2M38deC9IsxVzx63P6uzox+OtVl6JAdmBwerx56j1UrWP/AA6r9ZlpU48tT7bZf3d/jMD0GYThjwYpalZ1bSu3CM0pRmuelOO+M/L702cOfHtqr5528f7tH/UYrWOOTVa8JUvalGFSLhLkqFODcWsNKSWV5AaNeUVCc4KSkoSlFSXNJJ42l4lFNZKlTlNpRTlKTwoxWW32JI7nxI8EVyN1T1PS8NzpzhVu7aLUouLWxFTWVjGd3b3AcOSM3wS4I3OqXCoWsc8zqVJZ2KEM9OTX3Lnfp6bq8XelS6Wm2r8KEF6GT0bQLayg6dnQp0ISltONOONqXa+tgYHg5xYadaW8aDtqVzLnnVuKNOpOrPHPvW5diW5fe83pXBmztJSnaWtG3nNKMpUqUYOUU84eOrJkwAAAGI1Tp/wr1ZaF5qvTXwr1ZZoCYsxWscE7a6y5R5Oo/wBZTxFvxXNIyhWmUcq13i6u6WZUUriH7m6a/g6/LJp9S3lCTjUi4yX2ZJp/JnoZdZb32l0LhbNxShVX78E2vB868iDz5VkuxGNvKEZ72t/11nadU4qrSrl0KlS3k+rPKw+UveXzZqGp8UV9HPIzo113S5KX8s/zCOZTsUuaTX3kTtZJOSqJpLPXn5Gy6jwL1CjnlbOskuuNNzXzjk1+4oOGVOLi+tSi4v5PeFWbuZxeHj5FUb+XcfOvFt5Pi0Bfx1GfZHzkV/0nU6tj+ZfmYzAAyX9KVv2oLzTKJapW/tF5bJYFUHvWd/d2gXMtVrP9bL54KPapvpVJ/Nv8SlYnN5xTT2nhZaW5tR/A++n6RWuanJWtKdee97NOLk9lfafYubnA+Dmm+lJ+Z8pG76XxQ6rUlHatlSTeP9rXpx39W5ZfPjqNhtf0dL+WOVurWn245afpFIDRtH0C1qW1W4utQp28obSpW6pyq1a0kufC3RjlpZfY31b7ngBwGqateK3hJwo01t16yWeTp5xu7ZPmS/I6XZfo3RWPaNRk11qlbJffKT9Dp/BTgfa6XR5CzhspvanOT2p1ZY55S/DmXUB8eDvALT9PUfZbWnGpFY5aUVOq31t1Hvz4YNh2ScAAAAAAAAADE6r018P4ssi+1bpx+H8SxAkqRTklMCqPWVZKUxkoqyQ2RkhsgqyfKtRjPdOMZrsnCMvVMqAGMr8FbCp/WWVtL+7U16IsKvF1pUufT6Hkpx9JGxADV3xX6R/uMP8AErf6iqHFnpK/+BTfjKo/WRs2RkDAw4A6XHm0+386W16n1q8DtPlCdP2G3UZxcXs0IRlhrqkllPvRmckAcgvuIaTqv2e8jGg3lcrTlKpBdnu7pfcb/wADuBNtpVOUKG1OrUxylaeNqaX2Ul0Y93m87jYABXR6Ufij6mfMBS6Ufij6mfAAAAAAAAAAAAAAMVq3Sj8P4lkXur9KPwv1LECQQAKhkgjIFWSCMjIEk5IAE5GSGAAIyMgSCMjIE5GSABXS6Ufij6mwGv0ulH4o+psAAAAAAAAAAAAAABitX6UfhfqWCZfa0/ej4P1LBMCoHy5bO6Kz6LzK4J9b+S3ICoBgBgAAAAQCSAAGAAGBgABgAAV0ulH4o+psBr9LpR+KPqbAigAAAAAAABkAAAABiNb54eD9TFOW1u5orn7+4yuvfYfdL8DFQWAPtTXZuKiiJOSCsFKZOQKiBkhsCSSnJOQAGSMgVAjIyBJAyQBIZGQBXS6UfiXqbCa7T514r1NiAADBRAJwQAJIJwAAAAAAYrXYboeLXozFJGc1elmm3+y1Ly6/UwoExRLCQZAyCCQGRkgMAMgjAFWRkpGQKsk5KMjIFeRkpyMgSyMkNjIH0py95eK9TZDWIvevFeps4AEAokgkAACAJBAAkAgCJwTTT5msPwZrdWm4ScXzrd/3NmMZrFrlcoueO6S7V2+QGLTGSUGQA2QABDJDAggnBAAAAMkZBAE5BSAJyNojJAFW1zeK9Ta0ajnevFG2gSCCSgAAAAAAEASAQBJDRIAwV9YOm9qO+m/8nc+4tjZZLO5mJvdKazKksrrh1rw/IDHkspz5eKax5DJBJDYyQ2AyBkZAIENkASUuQZADJOSAwBGRkpbAda8V6m4I06mm5RS53KK88m4ooAAAAMgABkAAAAAAAAAAALe5sYVOkt/VJbmvMxdxpE49Bqa+T+RnBgDVJPDw1svsaw/vDZs9WjGW6UVJd6TLKrodN9Hag+55XyZBhMjJf1dBqLoTjLuknEtamnVo/qm/hal9wHyyRkOlUXPSmvGEihzxzprxi0BXkjJRynd9zCl2J/JgV5IySreo+anN/wAEvyPpHT6z5qU/PEfVgW+0MGRo6FVfScYL+ZmVtNLhT3pbUv2pb2vDsKLTSNL2WqlRYf2U+dd77zLoYAAAAAAAAAAAAAABWQiQAIAAkAAAAAKWABK/IpqdRAAMmABBVIIAokAAQ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8" name="AutoShape 10" descr="data:image/jpeg;base64,/9j/4AAQSkZJRgABAQAAAQABAAD/2wCEAAkGBhAPEBAPDQ8SDw8PEA8PERAPDQ8QFA0QFBAWFBUQFhIXHCYeFxkkGRISIC8gIycpLywtFR4xNTAqNSYrLCkBCQoKDAwNDQ0NFCkYFBgpKSkpKSkpKSkpKSkpMikpKSkpKSkpKSkpKSkpKSkpKSkpKSkpKSkpKSkpKSkpKSkpKf/AABEIAOEA4QMBIgACEQEDEQH/xAAcAAEAAQUBAQAAAAAAAAAAAAAAAQIEBQYHCAP/xABJEAACAQMBAgsFBAYHBwUAAAAAAQIDBBEFEiEGBxMxMkFRYXGBsRQicpHwQqHB0QhDUmKCkhUzU4STotIjVIOys+HxFiREVWP/xAAVAQEBAAAAAAAAAAAAAAAAAAAAAf/EABYRAQEBAAAAAAAAAAAAAAAAAAABEf/aAAwDAQACEQMRAD8A7dn6yM/WQMgM/WRn6yAAz9ZGfrIAGJ4V66rCzuLuS2uRpuSi20pT5oxb6k20eZHxg6xXuZVqd5ccq3KexSqz5OCWW0qWdlRS7uo7Xx86jyWkTgnvuK1Gl5KXKP8A6aPPGkavO1qOpT37cJ0pxzjbpzWJRz1Z7UB0NceWp29vK3rKE71VVivUpxxClsp7OxHdKTf2ubD6yLf9ILVI9Ona1O3NKcfSRzi4qyrzqVJOEHhzw5YWFhKEc87xjcZCz02k7G5uquduNa3t6CUsZnLbqVW11pQgvDbQR1/glx9Turuha3NpCmq9SNLlKdWXuSk8JuMlzZwuc7GmcI4EcXlClqek4c5Vo2K1O6jNpxhOWFRjFY3e9Lv5juwVIz9ZAAZ+sjP1kAAAAGfrIz9ZAAZ+sjP1kABn6yM/WQAGfrIz9ZAAZ+sjP1kABn6yAAADLe7vqdGLnWqQpwXPKc4xXzYFwMmj61xtWNBS9ncrqolu2IuMM9WakurwTNNveOu8ksUqNGk+tpTqvx3tJfIDtWS3utQpUlmtVhTX784x9WedtT4zb2pnlrucU/swlsf5YYMNa3lzeyqezqLdKnKtUqV6sYKEI87zJ8+cJLO/IG2cfnC62u3a2trWjV5GVSrVcN8VKSUYx2ut4TfmjX+K7i0qarUjXq7KsqVVKr7/AL9RxxLklFb1nK3vqyZDi24tHrMql1fTnG2py5NKDSlXqLe4p4xGKystdb8zvmh8HrWxp8lZ0IUIbs7EcObSwpSlzyfewOPceXAmztLehd2dtChOdxydXk8xjKLpScfczhb49S6zjWXjGdyy8dXMeoeN/g7Xv9NlRtabq1o1qFSMIuKbUW08ZaXNJnDY8Ums/wD19THx0f8AWB3/AID8Fba2pU7qhykqlza2ynOtWnVewqalGEdrorMnuXcbSYngjb1aVhZU7iDp1adrQp1INpuM4U1Frdu50ZYCQAAAAAAAAAAAAAAAAAAAAAAAaTw+4xYaf/sKCjUu5LOJdGhF80pdr7F8+/jmpaxcXk3Uua0qks5zJ7orsjHmj5Fnq+pzuLmvWq/1lSrUk888fexs+WEvIWcFUnCDeypTjFt8yTay33BGPvdRw9mmtp/tSzjPcussre2u7qexSjVq/u0YSl5e6t3mdv0binsaD266ld1Oduq8U891Jbvm34G429tCmtilCNOC5owiopeSCuE6JxKapc75U6dtHdl16nvb/wB2G0/mbtpX6O9JYd3fTnzZhQpKmnv5tqTk+zq6jqemLpeX4l+BYaLotGyoU7a1gqdKmsRistvflyb623vbL8ABgYAAEEkASAAAAAAAAAAAAYAHKuMrjm9gqStLCMalzHKqVJrNOg/2Ul0p9u/C7znNvx7axCSlKtSqLOXGVtTSa7MxwwPTW0MnlnhBxw6rd1uWp3M7SCWIUbecoxiu2XXN97LRcbGs4x/SFbHjDPz2cgesgeYbDjy1iksSr06y/wD2oQk/nHDNl0D9ImvysI6hb0nRk0pTobcZ00309ltppdm4DvIMV/6mtf8AeaX8xIHEeNfRaVtfT5H3eVjGvKHNum2tuP8AFGWV4PrZpUK6T6W/ua3rq/8AJ0fj7sH7RRrx5oUqcZPmwnKpznJZ3Ec7L99dUkB3rgBw0hd0429aSVzTjhZePaIpdJfvY5159puaPLdC4cGpwnJOLypxbTg09z7sYOp8E+NpqMaWop1EsJXFNJv+OC5/FfeWUdf0z7Xl+JfmI4PalRuIOrb1I1YPHvQllde59j7nvMumKAAIAAAEEgAAAAAAAAAAABjOEmsxsrS4up81ClOp4yS92PnJxXmZM5rx+1JrSGoPEZXNFVP3oYk0vDaUfkB50vbyVacp1HtSlKUpP9qUm238y91PSadGfI0qntE1TjOcqedlNw23FbsvC5zEtn1dw2sYWeuW/LA+LIKnF9n3EYAro0JTezCLlJ53Ri5Pdz7kQ4NNprDWU0+o3Ti34U22lq8uqkZyvHQlSs8QThGUulKUs7t6j5J9pmOI/g17dqM7qutunaJ1ZbeHylaeVDKfPj3peSA0v25/2s/vB67/AKMo/wBjT/wqf5ADQuN6ydS2usLP/tF1ZwoV4yb8cbR5wuaOw2tpS2dnDi8res8/dnHkeutdtYVXKFRbUZ03CS7YyTTXyZxGPEbcu5cZ1qStOUT21KTqSp5zhQxuljdveAND0265aUKVSOZyajGrFqE12KTe6S8fmfa6pVbeTjUi137LWfL8sm6XvFPXsbiNajm6tlJvKXv01j7cOv4o/JFV6lP3ZJSWN+0shNanpfCStbT5S1rTpTXXSm4t+K613M6FoPHzc08RvaEbmC/WU2qVTHa10X93iaHf6BSeXDMH3PKMTU0yrF+77/qFeldF42dLusL2j2eb+xcrkt/ZtdF+TNtoXEKkVKnOM4vmlCSkn5rceN5KoulCSXbjKLrTtdrW72ravUovto1ZU8+KTA9hZB5q07jl1ajhO5jXS6q9GE/80cM2Wx/SDuFjl7KjPvpVp08+UlIDuAOU23H/AGsv62zrwf7lSlNL0MnR48NMl0o3MH328Zf8sgOhg0iPHFpT/W1fO1q/kVPje0vqq1X4W1X8gN1Bo8uOHTer2h+Fv+ci2rcc9kuhQuJ/w0oesgOgg5dcceEF/V2M38deC9IsxVzx63P6uzox+OtVl6JAdmBwerx56j1UrWP/AA6r9ZlpU48tT7bZf3d/jMD0GYThjwYpalZ1bSu3CM0pRmuelOO+M/L702cOfHtqr5528f7tH/UYrWOOTVa8JUvalGFSLhLkqFODcWsNKSWV5AaNeUVCc4KSkoSlFSXNJJ42l4lFNZKlTlNpRTlKTwoxWW32JI7nxI8EVyN1T1PS8NzpzhVu7aLUouLWxFTWVjGd3b3AcOSM3wS4I3OqXCoWsc8zqVJZ2KEM9OTX3Lnfp6bq8XelS6Wm2r8KEF6GT0bQLayg6dnQp0ISltONOONqXa+tgYHg5xYadaW8aDtqVzLnnVuKNOpOrPHPvW5diW5fe83pXBmztJSnaWtG3nNKMpUqUYOUU84eOrJkwAAAGI1Tp/wr1ZaF5qvTXwr1ZZoCYsxWscE7a6y5R5Oo/wBZTxFvxXNIyhWmUcq13i6u6WZUUriH7m6a/g6/LJp9S3lCTjUi4yX2ZJp/JnoZdZb32l0LhbNxShVX78E2vB868iDz5VkuxGNvKEZ72t/11nadU4qrSrl0KlS3k+rPKw+UveXzZqGp8UV9HPIzo113S5KX8s/zCOZTsUuaTX3kTtZJOSqJpLPXn5Gy6jwL1CjnlbOskuuNNzXzjk1+4oOGVOLi+tSi4v5PeFWbuZxeHj5FUb+XcfOvFt5Pi0Bfx1GfZHzkV/0nU6tj+ZfmYzAAyX9KVv2oLzTKJapW/tF5bJYFUHvWd/d2gXMtVrP9bL54KPapvpVJ/Nv8SlYnN5xTT2nhZaW5tR/A++n6RWuanJWtKdee97NOLk9lfafYubnA+Dmm+lJ+Z8pG76XxQ6rUlHatlSTeP9rXpx39W5ZfPjqNhtf0dL+WOVurWn245afpFIDRtH0C1qW1W4utQp28obSpW6pyq1a0kufC3RjlpZfY31b7ngBwGqateK3hJwo01t16yWeTp5xu7ZPmS/I6XZfo3RWPaNRk11qlbJffKT9Dp/BTgfa6XR5CzhspvanOT2p1ZY55S/DmXUB8eDvALT9PUfZbWnGpFY5aUVOq31t1Hvz4YNh2ScAAAAAAAAADE6r018P4ssi+1bpx+H8SxAkqRTklMCqPWVZKUxkoqyQ2RkhsgqyfKtRjPdOMZrsnCMvVMqAGMr8FbCp/WWVtL+7U16IsKvF1pUufT6Hkpx9JGxADV3xX6R/uMP8AErf6iqHFnpK/+BTfjKo/WRs2RkDAw4A6XHm0+386W16n1q8DtPlCdP2G3UZxcXs0IRlhrqkllPvRmckAcgvuIaTqv2e8jGg3lcrTlKpBdnu7pfcb/wADuBNtpVOUKG1OrUxylaeNqaX2Ul0Y93m87jYABXR6Ufij6mfMBS6Ufij6mfAAAAAAAAAAAAAAMVq3Sj8P4lkXur9KPwv1LECQQAKhkgjIFWSCMjIEk5IAE5GSGAAIyMgSCMjIE5GSABXS6Ufij6mwGv0ulH4o+psAAAAAAAAAAAAAABitX6UfhfqWCZfa0/ej4P1LBMCoHy5bO6Kz6LzK4J9b+S3ICoBgBgAAAAQCSAAGAAGBgABgAAV0ulH4o+psBr9LpR+KPqbAigAAAAAAABkAAAABiNb54eD9TFOW1u5orn7+4yuvfYfdL8DFQWAPtTXZuKiiJOSCsFKZOQKiBkhsCSSnJOQAGSMgVAjIyBJAyQBIZGQBXS6UfiXqbCa7T514r1NiAADBRAJwQAJIJwAAAAAAYrXYboeLXozFJGc1elmm3+y1Ly6/UwoExRLCQZAyCCQGRkgMAMgjAFWRkpGQKsk5KMjIFeRkpyMgSyMkNjIH0py95eK9TZDWIvevFeps4AEAokgkAACAJBAAkAgCJwTTT5msPwZrdWm4ScXzrd/3NmMZrFrlcoueO6S7V2+QGLTGSUGQA2QABDJDAggnBAAAAMkZBAE5BSAJyNojJAFW1zeK9Ta0ajnevFG2gSCCSgAAAAAAEASAQBJDRIAwV9YOm9qO+m/8nc+4tjZZLO5mJvdKazKksrrh1rw/IDHkspz5eKax5DJBJDYyQ2AyBkZAIENkASUuQZADJOSAwBGRkpbAda8V6m4I06mm5RS53KK88m4ooAAAAMgABkAAAAAAAAAAALe5sYVOkt/VJbmvMxdxpE49Bqa+T+RnBgDVJPDw1svsaw/vDZs9WjGW6UVJd6TLKrodN9Hag+55XyZBhMjJf1dBqLoTjLuknEtamnVo/qm/hal9wHyyRkOlUXPSmvGEihzxzprxi0BXkjJRynd9zCl2J/JgV5IySreo+anN/wAEvyPpHT6z5qU/PEfVgW+0MGRo6FVfScYL+ZmVtNLhT3pbUv2pb2vDsKLTSNL2WqlRYf2U+dd77zLoYAAAAAAAAAAAAAABWQiQAIAAkAAAAAKWABK/IpqdRAAMmABBVIIAokAAQ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60" name="Picture 12" descr="http://www.nashe-sp.ru/upload/shop_6/5/8/7/item_5878/5878-300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7170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 descr="https://encrypted-tbn0.google.com/images?q=tbn:ANd9GcTtytoXcdWhYwsF8wLaIMTR_ugCPoLzZ5cKPFspbrwymWJW7vAH6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531" y="3933056"/>
            <a:ext cx="2976328" cy="2232248"/>
          </a:xfrm>
          <a:prstGeom prst="rect">
            <a:avLst/>
          </a:prstGeom>
          <a:noFill/>
        </p:spPr>
      </p:pic>
      <p:pic>
        <p:nvPicPr>
          <p:cNvPr id="26630" name="Picture 6" descr="https://encrypted-tbn0.google.com/images?q=tbn:ANd9GcQR2e5_Qe2s3GcxVxhe_g4QYcix5ibC32uA0zhXOkaQf-wvZxUjy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933056"/>
            <a:ext cx="1619250" cy="2828925"/>
          </a:xfrm>
          <a:prstGeom prst="rect">
            <a:avLst/>
          </a:prstGeom>
          <a:noFill/>
        </p:spPr>
      </p:pic>
      <p:pic>
        <p:nvPicPr>
          <p:cNvPr id="26632" name="Picture 8" descr="http://mostehsnab.ru/userfiles/images/%D0%9E%D0%97%D0%9A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645024"/>
            <a:ext cx="1280663" cy="302433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27584" y="609329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ЗФО-58                                           Л-1                                                ОЗК</a:t>
            </a:r>
            <a:endParaRPr lang="ru-RU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7584" y="609329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Диэлектрические боты</a:t>
            </a:r>
            <a:endParaRPr lang="ru-RU" sz="2400" b="1" dirty="0"/>
          </a:p>
        </p:txBody>
      </p:sp>
      <p:sp>
        <p:nvSpPr>
          <p:cNvPr id="28674" name="AutoShape 2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8" name="Picture 6" descr="http://by.all.biz/img/by/catalog/8996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861048"/>
            <a:ext cx="2026196" cy="2026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AutoShape 2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https://encrypted-tbn1.google.com/images?q=tbn:ANd9GcQVWygK13KUcbEcL_kbO4aa6iMC1nalvvGkvsEKB6omC_7xqHVJU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149080"/>
            <a:ext cx="2743200" cy="1581151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6" name="AutoShape 10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8" name="Picture 12" descr="https://encrypted-tbn1.google.com/images?q=tbn:ANd9GcTlQVWSnHwcOXq-Ou_S2icNp82X5Qb2ZsqPIoP_-24Atp7nQlU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933056"/>
            <a:ext cx="2143125" cy="2143125"/>
          </a:xfrm>
          <a:prstGeom prst="rect">
            <a:avLst/>
          </a:prstGeom>
          <a:noFill/>
        </p:spPr>
      </p:pic>
      <p:pic>
        <p:nvPicPr>
          <p:cNvPr id="29710" name="Picture 14" descr="https://encrypted-tbn2.google.com/images?q=tbn:ANd9GcRa0zXijsnrx3sCbDOcZsfJR7TNs6x0zJ1U36wF5eUR3WQeKw9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005064"/>
            <a:ext cx="2047875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AutoShape 2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6" name="AutoShape 10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2" name="AutoShape 2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data:image/jpeg;base64,/9j/4AAQSkZJRgABAQAAAQABAAD/2wCEAAkGBhISERUTEhIVFBUWGBcUGBgVGRYVFhYSGBUVFBUUFxUXGyYeGBojGRUVHy8gJScpLSwsFR4xNTAqNSYrLCkBCQoKDgwOGg8PGiwcHx8pKSkpKSkpKSwpKSksKSkpKSkpKSkpLCkpKSwpKSwpKSwpKSksLCkpKSwqLCwsLCksLP/AABEIAMIBAwMBIgACEQEDEQH/xAAcAAABBQEBAQAAAAAAAAAAAAAAAQQFBgcDAgj/xABJEAABAwICBQcHCgQEBgMAAAABAAIDBBEhMQUGEkFRFiJUYXGT0gcTMoGRobM0NUJSYnODscHwM3KS0RQjguEkQ1NjovGjssL/xAAZAQEAAwEBAAAAAAAAAAAAAAAAAQIDBAX/xAAhEQEBAAICAgMBAQEAAAAAAAAAAQIRAzESIQQTQSJRMv/aAAwDAQACEQMRAD8A0rVrVukdR07nUsBJghJJijJJMbSSTs4lSfJaj6JT9zH4UmqvyKl+4h+ExSqCL5LUfRKfuY/CjktR9Ep+5j8KlEIIvktR9Ep+5j8KOS1H0Sn7mPwqUQgi+S1H0Sn7mPwo5LUfRKfuY/CpRCCL5LUfRKfuY/CjktR9Ep+5j8KlEIIvktR9Ep+5j8KOS1H0Sn7mPwqUSXQRnJaj6JT9zH4UclqPolP3MfhUk54AuSAOJwChq7XGki9KYOPCO8h/8bgeshVuUnaZNu/Jaj6JT9zH4UclqPolP3MfhVXrvKowfwoHO63kN9zb/mq7pHyp1n0fMx8BsF3tJesr8jD/AFbwrSuS1H0Sn7mPwo5LUfRKfuY/Cs31b8uN5RFXRsa0m3nYrgNO4vYScOsHDDBavT1DXtDmuDmnIg3B9a1mUvShhyWo+iU/cx+FHJaj6JT9zH4VKBCsIvktR9Ep+5j8KOS1H0Sn7mPwqUQgi+S1H0Sn7mPwo5LUfRKfuY/CpRCCL5LUfRKfuY/CjktR9Ep+5j8KlEIIvktR9Ep+5j8KOS1H0Sn7mPwqUQgi+S1H0Sn7mPwo5LUfRKfuY/CpRCCL5LUfRKfuY/CkOq1H0Sn7mLwqVQUGBeUKghZpGZrIo2tHm7BrGgC8MZNgBxKF28pXznP+F8CNKg2HVX5FS/cQ/CYpVRWqvyKl+4h+ExSqAQhCAQhCAQhCAXh8oAuTYDEk4ADtSudZZHrLrK+pmeA4+Za4hjRg0gYecdxLsxfIEdax5eWcc2tjj5VetJa9U0eDCZXcGZf1HD2XVP075SqgMcYw2IAHLnuOGHOdgPYq46T9/vNV7WzSIEZYDi7A9QGeHuXF93JyZanp0fXjIs1VpeWYB0kjpCQDZzjhcY2GQtfgMR2XYzVQaRtEDt7f91xp5h6TTg4C5JuNkgWPYQTcevEr2Yg4C4wbvNr3tuG64wx4Lnv/AF/TTxmvTi/SQODGk9eQz4ppWQueCNprfauslO4OcbWcLYZbVxhfgSMiceOC908odxv1jD37+pbTGT3GftUK3RL2Y7TXeorT/J/rLMyCORrrkXjkafReW2AJ4OLS3nZ55quTg2IsD7L2TzVIebZK03F37Qzy2Wi9/UAtOTkvhudxXGTbcNC6ejqW3bg4ekw5tP6jgQpIFY5R6VdE4OY7ZeLkEZWww6weGS0rVzWNlUzAgSN9Jv8A+m79k+7Irb4/yPs9Zeqzzw8U0hJdKutmEIQgEIQgEIQgEIQgEFCCgwjylfOc/wCF8CNKk8pXznP+F8CNKg2HVX5FS/cQ/CYpVRWqvyKl+4h+ExSqAQhCAQhCAQheXuFs0FZ1/wBN+Ypi1p/zJbsbbMNw8471NNu1wWOyVmy61wRgfVsjE+v9FP616bNXVFzbloPm4wLnmg5gcXG57LcEaP1CdI4SVDiwWADG+lgTm7ICxtbE9YyXncm+XP106MdYRWa7SZaAACS7BoAJLjwAGJPUudFqJWVLvOSwuaNweQzDrvzh2AXWsUejY4haGNrMLXAFz2nMpZaZxGf77Ftx8Uxil5NqbS6iTtteSJoGTec4DHADAWAGFvyTiTUqbDzdTE043dskvxtg29w3IG9ibgKefRO4plNSOG8hT9WJ51EnUeoaOZ5t+/0nXuc3HbHOJ4kkqLrdB1EZvJE8De5rSR2ktuMlY2TTMODyf31qc0XpVzrBwxVfqh51lVRMN37t2KR0XUejc4Hm2+1c2PvIv9paPpjRdPIP82njeTmbbL7cQ9tnX/eKqmlPJ85o2qdxmjzEbv4rDngRYSY24HtVM+L16TjkaFjbDq/JdqTSDoXiSN2y5uIOfaCN4IzH+1oWOQ47V9434OGYx4HMLy6oYz0yAcx2biOq+9c84rL2vcvTZdD6708sJkke2IstthxyvgC36wJytje4zTnQ+uNLVSuiheXOaNrFrmggEAkFwF7EhYXQsaQZC4OJxwIIAysCMlIaB0tJBIJYjYsJGOIIItYi4wt1hds5rPVZXCfjf0KC1Z1pjq2ZhsgwcwnEG17i+JHX6tynQumWXpmEIQpAhCEAhCEAgoQUGEeUr5zn/C+BGlSeUr5zn/C+BGlQbDqr8ipfuIfhMUqorVX5FS/cQ/CYpVAISEphpTTkFOwvlkDQMLZuLs9kNGJOIUWyB+SuQq2E7Ic0ngCL+xZLrRr1PUXawmKLgDz3D7bhuy5o9d1kunpC2QPYS1w+k02I4YhY480yy1F7hZNvrkFVXXvSTxGKaHGWe4P2YsnucdwPo36za6x7UjyhaTc+OOKUyOJsWS89lgBd5PpMaBibEdWK1tr9pxkfi9wFyMsBYNFyeaCXYfaJzJV8ruaVRuhNXGU4vg6QixceHBv1R+eZvhaWYwLm6Q/7L2G2xf7FSSY+jdro1w3BKR6kzm0huaE0fUPO9TsSp2U3nYwhRZicd59pTqHaAscQiXAQtKIoQH4L3LFbHJe4CoHutfcLpR1Vlxkftfu69NpiMXWZ/MbH1jEj12S01fw31h1XZVAvjsya2f0ZPsv4HcHZi+Nwsx0jDEXOhm5krDs2vsyMd1H6psCMwbgjMFa5Tuz2ZGOtnYn87YetRutuqMVdGHebb5+NvMJtd7MT5vaBxBx2TfAngSs7jO1t2ds4g0cB9Nzr5lzhYnjfInrzXqepjhZdxv1N5ziTuFsL+tMn0hbgxowJB2s2nL0Tvv7F5EGydrZL3Dedx6hkFl3VtpLR1Q7a85YsJsWtBBc3LG4GBuBlkVr+put7ahgjkIEw9XnAMdoddsx61h8Olw02e3ZKmNBzOuJWON2m4IzDh6JHv/8AV1fHK4I1uPoJCYaD0j5+COXe5uI4OGDh7QU/XZLtkEIQpAhCEAgoQUGEeUr5zn/C+BGlSeUr5zn/AAvgRpUGw6q/IqX7iH4TFKqK1V+RUv3EPwmKSleACTkBc9gxQQundZoYC2N8rWyPLQBnYOOyHPt6DSSBtHj7M9/xr6hz6eqsyTa2ATlDUZNA/wC08G2PFh3m1VbKXyySTnbdNdry7EbQklcP9JikbYcBZSLpTNEb3dUUzOffOpoW4bXXLETY8W478OPPk87ZPxrMde0RpqcxlzHAtc0lrgcw4Zi6pek5r5q1616T88GPzkDdl7s/OsGDHn7YbzXHfYFNNR9Xf8ZVtLxeKOz3Dc43uxnYcz1Jw4TH3E5ZbjQPJ5qmKSlEjx/nzAOdfNrM2R9WB2jxJF/RVpgltgvVY+xsvFG3ad2LesT6OOwuc03kxOKcTP8AcmUsyhLo2MI5uW9eYYr4uy4JwyRowHuRLk5p4fovDgG4k3/Jd5Lndb81FaTrtkKB2lmuuDpCSGtF+oC9+AtvXmN1mXOdr/7JxoynJeLeli4H7QBIN/5tn+lLdHbrK7zQDW2dK69sTYAGznl30Y25EjFxuBbNQGkqdl/84+cdwIwH8sQNmj+YkqarKwRRPmA5z3bDL7o2EtjHYGjatxeVUi4kkkkk58T2q2OH6i17bBT3uIQ0jJzA2N4PU6PZPvVo0LpJ3oueXjEtecJAQLua7D0g0Eh/0g0g3VbhjG/3J/oT+OLG7bFxvwGJ920mU9E/xGa+6GfHUf4qMAtlaTLG29xKz+JI1v1S3ZccyL3xuVA0kLHAyAlzdzR77la9W0TnwhoeY3Dzdy0NLgdhu0OcCL24rNtYdGtppHeZaWtLwcWlvPAAfuAI54NxYc7qXJnPW2s0jarRccgsPb+Vl70JAYA9r3CxII42timYrRiGdpJNmsvu2v7LuCbXGPC/g3qntZpXk+1liH/CuOy95Mkd8nA4Fg4Ou0m2/HhZX0FfMukKh4kEjSXOZmRm3G7QLb254YY9S2TUbX1lS1kUrrTWsHHKS3XudYZb93BdnHl+VllF3QkBSrdQIQhAIKEFBhHlK+c5/wAL4EaVJ5SvnOf8L4EaVBsOqvyKl+4h+Exd9NS7NPM7hHIfYwrhqr8ipfuIfhMXnWuXZoqg/wDaePWWlo/NVyupRhk7LC+4Czh9nDHtaceza4LxLXSRbM0TtmWEh4d1YtDiPpNcC5jhwJH0bp047x+iaOjthha52b4jnelEeo7vZxv5OOWrt1WelXrKtrpC6MbLHEkNz8244uj7McOpaR5JhGY3BvpB5LvWAWY77Nw9Sr+gvJwanbcJg1m0GtFtp2BudsXFnDEA77XyWn6J0HHRiKOJuy3ndrjYXc47yf0XpTrbnpa9/PsnOjW4EprpMWcCnOiXXDvWipap1gmkdjmnNa1MJnWb7kS6+fLzZvo5KVp4dhvWozRkOIHAe8qYciTSqeqy5vnJscQ3H1qxVhUPCz0jxKDpIb4fvDFO6KbZkZbfdmHFwsP/ACsPWmlv1XOYkg/+veq5dD3p+I+bY0D0HEnqbbmk9uXaFBiPD98FOQazAHZnabj/AJjRe44uaMQ7rbcHeCvM+kKJ2Jlj/wDlaT6gxTjyyT+k+JiyDn29QHE3OXWrDonRTYg578L22t+y3PYH2nHMbh24RcesVK11ogZHm45jTfrBdi63aWhOqV08r2vlAY1jrsjab7NrgPcRhtY3FsAbHGwKXLy6RrSbfUOw2hZxu9wwOy91ubf7LQ32pvpjQMVZEY5Lg5scM2O3doxxbv8AYV2jjF73z9ycRpqa0b0wvStFNBO6CQBrozYj6Jbm17BlsuBBBNzuNiugB82QC7a3n+3D1LRPKnoTbhZVNHOiIY88YnOFr/yvPseVmbKixvfisMsWkrjDI5jx+8exSVJWtY4kN2Tmdk2sc8OGKa7TXkBSNPoxpNzc/kq2ydp01jVHXeOaICZ4Y8YbT+aHjjfLa4+7qtzHggEEEHeMQVgUxbELuwG4C9z19dlOag65bNU2EbYZIQNl+RJwDm2JsQbX4grfj5bfVUywbGhIEq6WYQUIKDCPKV85z/hfAjSpPKV85z/hfAjSoNh1V+RUv3EPwmKM8o8+zQuF/Tcxnq2g4+5pUnqr8ipfuIfhMVY8q1QRHAzcXuee1rQB/wDdZc11hVse2aXK87N91x7R7EpPBegF5LrSeqeljT1ceew9zWvF8C1x2Lkby1xBB4OWp6xRhoidlaQN/qa79QsUcSHNfjZpN+zAg+pzQts004VNEXxHa5rZmEby20jcOJts+td/x7vGxhyT2j6un2h71HRtdGb9af6NrmzRteMbgfkCu00QIWzFyc4OCi6xuKfhhGC4SRXKDxo6X/MtxUy5V2W8bg7rVghkDmgjeixvUsuo98FtylntTaWNQI9zFycxO5WJs5SGc9E12YCav1eY/en732XP/EqB7pKB0QGwxpA4WBHt/un8dY7ex4/0n9E0irutOY64cUHU6SAzBHbcfmpDRtS1+OSj/wDG3XOr0pHCxz3kMa0YnhfAADeeAUoWCrliLSx4a5rgQ5rhtNLciHA4WWX6V0HRiQime2QEnmbLnFvFokFw4DHs61N6L0fU6RcHSM2KR17c8hxtexIHpk9vNuOFlK6ZjpKGJrXv2RYho/izyG59EYF2Btc2aLY3VMtX1VpbGaaSDKWxdC4l2AsHBnYXkbIPUBdNxPNLjfYbwZhYbgTmSprSOuMbg5jaMujcLEPm57m5+gxmyDvtc45FJRGIxh7HWjIvd1gWjIh5yDgbgnfgd4CwyknTWGEWi3OIJu47y4k4b81ftQtVWGUTOYCIzzSf+phkOoe+ypcmnGNwjbe2Tn3HsZn6zZTeivKVUxNEYZCWgYDYc314PzJxuo47/W8ulM8p1GxhKqhqt5Qoqk+blAhl3Daux/8AK4gWd9k48Lq3ArvmUvTIqChBVhhHlK+c5/wvgRpUnlK+c5/wvgRpUGw6q/IqX7iH4TFE+UTRPnqa7fTjJeOttrOb7Me1qltVfkVL9xD8JidaRp9thCrlj5TSZdMDtwSFqm9Y9EGKU2FmuNx1O3jsUO7DBeRnj43Trxu4C6ym9UtbH0jiw86BxuWD6Jz2o/ddu/tUDtFBbvUY5XG7hZv1XvWTTVbRTk0cl6Y3fHZt2vjc4kE8QDdv2dmxyVk1Y8rdJUAMqSKaXLnfwnHqcPR9dh2KGoqwM5r42yRON3RuAttWttsOGxJuvcXyPFPtJ6j0lXTufRsaJCRskudsh4OMb2m5adxFsLetejx8kzjnyxsq9ukDhtMIeDk5hDh6i264NNs8/wBVlM2rDMNh74nAAF0DiwFwFnODcrXucAFx/wARpWD+BXPkA+jJzsOx4cD7lE5cL63ouFjW5GNdnY7sF0oAWc29wsig8qtbEdmppo5LZ2Donf8AiS32BXrVrXOKqi861kkQ2iwhxa/EWJxbjbHhuWkm1Pa4uXFzV5pqprxdrg4cQf0XQobNJ47qPkZa6lpWppIxQlDT7SZyB3BWDZHBcpWBBXxU+or0yrN12rIBdM/MkIJSGc4KM0TRP0nUtkGNHDJY3NttwaSXtwsTewAwsCSmmnqpwgLWOs6RzYQRmC/C9/5dtWSm0lDozRzntYGPDGbTbg3nLGtF7GxsABhnYcVGWWiHGsWurKFraWkjYJSCGxgBscQJLi5wGWZNsyTxJLcs0zpkNe580jppXem6+Lj9W9iGtvkAMBa3ERNfpg3c9xLp5CXPccxfHYHE3z67qHpztvucf1cd6iY77XWSmqXusSG3Nua0WY2+V8bvccPSLr9afwwvfgHEtaSb/RDznYZF2++6+HXGxxbLd9hmd93YWHXYm56+1W+KohbE3Zts2s0fSJ4dZ33/ACCrdM7b0jYNGkkNY0knLibYk4kDAYkkgAYkgYpyGRswaBK7e7HzLT9kWBmP2jZvDbTmKJz2E22WOte2BkF7i5/6d8Q3I4OIyA8SQWWWWKDczOdg4mx3ZN7A0WaB2BXHVTXx1OBFUEvhya8C74xwP12+8de6oPalpqd77lttlvpPdgxvVcXueoXKphnljRvVNVMkaHscHNcLtIIII4grrdYPo3Xd2j3HzZc5rsw9toSb4uaNraBtm7DsNsNU1J1xZpCJzg3Ykjd5uRn1XbiOo2PsOJwJ9DDPygy3ylfOc/4XwI0qTylfOc/4XwI0quNh1V+RUv3EPwmKVUVqr8ipfuIfhMUqgqutmgBKw2GeI6nbisqqISxxa4WINit8ljDhYrPNctVS4l8Y543fWHDt4Ll5+Lym4048tdqCAEbQC5zRkdVuOaY1DnDBefJu6dDvJWBSuqU8jXVMzXOAbDi0fSJcNi4y2gGvtxwG9VcucnWhA4yiznAC97EjaDRex+sLluBwW+P8Talm/S0x6ZjlJ2xG8786eYeoDZd7EslHEcGymM/VqG7IJtgBK27D67JpOdrBwDhwcAfzH6rlGQ3BrnM6jz2f0ux9hWPnvubX8bBpLQTrAvj5p+kLOZ2hwuPepzU7Q7WwENAsXuPuaN3YomlqXsO1Hdp4wOIv/NE7P13V51Ka+ZpLtk+kbhnmzm0c4ZbV9q+C6vj2XLUZcnTkdDkG4wPEXB9oxXaKplZ6XPHsd7RgfWFaholcJtD9S7rGCJiqWyDA48DgR6v1XORq6VWiTmLgjfkR2Hcm225uD8Rx3jtG/tCpcRwkcmNTMcbKSezeMQeGKbyR9SqlBOBcer1J06IbOOa7SxgcAo2p0lEw854HZzj6gMSUSr+kKsGWNrieZK1+V7txZkMScSU31502XxQMGN3OeeBc0ANBx4kf0p/RaOkdM6ZzdkfQafSHWRuPUvOl9VxOLtcWODtobwCc8Bxsnhsl0pR0IC0l5u/A4Hm5G98BiD25XwXjRGjNh5dcHc0Y+llfrsLqWl0FWxksMYmb9FzXsGHA7Vj7k1Di2x35EdeBcL7sSou5C1MxwM2McrEm/tJTSmjIAeRcXGBytnj1ZLk2p84QwHDBzvV6LfaL+pTkTRa3VZUuKqboNJskbwPBE7AqxPC6M7TDh+SkabSTpgARYC20d5O5o6+pV67DyGkD8XAlv0WDAyW3l30WD62Zx7V6nbtAbTuaOa3ZGzEzg1u713Hac08ZWQxsD5LSOd6EYxbwBfY8/KwjBthclcHV3nbOcLm4bZwGF8BYZbPVYdircRAayQtFJNcDaba2FnB221haeOD8+tXDyDQO2q9/0S+GO/F7Gybf5t9qoms+kRi0HDa887+Vg2Im/wCp1j2C+5bZ5MdXjR6PiY8WlfeaW+fnJOdY9Ybst/0ldHFNDNfKV85z/hfAjQl8pPznP+F8CNC12Ng1V+RUv3EPwmKVUVqr8ipfuIfhMUqpAuFVSh4su6EGa606mlxL4wA/eNzh27iqBWUzmO2XtLSPokH29a+hJ6YOGKrOndU45RZzb7wRmD1FcnL8eZXePppjnrtijobnD+/5fvBOdFPDS44Yc0dZvdxHEXAF/sqxV/k0qC8htQ3YPFhDrbwbFdYfJu4ADzpAGQDR+ZP79yyvBnrTT7IiX1Y3lcZZwRgrMzydDfJKf6R+ieQeTuHe1zu1x/IWVJ8XJa8sURgLnBsYJcTstAzLuH++5bdqfoUU9Oxpxfbnu4uzwHAXsOoBRuhNUIonXZE1p42ubcLm5VsjjsAAuvi4fD2wzy29oQhdCjw+IHMJhV6KBxCkkIKZV6LLbluHEbj6tx7FA6Qlcw2sdo5cSeFgtLnpQ7NRs+hcbgf3VfGJZnJoSqmNjaNvWdp39I/UqQodUWR84Al/1nYn1fV7ArwNDnguo0UeCeMgpztE9S4v0aVc5NFngmsujyNyshRa2kIWa1EZa4tIsQTf2k/ktyrNHAjJZvrnqy8EzMF8OcBngPSA3qmc2KnSgjnDM3Pq3BTFFWeo8P1UVDkOwLuGcMDxWKdJl8u1YNzdgOA4uPUM/Uub3gDZDtljWl7jvbHvd/O8j2YI0cy7dpwxfzR1RNxcfXh7UjtHulhB/wCpI2R4GN2BwDWdgAOHWq3+qPVG8u57hs3A2G/UitYD1ixP+6c1VSI2FziRYYWzueA447I6yOC8U1ZEbkG5aS0k5AgBzseIBHAY4XTKKkmrqlkEA5zvRvkxm+d/AAHAdfFzVrl6kxgkPJ1qu6vrhJI3/Jgc2WX6rpRjDTjcQ3f1bX1wvoFROrGrsVFTMp4hzW5k5vecXPd1k+zAZBSy1xmohhPlK+c5/wAL4EaVJ5SvnOf8L4EaVSNh1V+RUv3EPwmKVUVqr8ipfuIfhMUqgEIQgEhCVCDk6madyQUjeC7IQc/MN4BKIxwC9oQIAlQhAIQhAIQhAIQhAIQhALy5gOYXpCBjUaNByUBpLROeCtq5zQhwsUGIax6o2PnIW2P0mN3/AGmjjxG9Vhkf9v7+663fSehuAVD1i1aBJka3nDEgfTG//Vbf+azyx/UxA0JbsxuPoFhHUNqxHuXQObEwc67RgP0AIz7Ao6Npj5rHvYL4N2XEi/AX2fYVLaL0FPK64Dogc5ZLmUjeGfUvxAGea5d23UW0jpYZJZNgMG3mI7CzLf8AMnO9w+pjY+ljZi1Hyd6tspWuI50j8ZJDm444Y5NFzYes33NNCatsjAbGyw3neTxJCu1DSCNoG9dWGOu1TlBQgrRDCPKV85z/AIXwI0qTylfOc/4XwI0qDYdVfkVL9xD8JilVFarH/gqb7iH4TVKXQKhJdF0CoSXRdAqEl0XQKhJdF0CoSXRdAqEl0XQKhJdF0CoSXRdAqEl0XQKhJdF0CoSXRdAObfNR1boZr8lI3RdBWuTZBwH79SdwaB4qaRdRocqelawYBdkl0XUhUFJdBKDCfKV85z/hfAjSpPKV85z/AIXwI0IImj1kq2xRhtVOAGMAAlkAA2RYAB2C68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DWit6XUd7J4kIQVfTuk5nzuc+WRziG3LnuJPMaMSS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32" name="Picture 12" descr="https://encrypted-tbn1.google.com/images?q=tbn:ANd9GcRSYxJhzYu_im_wIUPkVF0AdgkckV8QhmBsyGuIAh48NSV6vRBZG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05064"/>
            <a:ext cx="1600200" cy="2286001"/>
          </a:xfrm>
          <a:prstGeom prst="rect">
            <a:avLst/>
          </a:prstGeom>
          <a:noFill/>
        </p:spPr>
      </p:pic>
      <p:pic>
        <p:nvPicPr>
          <p:cNvPr id="30734" name="Picture 14" descr="https://encrypted-tbn3.google.com/images?q=tbn:ANd9GcTJch_rQ0ZBwXyG_8IauuO4AK8B9F132f_Ik8fMfpx69q1mRGf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4365104"/>
            <a:ext cx="1524000" cy="1524001"/>
          </a:xfrm>
          <a:prstGeom prst="rect">
            <a:avLst/>
          </a:prstGeom>
          <a:noFill/>
        </p:spPr>
      </p:pic>
      <p:pic>
        <p:nvPicPr>
          <p:cNvPr id="30736" name="Picture 16" descr="https://encrypted-tbn3.google.com/images?q=tbn:ANd9GcR_CI4JCfM8PKtX-0MH-B6Hc3XdQVzIKl16leYBXQ-SXENO6oSN7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4293096"/>
            <a:ext cx="2619375" cy="1743076"/>
          </a:xfrm>
          <a:prstGeom prst="rect">
            <a:avLst/>
          </a:prstGeom>
          <a:noFill/>
        </p:spPr>
      </p:pic>
      <p:sp>
        <p:nvSpPr>
          <p:cNvPr id="30738" name="AutoShape 18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0" name="AutoShape 20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2" name="AutoShape 22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4" name="Picture 24" descr="Противопыльная тканевая повязк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4149080"/>
            <a:ext cx="2003168" cy="2363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AutoShape 2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6" name="AutoShape 10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2" name="AutoShape 2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data:image/jpeg;base64,/9j/4AAQSkZJRgABAQAAAQABAAD/2wCEAAkGBhISERUTEhIVFBUWGBcUGBgVGRYVFhYSGBUVFBUUFxUXGyYeGBojGRUVHy8gJScpLSwsFR4xNTAqNSYrLCkBCQoKDgwOGg8PGiwcHx8pKSkpKSkpKSwpKSksKSkpKSkpKSkpLCkpKSwpKSwpKSwpKSksLCkpKSwqLCwsLCksLP/AABEIAMIBAwMBIgACEQEDEQH/xAAcAAABBQEBAQAAAAAAAAAAAAAAAQQFBgcDAgj/xABJEAABAwICBQcHCgQEBgMAAAABAAIDBBEhMQUGEkFRFiJUYXGT0gcTMoGRobM0NUJSYnODscHwM3KS0RQjguEkQ1NjovGjssL/xAAZAQEAAwEBAAAAAAAAAAAAAAAAAQIDBAX/xAAhEQEBAAICAgMBAQEAAAAAAAAAAQIRAzESIQQTQSJRMv/aAAwDAQACEQMRAD8A0rVrVukdR07nUsBJghJJijJJMbSSTs4lSfJaj6JT9zH4UmqvyKl+4h+ExSqCL5LUfRKfuY/CjktR9Ep+5j8KlEIIvktR9Ep+5j8KOS1H0Sn7mPwqUQgi+S1H0Sn7mPwo5LUfRKfuY/CpRCCL5LUfRKfuY/CjktR9Ep+5j8KlEIIvktR9Ep+5j8KOS1H0Sn7mPwqUSXQRnJaj6JT9zH4UclqPolP3MfhUk54AuSAOJwChq7XGki9KYOPCO8h/8bgeshVuUnaZNu/Jaj6JT9zH4UclqPolP3MfhVXrvKowfwoHO63kN9zb/mq7pHyp1n0fMx8BsF3tJesr8jD/AFbwrSuS1H0Sn7mPwo5LUfRKfuY/Cs31b8uN5RFXRsa0m3nYrgNO4vYScOsHDDBavT1DXtDmuDmnIg3B9a1mUvShhyWo+iU/cx+FHJaj6JT9zH4VKBCsIvktR9Ep+5j8KOS1H0Sn7mPwqUQgi+S1H0Sn7mPwo5LUfRKfuY/CpRCCL5LUfRKfuY/CjktR9Ep+5j8KlEIIvktR9Ep+5j8KOS1H0Sn7mPwqUQgi+S1H0Sn7mPwo5LUfRKfuY/CpRCCL5LUfRKfuY/CkOq1H0Sn7mLwqVQUGBeUKghZpGZrIo2tHm7BrGgC8MZNgBxKF28pXznP+F8CNKg2HVX5FS/cQ/CYpVRWqvyKl+4h+ExSqAQhCAQhCAQhCAXh8oAuTYDEk4ADtSudZZHrLrK+pmeA4+Za4hjRg0gYecdxLsxfIEdax5eWcc2tjj5VetJa9U0eDCZXcGZf1HD2XVP075SqgMcYw2IAHLnuOGHOdgPYq46T9/vNV7WzSIEZYDi7A9QGeHuXF93JyZanp0fXjIs1VpeWYB0kjpCQDZzjhcY2GQtfgMR2XYzVQaRtEDt7f91xp5h6TTg4C5JuNkgWPYQTcevEr2Yg4C4wbvNr3tuG64wx4Lnv/AF/TTxmvTi/SQODGk9eQz4ppWQueCNprfauslO4OcbWcLYZbVxhfgSMiceOC908odxv1jD37+pbTGT3GftUK3RL2Y7TXeorT/J/rLMyCORrrkXjkafReW2AJ4OLS3nZ55quTg2IsD7L2TzVIebZK03F37Qzy2Wi9/UAtOTkvhudxXGTbcNC6ejqW3bg4ekw5tP6jgQpIFY5R6VdE4OY7ZeLkEZWww6weGS0rVzWNlUzAgSN9Jv8A+m79k+7Irb4/yPs9Zeqzzw8U0hJdKutmEIQgEIQgEIQgEIQgEFCCgwjylfOc/wCF8CNKk8pXznP+F8CNKg2HVX5FS/cQ/CYpVRWqvyKl+4h+ExSqAQhCAQhCAQheXuFs0FZ1/wBN+Ypi1p/zJbsbbMNw8471NNu1wWOyVmy61wRgfVsjE+v9FP616bNXVFzbloPm4wLnmg5gcXG57LcEaP1CdI4SVDiwWADG+lgTm7ICxtbE9YyXncm+XP106MdYRWa7SZaAACS7BoAJLjwAGJPUudFqJWVLvOSwuaNweQzDrvzh2AXWsUejY4haGNrMLXAFz2nMpZaZxGf77Ftx8Uxil5NqbS6iTtteSJoGTec4DHADAWAGFvyTiTUqbDzdTE043dskvxtg29w3IG9ibgKefRO4plNSOG8hT9WJ51EnUeoaOZ5t+/0nXuc3HbHOJ4kkqLrdB1EZvJE8De5rSR2ktuMlY2TTMODyf31qc0XpVzrBwxVfqh51lVRMN37t2KR0XUejc4Hm2+1c2PvIv9paPpjRdPIP82njeTmbbL7cQ9tnX/eKqmlPJ85o2qdxmjzEbv4rDngRYSY24HtVM+L16TjkaFjbDq/JdqTSDoXiSN2y5uIOfaCN4IzH+1oWOQ47V9434OGYx4HMLy6oYz0yAcx2biOq+9c84rL2vcvTZdD6708sJkke2IstthxyvgC36wJytje4zTnQ+uNLVSuiheXOaNrFrmggEAkFwF7EhYXQsaQZC4OJxwIIAysCMlIaB0tJBIJYjYsJGOIIItYi4wt1hds5rPVZXCfjf0KC1Z1pjq2ZhsgwcwnEG17i+JHX6tynQumWXpmEIQpAhCEAhCEAgoQUGEeUr5zn/C+BGlSeUr5zn/C+BGlQbDqr8ipfuIfhMUqorVX5FS/cQ/CYpVAISEphpTTkFOwvlkDQMLZuLs9kNGJOIUWyB+SuQq2E7Ic0ngCL+xZLrRr1PUXawmKLgDz3D7bhuy5o9d1kunpC2QPYS1w+k02I4YhY480yy1F7hZNvrkFVXXvSTxGKaHGWe4P2YsnucdwPo36za6x7UjyhaTc+OOKUyOJsWS89lgBd5PpMaBibEdWK1tr9pxkfi9wFyMsBYNFyeaCXYfaJzJV8ruaVRuhNXGU4vg6QixceHBv1R+eZvhaWYwLm6Q/7L2G2xf7FSSY+jdro1w3BKR6kzm0huaE0fUPO9TsSp2U3nYwhRZicd59pTqHaAscQiXAQtKIoQH4L3LFbHJe4CoHutfcLpR1Vlxkftfu69NpiMXWZ/MbH1jEj12S01fw31h1XZVAvjsya2f0ZPsv4HcHZi+Nwsx0jDEXOhm5krDs2vsyMd1H6psCMwbgjMFa5Tuz2ZGOtnYn87YetRutuqMVdGHebb5+NvMJtd7MT5vaBxBx2TfAngSs7jO1t2ds4g0cB9Nzr5lzhYnjfInrzXqepjhZdxv1N5ziTuFsL+tMn0hbgxowJB2s2nL0Tvv7F5EGydrZL3Dedx6hkFl3VtpLR1Q7a85YsJsWtBBc3LG4GBuBlkVr+put7ahgjkIEw9XnAMdoddsx61h8Olw02e3ZKmNBzOuJWON2m4IzDh6JHv/8AV1fHK4I1uPoJCYaD0j5+COXe5uI4OGDh7QU/XZLtkEIQpAhCEAgoQUGEeUr5zn/C+BGlSeUr5zn/AAvgRpUGw6q/IqX7iH4TFKqK1V+RUv3EPwmKSleACTkBc9gxQQundZoYC2N8rWyPLQBnYOOyHPt6DSSBtHj7M9/xr6hz6eqsyTa2ATlDUZNA/wC08G2PFh3m1VbKXyySTnbdNdry7EbQklcP9JikbYcBZSLpTNEb3dUUzOffOpoW4bXXLETY8W478OPPk87ZPxrMde0RpqcxlzHAtc0lrgcw4Zi6pek5r5q1616T88GPzkDdl7s/OsGDHn7YbzXHfYFNNR9Xf8ZVtLxeKOz3Dc43uxnYcz1Jw4TH3E5ZbjQPJ5qmKSlEjx/nzAOdfNrM2R9WB2jxJF/RVpgltgvVY+xsvFG3ad2LesT6OOwuc03kxOKcTP8AcmUsyhLo2MI5uW9eYYr4uy4JwyRowHuRLk5p4fovDgG4k3/Jd5Lndb81FaTrtkKB2lmuuDpCSGtF+oC9+AtvXmN1mXOdr/7JxoynJeLeli4H7QBIN/5tn+lLdHbrK7zQDW2dK69sTYAGznl30Y25EjFxuBbNQGkqdl/84+cdwIwH8sQNmj+YkqarKwRRPmA5z3bDL7o2EtjHYGjatxeVUi4kkkkk58T2q2OH6i17bBT3uIQ0jJzA2N4PU6PZPvVo0LpJ3oueXjEtecJAQLua7D0g0Eh/0g0g3VbhjG/3J/oT+OLG7bFxvwGJ920mU9E/xGa+6GfHUf4qMAtlaTLG29xKz+JI1v1S3ZccyL3xuVA0kLHAyAlzdzR77la9W0TnwhoeY3Dzdy0NLgdhu0OcCL24rNtYdGtppHeZaWtLwcWlvPAAfuAI54NxYc7qXJnPW2s0jarRccgsPb+Vl70JAYA9r3CxII42timYrRiGdpJNmsvu2v7LuCbXGPC/g3qntZpXk+1liH/CuOy95Mkd8nA4Fg4Ou0m2/HhZX0FfMukKh4kEjSXOZmRm3G7QLb254YY9S2TUbX1lS1kUrrTWsHHKS3XudYZb93BdnHl+VllF3QkBSrdQIQhAIKEFBhHlK+c5/wAL4EaVJ5SvnOf8L4EaVBsOqvyKl+4h+Exd9NS7NPM7hHIfYwrhqr8ipfuIfhMXnWuXZoqg/wDaePWWlo/NVyupRhk7LC+4Czh9nDHtaceza4LxLXSRbM0TtmWEh4d1YtDiPpNcC5jhwJH0bp047x+iaOjthha52b4jnelEeo7vZxv5OOWrt1WelXrKtrpC6MbLHEkNz8244uj7McOpaR5JhGY3BvpB5LvWAWY77Nw9Sr+gvJwanbcJg1m0GtFtp2BudsXFnDEA77XyWn6J0HHRiKOJuy3ndrjYXc47yf0XpTrbnpa9/PsnOjW4EprpMWcCnOiXXDvWipap1gmkdjmnNa1MJnWb7kS6+fLzZvo5KVp4dhvWozRkOIHAe8qYciTSqeqy5vnJscQ3H1qxVhUPCz0jxKDpIb4fvDFO6KbZkZbfdmHFwsP/ACsPWmlv1XOYkg/+veq5dD3p+I+bY0D0HEnqbbmk9uXaFBiPD98FOQazAHZnabj/AJjRe44uaMQ7rbcHeCvM+kKJ2Jlj/wDlaT6gxTjyyT+k+JiyDn29QHE3OXWrDonRTYg578L22t+y3PYH2nHMbh24RcesVK11ogZHm45jTfrBdi63aWhOqV08r2vlAY1jrsjab7NrgPcRhtY3FsAbHGwKXLy6RrSbfUOw2hZxu9wwOy91ubf7LQ32pvpjQMVZEY5Lg5scM2O3doxxbv8AYV2jjF73z9ycRpqa0b0wvStFNBO6CQBrozYj6Jbm17BlsuBBBNzuNiugB82QC7a3n+3D1LRPKnoTbhZVNHOiIY88YnOFr/yvPseVmbKixvfisMsWkrjDI5jx+8exSVJWtY4kN2Tmdk2sc8OGKa7TXkBSNPoxpNzc/kq2ydp01jVHXeOaICZ4Y8YbT+aHjjfLa4+7qtzHggEEEHeMQVgUxbELuwG4C9z19dlOag65bNU2EbYZIQNl+RJwDm2JsQbX4grfj5bfVUywbGhIEq6WYQUIKDCPKV85z/hfAjSpPKV85z/hfAjSoNh1V+RUv3EPwmKM8o8+zQuF/Tcxnq2g4+5pUnqr8ipfuIfhMVY8q1QRHAzcXuee1rQB/wDdZc11hVse2aXK87N91x7R7EpPBegF5LrSeqeljT1ceew9zWvF8C1x2Lkby1xBB4OWp6xRhoidlaQN/qa79QsUcSHNfjZpN+zAg+pzQts004VNEXxHa5rZmEby20jcOJts+td/x7vGxhyT2j6un2h71HRtdGb9af6NrmzRteMbgfkCu00QIWzFyc4OCi6xuKfhhGC4SRXKDxo6X/MtxUy5V2W8bg7rVghkDmgjeixvUsuo98FtylntTaWNQI9zFycxO5WJs5SGc9E12YCav1eY/en732XP/EqB7pKB0QGwxpA4WBHt/un8dY7ex4/0n9E0irutOY64cUHU6SAzBHbcfmpDRtS1+OSj/wDG3XOr0pHCxz3kMa0YnhfAADeeAUoWCrliLSx4a5rgQ5rhtNLciHA4WWX6V0HRiQime2QEnmbLnFvFokFw4DHs61N6L0fU6RcHSM2KR17c8hxtexIHpk9vNuOFlK6ZjpKGJrXv2RYho/izyG59EYF2Btc2aLY3VMtX1VpbGaaSDKWxdC4l2AsHBnYXkbIPUBdNxPNLjfYbwZhYbgTmSprSOuMbg5jaMujcLEPm57m5+gxmyDvtc45FJRGIxh7HWjIvd1gWjIh5yDgbgnfgd4CwyknTWGEWi3OIJu47y4k4b81ftQtVWGUTOYCIzzSf+phkOoe+ypcmnGNwjbe2Tn3HsZn6zZTeivKVUxNEYZCWgYDYc314PzJxuo47/W8ulM8p1GxhKqhqt5Qoqk+blAhl3Daux/8AK4gWd9k48Lq3ArvmUvTIqChBVhhHlK+c5/wvgRpUnlK+c5/wvgRpUGw6q/IqX7iH4TFE+UTRPnqa7fTjJeOttrOb7Me1qltVfkVL9xD8JidaRp9thCrlj5TSZdMDtwSFqm9Y9EGKU2FmuNx1O3jsUO7DBeRnj43Trxu4C6ym9UtbH0jiw86BxuWD6Jz2o/ddu/tUDtFBbvUY5XG7hZv1XvWTTVbRTk0cl6Y3fHZt2vjc4kE8QDdv2dmxyVk1Y8rdJUAMqSKaXLnfwnHqcPR9dh2KGoqwM5r42yRON3RuAttWttsOGxJuvcXyPFPtJ6j0lXTufRsaJCRskudsh4OMb2m5adxFsLetejx8kzjnyxsq9ukDhtMIeDk5hDh6i264NNs8/wBVlM2rDMNh74nAAF0DiwFwFnODcrXucAFx/wARpWD+BXPkA+jJzsOx4cD7lE5cL63ouFjW5GNdnY7sF0oAWc29wsig8qtbEdmppo5LZ2Donf8AiS32BXrVrXOKqi861kkQ2iwhxa/EWJxbjbHhuWkm1Pa4uXFzV5pqprxdrg4cQf0XQobNJ47qPkZa6lpWppIxQlDT7SZyB3BWDZHBcpWBBXxU+or0yrN12rIBdM/MkIJSGc4KM0TRP0nUtkGNHDJY3NttwaSXtwsTewAwsCSmmnqpwgLWOs6RzYQRmC/C9/5dtWSm0lDozRzntYGPDGbTbg3nLGtF7GxsABhnYcVGWWiHGsWurKFraWkjYJSCGxgBscQJLi5wGWZNsyTxJLcs0zpkNe580jppXem6+Lj9W9iGtvkAMBa3ERNfpg3c9xLp5CXPccxfHYHE3z67qHpztvucf1cd6iY77XWSmqXusSG3Nua0WY2+V8bvccPSLr9afwwvfgHEtaSb/RDznYZF2++6+HXGxxbLd9hmd93YWHXYm56+1W+KohbE3Zts2s0fSJ4dZ33/ACCrdM7b0jYNGkkNY0knLibYk4kDAYkkgAYkgYpyGRswaBK7e7HzLT9kWBmP2jZvDbTmKJz2E22WOte2BkF7i5/6d8Q3I4OIyA8SQWWWWKDczOdg4mx3ZN7A0WaB2BXHVTXx1OBFUEvhya8C74xwP12+8de6oPalpqd77lttlvpPdgxvVcXueoXKphnljRvVNVMkaHscHNcLtIIII4grrdYPo3Xd2j3HzZc5rsw9toSb4uaNraBtm7DsNsNU1J1xZpCJzg3Ykjd5uRn1XbiOo2PsOJwJ9DDPygy3ylfOc/4XwI0qTylfOc/4XwI0quNh1V+RUv3EPwmKVUVqr8ipfuIfhMUqgqutmgBKw2GeI6nbisqqISxxa4WINit8ljDhYrPNctVS4l8Y543fWHDt4Ll5+Lym4048tdqCAEbQC5zRkdVuOaY1DnDBefJu6dDvJWBSuqU8jXVMzXOAbDi0fSJcNi4y2gGvtxwG9VcucnWhA4yiznAC97EjaDRex+sLluBwW+P8Talm/S0x6ZjlJ2xG8786eYeoDZd7EslHEcGymM/VqG7IJtgBK27D67JpOdrBwDhwcAfzH6rlGQ3BrnM6jz2f0ux9hWPnvubX8bBpLQTrAvj5p+kLOZ2hwuPepzU7Q7WwENAsXuPuaN3YomlqXsO1Hdp4wOIv/NE7P13V51Ka+ZpLtk+kbhnmzm0c4ZbV9q+C6vj2XLUZcnTkdDkG4wPEXB9oxXaKplZ6XPHsd7RgfWFaholcJtD9S7rGCJiqWyDA48DgR6v1XORq6VWiTmLgjfkR2Hcm225uD8Rx3jtG/tCpcRwkcmNTMcbKSezeMQeGKbyR9SqlBOBcer1J06IbOOa7SxgcAo2p0lEw854HZzj6gMSUSr+kKsGWNrieZK1+V7txZkMScSU31502XxQMGN3OeeBc0ANBx4kf0p/RaOkdM6ZzdkfQafSHWRuPUvOl9VxOLtcWODtobwCc8Bxsnhsl0pR0IC0l5u/A4Hm5G98BiD25XwXjRGjNh5dcHc0Y+llfrsLqWl0FWxksMYmb9FzXsGHA7Vj7k1Di2x35EdeBcL7sSou5C1MxwM2McrEm/tJTSmjIAeRcXGBytnj1ZLk2p84QwHDBzvV6LfaL+pTkTRa3VZUuKqboNJskbwPBE7AqxPC6M7TDh+SkabSTpgARYC20d5O5o6+pV67DyGkD8XAlv0WDAyW3l30WD62Zx7V6nbtAbTuaOa3ZGzEzg1u713Hac08ZWQxsD5LSOd6EYxbwBfY8/KwjBthclcHV3nbOcLm4bZwGF8BYZbPVYdircRAayQtFJNcDaba2FnB221haeOD8+tXDyDQO2q9/0S+GO/F7Gybf5t9qoms+kRi0HDa887+Vg2Im/wCp1j2C+5bZ5MdXjR6PiY8WlfeaW+fnJOdY9Ybst/0ldHFNDNfKV85z/hfAjQl8pPznP+F8CNC12Ng1V+RUv3EPwmKVUVqr8ipfuIfhMUqpAuFVSh4su6EGa606mlxL4wA/eNzh27iqBWUzmO2XtLSPokH29a+hJ6YOGKrOndU45RZzb7wRmD1FcnL8eZXePppjnrtijobnD+/5fvBOdFPDS44Yc0dZvdxHEXAF/sqxV/k0qC8htQ3YPFhDrbwbFdYfJu4ADzpAGQDR+ZP79yyvBnrTT7IiX1Y3lcZZwRgrMzydDfJKf6R+ieQeTuHe1zu1x/IWVJ8XJa8sURgLnBsYJcTstAzLuH++5bdqfoUU9Oxpxfbnu4uzwHAXsOoBRuhNUIonXZE1p42ubcLm5VsjjsAAuvi4fD2wzy29oQhdCjw+IHMJhV6KBxCkkIKZV6LLbluHEbj6tx7FA6Qlcw2sdo5cSeFgtLnpQ7NRs+hcbgf3VfGJZnJoSqmNjaNvWdp39I/UqQodUWR84Al/1nYn1fV7ArwNDnguo0UeCeMgpztE9S4v0aVc5NFngmsujyNyshRa2kIWa1EZa4tIsQTf2k/ktyrNHAjJZvrnqy8EzMF8OcBngPSA3qmc2KnSgjnDM3Pq3BTFFWeo8P1UVDkOwLuGcMDxWKdJl8u1YNzdgOA4uPUM/Uub3gDZDtljWl7jvbHvd/O8j2YI0cy7dpwxfzR1RNxcfXh7UjtHulhB/wCpI2R4GN2BwDWdgAOHWq3+qPVG8u57hs3A2G/UitYD1ixP+6c1VSI2FziRYYWzueA447I6yOC8U1ZEbkG5aS0k5AgBzseIBHAY4XTKKkmrqlkEA5zvRvkxm+d/AAHAdfFzVrl6kxgkPJ1qu6vrhJI3/Jgc2WX6rpRjDTjcQ3f1bX1wvoFROrGrsVFTMp4hzW5k5vecXPd1k+zAZBSy1xmohhPlK+c5/wAL4EaVJ5SvnOf8L4EaVSNh1V+RUv3EPwmKVUVqr8ipfuIfhMUqgEIQgEhCVCDk6madyQUjeC7IQc/MN4BKIxwC9oQIAlQhAIQhAIQhAIQhAIQhALy5gOYXpCBjUaNByUBpLROeCtq5zQhwsUGIax6o2PnIW2P0mN3/AGmjjxG9Vhkf9v7+663fSehuAVD1i1aBJka3nDEgfTG//Vbf+azyx/UxA0JbsxuPoFhHUNqxHuXQObEwc67RgP0AIz7Ao6Npj5rHvYL4N2XEi/AX2fYVLaL0FPK64Dogc5ZLmUjeGfUvxAGea5d23UW0jpYZJZNgMG3mI7CzLf8AMnO9w+pjY+ljZi1Hyd6tspWuI50j8ZJDm444Y5NFzYes33NNCatsjAbGyw3neTxJCu1DSCNoG9dWGOu1TlBQgrRDCPKV85z/AIXwI0qTylfOc/4XwI0qDYdVfkVL9xD8JilVFarH/gqb7iH4TVKXQKhJdF0CoSXRdAqEl0XQKhJdF0CoSXRdAqEl0XQKhJdF0CoSXRdAqEl0XQKhJdF0CoSXRdAObfNR1boZr8lI3RdBWuTZBwH79SdwaB4qaRdRocqelawYBdkl0XUhUFJdBKDCfKV85z/hfAjSpPKV85z/AIXwI0IImj1kq2xRhtVOAGMAAlkAA2RYAB2C68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DWit6XUd7J4kIQVfTuk5nzuc+WRziG3LnuJPMaMSS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8" name="AutoShape 18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0" name="AutoShape 20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2" name="AutoShape 22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6" name="Picture 2" descr="https://encrypted-tbn2.google.com/images?q=tbn:ANd9GcTT2u4mbEvf-HXEPOcvvJ5rS-NeNqBcZabiGopIAWUgFvbkq9nNQ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005064"/>
            <a:ext cx="5328592" cy="1402262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67544" y="5611505"/>
            <a:ext cx="828092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 smtClean="0"/>
              <a:t>Мази и пасты для защиты кожи от нефтепродуктов, растворителей, водных растворов, кислот, солей, щелочей</a:t>
            </a:r>
            <a:endParaRPr lang="ru-RU" sz="25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Рассмотреть сущность основных систем безопасности человека</a:t>
            </a:r>
            <a:endParaRPr lang="ru-RU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индивидуальной защиты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AutoShape 2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BUUExQVFRUUFxQUFRUXFRUXFRQUFBQVFBQXFBQXHCYeFxkkGRQUHy8gIycpLCwsFR4xNTAqNSYrLCkBCQoKDgwOFw8PFykcFBwpKSkpKSkpKSkpKSkpKSkpKSkpKSkpKSkpKSkpKSkpKSkpKSkpLCopKSksKSkpKSkpKf/AABEIAMkA+wMBIgACEQEDEQH/xAAcAAABBAMBAAAAAAAAAAAAAAAAAgMEBwEFBgj/xABFEAACAQIBBwgGBwYGAwEAAAABAgADEQQFEiExQXGBBgcTUWGRobEiMlLB0fAUQmKCkqLhIzNTcrLxQ2Nzk8LSFhckFf/EABgBAQEBAQEAAAAAAAAAAAAAAAABAgME/8QAIREBAQEBAAIDAAIDAAAAAAAAAAERAhIhAxMxQVEiYXH/2gAMAwEAAhEDEQA/ALxhCEAhCEAhCEAhCEAhCEAhCEAhCEAhCEAhCEAhCEAhCEDBMr/lNzqJTc0cIFquuhqhuaSkawtj+0O4gdpkLnS5aspODw7EMR+3dTpUEaKYOwkaSeogbTOFyVkiwuNB6th+E5994sjoH5UYyp6T4ipf7LdGo+4lr8SZOwPLTF0yP2vSDatQZ19zaGHfNGFI0EEfOw7ZkAk6O86u7bPN59b+tZFpcmeWlPFk0yOjrKLlCbhh7SH6w8p0cpOlh80q6ErUQhkqD1lYeY2EaiCRLbyBlX6RQWpYBjodR9VxoYbto7CJ6Pj78v8ArNjYwhCdUEIQgEIQgEIQgEIQgEIQgEIQgEIQgEIQgEIQgEIQgEIQgE0XLXlIMDg3raC/qUlP1qjerwGlj2KZvZS/PFlvpcWmHU+jQW7dtWoAfBM38RktwcTQxZaoWclmYlmJ1libkneTOiweUDawsOF/EzmqaDqvNvhaJ2ErvYW7jPN3G427VC2sk/PhMhyNsZw99pU9ouO+O9GT9YAePjonFTy1iNl5uuTPKpcNVOeSKTAZ+i5Q3AVyNdgLg22bpoPog25zcTbuGiLVFAsAANoA85eb43Yi7UcEAg3BFwRpBB1EGKnIc3OU86gaDG5o+p/pk+iOB0d06+e7m7NYEIQlBCNV8UqC7sqjrYgDxmuqcqsKNdZeFz5CBtoTnMRy8wy+qXf+VSPFrTW1+cbQcyjxZ/MAe+Z8oO1heVjjOXeIfUwQfYAv3m5mlxGWqj+vUdt7sfC8zfkguKpjEX1nUb2A85HfLuHGutS/3F+MpetjoycoTP2/6XF1HlJhh/j0vxrGDyxwn8Ze5z7pTn0u8Utc9R7jJ9t/oxbj8uMIP8W+5H+EZPOBhfac/cMqu7H6p7pkUn6vESfZTFmPzj4Yalqn7q/9o03OXR2U6p/CPfK7GEfsHGZXBtf1u4frH2Ux3b856A/uG4uB7pj/ANop/Ab8Y/6zhnydnG5ZtPVaKXJyDYTvY+6PO/2Y7j/2gn8Fvxj/AKx2lznUTrpuNxU+8ThfoaeyONz744tNRqVRwEfZTFn4Dldh6thnFCdWeLDv1eM3IMpoVjOz5FcoizdA5vovTO4aV7tI3Gb5+TbiOryhjFo0nqubLTVnbcoJPlPM+UMe9aq9VvWquztvY3sN2rhLl54cr9Fk/owbNiHWn9xfTf8ApA+9KTUzXSwumx23mzwhGwiRMOvbNjRRTrF+AnDqtRsKEfOqRsPTA1Cw6r+NtkX0a3uy38fAzirLV1GphwNz3CKGLOwMd6n32i1KjVo4fCF+og8ZBu+RuUeixaE6A/oMOx9A/Nmy2ZRqMQRs6j5S58k43paFOp7aqTvtp8bz1fDfWMVLhCE7oqLnDyoxxrKSc1AqgbBdQTbeTe/wnO08RNly+rA5QrdjKO5FHumkptPJ3+tRslrRYqHrMgo0dSoZzEsEwO4dwjKvFZ8auHe7uEyDGg0M6XQ/nTIMZDRYeNQ5mxarGg8Vnyh4JMqsaWpFK0odNogmJZ5gtAzMVBaYz4h6kgTnR/J+KNOqjj6jK3cRfwkJnmaDFnVF0sxCgdZY2HiY5/RJ558qdJjKdIH0aNLO+/WN/wClU75wFNPm02/K/GdLj8Q+sdIaYP2aVqQ/okCio+SJ36qw7QB6ge8SfQqW+qeFj74xSFtg8ZLSp2DuE4dVpKo1QevR2EecU9YdRO4E+OqMB4sVCNRMwFjEHYp4kDyvMZ7H2fE/CYFXceHwi+mA1gd5HnIjKA9d+AA8Ja3N/i8/CZvsOw4Gzj+oypvpSbL8CD5SwOazFXFZP5GHeyn/AIzt8N/yTp38IQnrYUhzg0CuUK19pVhuZAfj3TQKZZvOnybNRFxNMXNMZtQDX0d7huBJv2HslXBp5+57aiWrxxakiK0WHnGxpLDx1WkIPHFqyCYpmbyKKsyK0gkg2ig8jirMmrKJN4pXkPpoNXhMT+m6pjp5rjipj6TLq42BrRDYmQDXiDVPbCJ5xMafEyBUxXao3nT3DTGGxAvtP5R8ZcGwfE31Ts+brk9nscVU9WmTmDrcC5bcPPdMcjeb1a9JK9d7q1yKSejqJHpvr2ahbfLDqYJUw7U6ahVCMFAFgPRM9HHGe2bXmtDnEsdbEtxYk++SUoX2X4SNRBCixtoHkJKpk9h4kfGcum4cTB9luNo6tA+3b7wPxjYb7J4WPwi1rDt4g+6c8qn0BGs33C3uis0n61uy3/KxjSVQdRga4G3z90mGnPo99pP3/deC4PqXwBjf0jsPd7yYl6x9kcT8BGCVa2w907Tmtq//AEuvXTbwdLeZnBBm9q26/wAZ2vNY18Y3+k/9VOdPjmdM9fi14QhPWwwy3FjKa5eciqmHqtVopnUHNxa/7MnWra7C+o8Jc0S6Aggi4OgjrBks0ecKQJ+ofxrJiYNv4bf7iSHysyW+FxlakpICuc3T9RvST8pE04x9Qbe8fCcMbdQMI38J+DKZk4f/ACqn5ZzaZdcaweDEecWeUjdT9/6x4o6A0v8ALqeEwaf2KncJzp5UPsDcWiG5UVdg8TJ4X+l10YX7NT8MUEPsVPwj4zmBynrdQ/N8Zn/yqv1Dx+MfXU104oN/Dqd6iZ+iv7Ft9Qe6cq3KWudoHD4mMvlesfrnhYR9dXXYNhmGvohvZj5SNXqhddSkNy/Gcm1Z21sx4mHQGXwNb+rlWmP8Rz/KAPG0hVMpA6kJ7WYnwEiUcLxmzw2TSdlpM5gjCo56lHUoAj+Hpae3rM2NPJPXHaeDAmL1FXHzfVb4Cn9kuPzX986NhecXzXYq+HentVw3BlA80M6fLmUhh8NVrH/DRn3kD0RxNhxnq5uzXN5yxFPo3dWB9BnQ71Yj3QpYler8w+EaXFmoSxN2ZmJPWxNz4m8fFDrK99/KcOsdIfWuPZHex98ya52BR90e+M/RV6xwDfAQ6Jfaf53mZ9B169/7WmUxR1eYB8xGLdRJ32v4QCDbnd+ju0S+hKGI7B3WiXxa9S8CfjGuiTt4i/jeKCjYw7iPdM+lKFceye86O8SwuaHCk1K9TYFVOLNnf8BK8bRtHjfxl0c2+S+hwKMR6VYmqdx0J+UA8Z0+Oe2enVQhCehgQhCBVHO/kkCtSrW9dSh/mQ3H5W8JXbURtl485OTelwDHbSK1Bu9VvBvCUmWsSPOcO57deL6Rxk5W2W/Q2iGyEdhmypgX4Hzj2qcr1YtkaM5BeNnIVTqnTK0dVo+ys45JsiVBsif/AMqp7M7VTFhR1CX7KmOJXJD9UeTIj9U7SnTEyKWmPOjlaPJ9pMTIQA0zoWp2mOhmb1RqqGTwuqTKdKSHo2iVEypBpRpksZPpaNcYxOuMG65CZR6LGKpNhUBQ9WnSv5gO+brnlyn0eTwgNumqKp/lQFz4hZwqEg3GsaRDnIyzUxWDoMRcUc5ah23cqFYjcties9s7/F168WbHEZL0q19Wd4kafdJoBGokcTIWTzanvY+FhJoM11+rycBPtHw+EWgY6rW6yLDvvEJUt9XT16xwEUapOsE93xnNosA7SDu1eMOiY6iNw19x1xGceo+EzndnjAwQes9wHuhm7zxMUKp2i+83/WAECbkLJRxGIp0V11GAJ6l1ueCgmeiaNIKoVRYKAAOoAWA7pVvNDksGrVrEeqgRezOPpHuW3fLVnfiemLRCEJtkQhCBGyjhBVpPTOp0ZPxAj3zzriaJVyrawSOOoz0nKO5bZPFPG11I0Fi43OM/R3mc+56b4uVz6CzC+rT5iTLi1j/b9JFXDnOBvcWNuvTbbHgCJ57GqyNGiOo8jpVvr/tHBMWCRRrXkgNIStaPJU+fjIiWrRxamm5kdGjtMyiaGuszRQE2J1316rbY3REfwqXexIAJGnYOubZThhkto02IB0WFtGkX3+Eax+GFM2C6NOkEaxHql8/NBut72v6LGx0jdeIdwdBB9E6GJ9YH3XmkapmkerJ+IpiQaizn1FhoTCvrBGcrAhlOkFToOjdMxstYzMuNNJjsg9GmdT9KmLn7SXN9PWBqv3yFQ1fOz5E6ym+0aD4HeJGrZOpHSR0ZO1fVPDV5Tv57PaRolWKCzZPkll0izjrXT4RlqFj7pm1pGAmc2SQg6odHJqopEyqSUaF+uO0aGvcY1Fp81+DKYZmI0MVA4Ak/1TtJrOTeFFPCUV+wrHewzj5zZz1xyEIQlBCEIBK050sBatSq29dSh3objwbwllzl+cTJ/SYMsNdJg/D1W8GvwmepsFT9HojZSOB9kGM8mto7UZlTsP8AaPKIl6UfqkW06fndFXt8fjG4oNJYHqda/wA+Udp1pDLW0xwn9ZBs6eI0R4V5qkqSQlaNMbbpbjX8iKptp+MgUsRJQrAg6Nc3GWa+vqkaqsmMoK6NcbqYfRe8YNcyxlkkx0jDJOeKjjXHOlmGWIZY0LFtY0HrBtHzXJHpBXH2hp75FzYq8socelTOxl3ekvxifoi7Dfz7jEirM5w2x6p7JdkXXccLTFOohOaNZ0RzR+msdxmUoqGDWF1IPUDbYbRJ7NXphRZFHUq+Qjs4/I/ODRYKtUNTa1r+sneNI4idXh8StRQyMGU6ipBHeJ7p1L+MHYQhKCEIQCN4igHRkYXVgVI7CLHzjkIFC5UwRo1nptrpsVv121HiLHjIudLF5x+TTMRiaSk6M2qFFzYeq9toA0HcJXJNt3Zq+E83XOVqFo0U7xnN+fnREk/P6ic2mWExMZ3HdYwvNajIaZXs0RF5kGSxTqmKDxoNFTOB+nUkqlXmuLx1Ksg29PER9K+iahKsfpVpqdM4nVafz8JH6GLWvHwRL6o1z040yTYukbGFv2TN5EApMFZsTg7axG/o0eJqBmQFOSzSgKUzimAkLESR0UDShNMEnZNjkfL9TDPnUzoPrIfVbsI9+uQ8yHRSy2C4sh5bTFUg6aDqZdqt1Hs6jtmxlRcmssthqwYaVaysvtLfzGwy3Z7OOvKJRCEJtBCEIBOZy5yCw+IuwHRVDpzkAsT9pNR3ix7Z00JLNFQZU5A4qiTm0+lX2qevih9K+685rE0WQ2dWRuplKnuNjPQkbr4ZXFnVWHUwBHcZzvxyrrztn36vnf8AGKC37OJ/WXbjeQ2Cq66Cg9aXT+kgTTYjmpoH93Uqp2HNceQPjMX4r/C6qsjj3RvOI/XR+ktGnzTJf0sQ5HUqKviSYjGc0iaeiruD1OqsO9c0+cn19LqtBW646rTY8oeSNfCH9ot02VF0px9k77cZpla2uZsz9EkwAiFbti1EzVOK8cWpGJkNMiYtQiPJWkIPM9LCNpQrC8lYfGANpAIGy/vmiSoY6HmvJMb1MeLG+3t0d0YrYpeHlumrDzBePIxsDWUxKOLyCDFLUk1MbBmEaYxnpYdKItDgFoljMCqJgmRTdNpdOSsV0tCm9/WRTxtp8bylDrtqHX8JafJOswwdIBSQA1t2e07fFf0ro4QhPSyIQhAIQhAIQhAIQhAIQhARUpBgQQCCLEEXBB2EHXOC5S82CPd8LZG1mkfUP8hPqHsOjdLAhJZL+jzvisC9JylRSrLrUixHfrHyDMLUI+fMS9Mu8m6OLTNqrpHquNDpuPV2G4lV8pORFbCEtbpKQ1VVHqj/ADF1pv0r27Jw6+Oz8alaQPeZzY0F/uPm0z0nydBnLGjgEURGhU7IdL2N3SYh9DF50jdL82MFf5sZBJz4Z8Zzt/dME/JNoD+dAMTq8IxfqI4AnxMkp988QIwKzTt0bz7oC3XfcDADsUb9Jiy/b5KO+MQDRstv+EyBx36BJeAyJXraaVJ2v9YCy/7j2E6bJnNtUJBr1FQeynpMd7nQOAM1OLfw1z2RsiviaoRd7NsRdp+dst7CYVaaKiiyqAo3CMZLyRTw6ZtJbDadbMetmOkybPTxx4xLRCEJ0QQhCAQhCAQhCAQhCAQhCAQhCATBEzCBzGWeb7DV7sq9C5051OwBP2qZ9E77A9s47KHNjiU9QpWGyxzG/A+juaWvAzN5lXVEYrINel69CovaUa3AjRILUmGw8SR4ET0KIzitU534ouvPJrke0OKx1ahO0/iWXLlKaWZvxmq6FXr/AKh8Y5QwrufQps38qO3kJZ+Rf3k68RPilNU1hOSOLfVQcfzAIPzkGbrCc2tdv3j007Ls57tA8ZZImZufFzE1x2D5s6K/vKlR+wZqDwBPjN7geS+Go6Uopf2mGc3e17cJtYTc5k/hGLTMITQI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BUUEhQUFRUVFxUUFBUYFBQVFxQYFhQYFBQUFBUXHSYeGBkkGRUUHy8gIycpLCwsFR4xNTAqNSYrLCkBCQoKDgwOFw8PGikdHBwpKSkpKSksKSkpKSksKS0sKS0pKSwpKSwuKSksKSkpLCwpKSkpKSkpKSkpLCkpKSwpKf/AABEIAPoAyQMBIgACEQEDEQH/xAAcAAEAAQUBAQAAAAAAAAAAAAAAAwECBAUGBwj/xABGEAABAgIGBwYEAgcGBwEAAAABAAIDEQQhMVFh8AUGEkFxgZEHIqGxwdETMkJSI3IzYnOCkrLhJDRTY6LxCBQWJUPCwxX/xAAZAQEBAQEBAQAAAAAAAAAAAAAAAQIDBAX/xAAjEQEAAgICAwABBQAAAAAAAAAAAQIDESExBBJBURMiMlJh/9oADAMBAAIRAxEAPwD3FERAREQEREBERARUmk0FUVAVVAREQEREBERAREQEREBERAREQEREBEUFLpjITS57g1o3ny4oJiVhU/TMKCPxHtButPQLhdZO0UmbYPdbZtfUfZee0/TjnEkkleinj2t242yxD1Om9prGE7MIkX7Q8QFrYnac53ybA5V+K8qi6UN6xnU2ZqtvXsr4lfrl+peXqb+0GKfrI5AKw64xHWvd1I8QV5pC0m4W1jO/csqFpKdnQn1/2XWPGrHxzm93pdE13jsNTxEG9r6+jxWOc11uhdc4NIIaT8OJ9jpV/ldYV4dD0qRaCsmHpcG2fjMcCLFi/iVstc1ofQ81VeSau9okSDJrz8aHcfnaMDvXpWiNPQqSzbgvDrx9TeIXz8mG+Pvp6qZIs2KKgKquLoIiICIiAiIgIiICIiAiKyJEABJqArJuAQY2lNKMgQy95qFg3uNwXkmsutMSkPJJk0fK0WNGd6ytb9YXUiKZfKKmDCdpxK5lzJ29F9PB40RHtZ4smbc6hrqTFJWspAK3kViwKRAmvfERDlWzTuYqALLdCUToaaeiLLGuV4UZCuBRJhkQ4pGIU7HA2VcbOvusRrlKFpytDKFSzdH6UiQXh8J7mOG8G3AjetdDiEW1hTtANnT2vUmIntzl7Bqv2jsiNDKTJj9zx8j/AGOC7SBSGvG00hwvBmF86UKJJ2ybDaDmpdBRqfGhVwoj2nc9tbm/maaojcCvnZfEjuj0UzzHFnuE0Wg1V1kFIgt23M+LLvhtQdL6mA7jbLdNb4FfOmJrOpeuJieYVREUUREQEREBERAXOa76QMOjFotiHZ5Cs+nVdGuE7RIvfY25pPV0vRdsFfbJES5ZretJlw7mzUD4SzSxRPYvtvlTLXvhLGiwVsnQ1E+EqsS0sajLGfBW8iQVixaMq6xdpXQlGWLZxICx3wkdouwwVK1yOhKyxGu2SwqSSxmPU7XKuUwz6JS5HviYH1C0c7uK39GcCJtMx5cQtNo6FVNbBlFkZsOyfA8vZYtpzbKCSx23COy4GeB9jiu+1d13ZFkyN3IgqmbDjh5LzqHTNzxI37jz91kvZtcrCLQvNkxVv23S80nh7OHJNeLUumx3NawUmNCcyZhuZEcG8C0GR4L0HUbWGJSIOxSJfHh1OcPlit+mI2VhNhFUjgQvm5MNsfPx7aZYs6lFSaquLqIiICIiAvNe1SlmDFhOLSWvYWgiUw5rpyrwcF6UvPO2KD+DAduERwP7zZ/+q3jvNLRMMXrFq6lykCkNiND2mYOEsDMblc5q4+G4scdhxEjuJE9/Ai0V3LYwtMRWjvScP1mkHq2q/cvq08msxzw+bfxrRP7Z23boahcxYzNON+ppHAtd7HwWQ2nsP1dQR5iS7xkrP1w9Lx3Cx0NQvhrK22mwg8CCrXw8Fva8tZGgrFiQVtXsULmKtxZqHwVA+Etu+EseJBR2i7VlilgkTE6hvUz4KhdDRve3TUaUhJThy5SDSnMsKzYemXbwFiasTV0G3eqNBb8plgbPcLV0fS87RJZgpgvHULMxpGW+lhwk8SudjuIKy9H6RfCcHMdJw3iwjEXYLUGmMH1N/iCiNNhiyI1vBwI6WKa2al6po3tAhlv44LXC0taXB2IArngJ+i2+iNb6JSTKDSIb3WbM9l3DZdIrxL/9lgtcHcA729Vg6WbDePjMJERrmnaALSa6nT+4ECteHN4vrE2q9OPLO9WfSk0XjWr3bLFgkNpzPiQ7PjMEntxe2x3ESPFetaM0rCpEJsWC9r2Osc0+BuOBXgemJZaIiKLiu1eBtUEH7YrT1a4eq7Vcz2iwdrR8XAsP+sD1VhJeCxArmA3lUj2qSjr00yzXhymu17Yjh/VSCly+kcpjy3KZoz4J8Fp3Lr+tjn+VWJpaOkYpTSJFpGO04iqZs59FZEpAFh6ivjVLdUsllCbOw9VLT6NDcO41zSLZuDp8O6JK7xfJmDVvsNaKSXT2S7AB8S/nuUMSmO3OddPa9xfNSaOoPx3bMOU5yk4y3T9Cs6LqZSLQ1p4OC1qvy6ev+NK7SD/udu3t9lBE0hEvP+n2W4fqdSv8I/xN91A/Uyl/4R/ib7rNpmOrtxWPw1baRFe4NaS4moASmTcAFDGjxWktcSHAyIMhIi0EXrcwtTqa1wcyE4OBmCHNBBGM6ladSaY4kmEZk1kubXjMlcZvf+zfrH4aUxn/AHeI9EdFd91uJq3LoIeoFLP0NHF7fSayGdnFJ3mEP3zw3BZmZ+2NR+HN0RjnultECYmbZbRkPXop9O6MNHjOhl+3U1zTKU2uaHAkbjXYr9MaIfQ42w4gktDptrBBnfbIhbHRWq5pdHiRmxJvbMbBFZIAIG1PeLKty4/u9t74b1GuuXOsiEfUei2FGibTZkSIMiMQtc9tciJS8Fl0eKAYk/u9wvT4+T1vEb4lyvXcMxpU8YfgOkZTezwmfRYTKSL10WiKDAiwz8eJEhjaBaYcNr9qTSHAgkStEivoZ8lZxTMTtwis+0NOWzC3nZhrW6hUosJPwIj9h7dzfteMR5TUMXQkyRCdtN+nabsOIxEyPFZWqOq8Z0V7HsLQ59ZItaRMlpsuXxZmHrfQTSqqyCe6OA8leo0LS65w9qgUgfqE/wAJDvRbpYGnYW1RY7b4UQdWFB830sd5X0VKfbNWUVdXNsWKVuc81AwqYFQTNCtjwA9uy6wy8DNGqRBp4dINFpLYjRNoM5YEVt85FekaO0gyPDD4ZmDbeDIzBuK82ptHY0uaBKYDrTjNYmjdMxKO/ahO4i0OFzhv4osS9fV+fHiuS0b2gwniUYOYbxNzfCsdCt/R9PUd8tmNDM920AbbjWjTNEsyv4qsvTNishx2mxwNlhnv4q/+l2KCgz0Cqc9TwUT6Uxo7zmji4DcOC1tL1uokOc4zCRub3zabNmag53tOoU4cKLva4sPAjaHiCtd2aaQ2Y74RNURsx+Zlf8pPRY2umtzaVsw4QIhtO1M1FxlKzcBX1Wm0DTvg0iHEnINcJ8DU7wJSUb/XrVt7aQ+LDY4seDEcQJhhn35ndfXeuOpUWTnSsJ52le36fd/ZYx/yn11/bNeIRKO5wJAJAIBMrJzlM9UE0B7iPhtn3+t9vJdJoZ/4YZ9sjOV7RUcQQQubh0d9jZnETqvXUaLo2w2Rtqn0kBjJNzCcOh0WysLs9Xj3hxXHaKNa67QJrHFcbNQ72h/o2/lb5KZRUWHssAO4SUq2oo47NprheCOokpFRB8z6ThycRdV0Kx6IVtNZYWzHii57x0cQtVRrV1YbFhUrXKFmeilaoicFXKNoUoQYTqKH0uC02O7p8fdarTFDMCKYZFYuuImD0W8o4JptH4z9V1mltAQqQ07bQHbngDaEpy4iuxF08ocFG8mW9b7TGq0aASS3bZ97QSJYjdmtaNzUFKPTHw3bTHFrhvBIKkpOlozx34r3cXOKxiqSQWudO1VYBvxVCEkoLo4btdyZEhbfIbVm6c1a1Z9PpDYxb8KA2GQJEM2jtWVkGddtl6zNH6nUqL8sJwBr2n9weNaitno3XQ/8q+jxml04b2MeJAgFsgHTtFVvmsjs41wo9AZSTSWOifF+E1jAxrg4t2yQdqoCsKQdm5ZCe+LFE2tc4NYLSGkyJdiBuW37CqIx9IpBexji1kMsLmhxYdoglpIqPBJFWaGpWkonxYdFbAhkSYNkQmNbOdsgXnEA9F2Wg+y2EyRpDzFP2tm1nM/M7wXdSVVN7XTXw9AUdrdkQYQF3w2+cpqOg6uQoT9pgdg0umG8J19SVtEUUREQFQqqFB4Fr3A2abHH+Y89TP1XNQrV2XaZDlT4v7p6saVxzbV0YlnQypmrHhlTtKImapdpQNV7ngAk7q/VBNoSHt05p3Q2knnV6rtmHPRctqZRe4+K62IauAnPxPgunn6+vC5GoSDPThgsCmau0eKZvhMneBsm22bZTWcM+OCuDs9MUVzFI7O6O4d1z2G/aDh0PJW0Xs5o4Hfc95rsOyMKhPzXVg+m/HigOeXFQaJmotDH/inxfEv4hZEHVKiNrEBnObtx+4rbSzzGCoM+PBQW0eiQ2fIxjfyta3HcFKc9MeCoM+HFUz4HgiodJn8GJ+R/kbhitB2B/p6V+zh/zFb3SQ/Bib+4/wDl4LT9gLJxKWbmwh1c8+ik9I9lREUUREQEREBERB4x2tQpU4n7ocN38zfRcLvXo/bJC/tEJ18KXR5915vNdI6YntmQVO1Y8GxTtRErSrIkExXthNtcZuNwG8+J5KyLG2R5BdHq5or4bC9/zvt/VE7OP9FFbmjUcMaGtqa0SA4SGa1OM553qMZ69Vc055DmjSYZ681UZ6BWNd6eiuFmblBeDnnxTPgcUBzPHik8zNxxQVlnmEAz14Kks8xgrs+aKZ8Riks8jwVZ56Yqk88jwQY+kv0UT8j/ACPstT/w/W0vhA/+i2uk4YdBiA19x9XIrU/8P571LGEE+MRSeh7IiIoCIiAiIgIiIPMu2WF/d3ftB02D6leVEL2DtjZ/Z4Lrojh1YT6LyB4rW46YntPAKlfHDRXyF6x4IJIDRMmwLotFaADSHxO860C0D3Oa1RHoLRBc4RooxY0+BK6hp9FC0KZvssqva4Z5q8SzyzYoW56K8HPPoipxZm4ZsVwGZYHBQNNSvBz14oJ5Z5hVAz1VmfEYJPPXBBeW56YKtmcVHnywVc+KKkDhLNwxVSM9cFGDnlxVTbm/ggtpMix35XeXNaDsCd+NSh+pCP8Aqct3SnyhuNzXHo2d60XYH/eKV+zh/wA7lJHtSIigIiICIiAiIg4jtchzoDT9sZh6tcPVeLbMzJe7dpsHa0ZG/VMN3SI0eq8Ooh7y1VmW+0RQgwT+o2n0GC3cMZ8FrKHYFsmCpVE7VM071A3Pmp2n0UUlnlmxXb83nnuVM+Kbs53oq4ZzWrs+d5Vhz4+6uac5legllnpgrgM9cFDtZqu/or5558EF8s9MFdnxOKjBzy/oq7WZ4g34qKuDszw4q6WGZ8FGDnqpJZ6YIMbSbvwIn7N+/wDUOOC1PYEPxaUf1IQ6uf7LY6di7NFjG6G7yLfVQdgVHOzS33mC3oIjj5hJ6T69dREUUREQEREBERBz2v4/7bSPyD+dq8Cgu7y+jNY9GmkUSNCFr4bg380pt8QF86fCLXlrhJwJBBtBFoOK1VmzptHO7oW0hrTaKd3RhPzW5hKoyGBSN8p+KiapoefVRVbFWVeb+u5M+qbs3dN6A0Z6Xc0Azmdypnzv5K4nPW/iFFVzvxG88Ez4A3qgz4HcOKunmvEeyCoz448Fft5nhxwVgOa8Dfgrxm29FXA5rv8A6qss8iLsFYM23cMFcSBWeN2OGKDme0On7NF2Aa4jpSwFfnLxXbdjeifhaMa81GM90T90Sht8Gz5ry3SRfpLSMOjwpkbWwDdL538AJlfQtAobYUJkNgk2G1rGi4NEh5JKMhERRRERAREQEREFCuB197ORSCY9Gk2Na9lgiYg7n+a79Ukg+eKDSjCcWRQWOBkZiUjvDhuK6KA4EVL0XWXUij02uI3ZiSkIranYB33DivO9J6gU2iEug/jMrM2W/vQzysmtbiWemQxTNOfNc7C1hc07MVkiLdxG+tp381taPpWG6x4wnUro2zyc+CqT7+voFYDOysW+gQ58vIKKvGeUvZBnI/KrBXnI3lVGd93K9QXgZ8N5xV4b77uN3FWtOf8AbgpAM5OKKBmZYyuxVdjMsOGCtlmr3wWNTdLwoP6R7W4TE77BXvQZkpZ53Yrj9ctatgGjwSC81RHD6BZs1b/JYek9cotId8ChsdNx2Q4Al7t3daLM2LvOzzspFHc2kUsB0b5mQ6iIZtDnmxz/AAGJsvSMrsp1DNEhf8xHbKPFEg02wmGuRue6om6oXr0JAEWVEREBERAREQEREBERAVCFVEGDpDQkCOJRoTH4kVjg60dVyukeyejPn8J0SEcDtN6GvxXcIm008npXZRSmVwI7XXTLmE3Tql4rWxtUtLw7GbYrsfDd4Gte1Ite0mngsduk4fz0eLx+CTuvAlvKwX600pnzwxVbOG4Guq/FfQ8lRzAba+NabNPnr/r2ILYbervdQP18jEd1rW3VAnG0+i+hYmjYTvmhwzxY0+ipA0ZCZ8kOG38rGt8gmzT57hx9JUuqEykOBP0MLW/xAAS5rfaF7FqVGO1S3iC3e0ERIh6d0HEk8F7fJVU2aaLVvUyjUFsoEMBxqdEd3nu4u3DASC3oCIoo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6" name="AutoShape 10" descr="data:image/jpeg;base64,/9j/4AAQSkZJRgABAQAAAQABAAD/2wCEAAkGBhISERUUExQUExUVFxQXFxUXFhgYFRYZFxgVGBgXGhYYHCceGBojGhUYIS8gIycpLSwsGCIxNTAqNSgrLCkBCQoKDgwOFw8PGikgHSUsKSktLiopKSosKSkwLCksLCowKSwpMi0vLCwsKSkqLCwtKjUqKSksKSwsLDEpLCwtL//AABEIAPsAyQMBIgACEQEDEQH/xAAcAAEAAQUBAQAAAAAAAAAAAAAAAQMEBQYHAgj/xABBEAABAwEEBgcECQMDBQAAAAABAAIRAwQSITEFBkFRYfAHEyJxgZGhMlKxwRQjQmJyktHh8TOCopOywggWJGPS/8QAGwEBAQEBAQEBAQAAAAAAAAAAAAECBAMFBgf/xAAyEQEAAgIBAQUECAcAAAAAAAAAAQIDEQQhBRIxUXETQZGxIjJhgaHB0fAGFDNCQ1Lh/9oADAMBAAIRAxEAPwDtSiUKL0ZJSURAlJRECUlEQJSURAlJRECUlEQJSURAlJRECUlEQJSURAlJREBSoClBBRCiAiIgIiICIqVS0tbmQsWvWsbtOliJnwVUVm7SrBvKpjS7d3quSe0ONE6nJHxensb+TIIrWnpJh2x3hXDKgORBXRjzY8kbpaJ9JYmtq+MPSIi9mRERAREQEREBERAREQApUBSggohRAREQFb17YG8SvFrtUYBY4mV+X7W7dji29lijdvfPk6sWDvdbPVotznbVaOJVa5JwVVtnAzxX4rLyuRyrd7Jbfyd1e7WNRCyuoaR3FZAPA2IXAqVw1n+7q135Yy9CqMtBHBeq1LcrcrFMuTFbdZmJb6TDKUNKuGePfn5q/o29ruB4/qtcle21V+h4n8Q5sfTL1hz341beHRtKLB2XSRbhmNx+R2LVdade7fRqllOjSosJIZVderdZ3AFrWOj7Jk+GJ/W8TtPByo+jPXycOTDani6Mi4tatdtKQDStdNxvQQ+lRDQdjcGSD+IhZ/QHS1ccKOlGiz1DBFVsGi4OJDSbpddyiZIwxur6PeeOnSkXilWa5oc0hzXAEOBBBByIIwI4r2tIIiICIiAFKgKUEFEKICp16kCVUXOekPXm0WO0hlNjX0xSD3BwwMl0uDgZwj0OC5+TN4xW9n9bXT1bprcbbY8yVAatD0V0wWZ+FanUou2kAPb6Q7/ErbtGay2Wv/SrU3HdMO/K6Hei/lPK4PLxXm2alvXW4+MdPxfQjJE+DKRGA8V5cvReFBIXPNo90wtZUXLwVUcFScvLb1hBcqL2qXOVJxWo6vSIeSolHOXm8vRp7Dl5tFFtRhY9oexwgtOIPPooGKXlutrUndZ0TG2L0RqPSFYzXqCmYuswvcWmocxuwnjtOb0x0b2K0Ueqex28OLiS07xu4xE7ZVIOWV0fpaIa/LY7d38F+x7L7ei2sXKn0t+v6/HzcGbja+lT4Odt0PbtBEOp1+ssb33br+0Kb3ezfZh2XERfYWmSMDk7our+s1K1MbBa2pEmnenLMsdAvt4wCNoacFb6+2PrtG2poxPVOeO+nFQf7F8/6M1hqUnAXnCCCCCQQRk5p2Hj8l+vhwvqBFqvR9riLfQcHx11IhtSBAcDNyoBsDgDI2OBGULalWRERUApUBSggohRAXEOk+2X9IV2SABTp0sdxZ2vGKjhP6Lt6+eNaLX1lutLs5rVI7mugejQs2jcaWOkvNLQdF+yPwkj9vReBoK6ey6RucAds7PLIKnZDnGHp4n0V5Rtbgd/A9/6L59sXIpO6W36uiL0nxhfaPtNqpGKdZzeAe4NmfdffYcJwjYtiseuVuZ7dOnVaJxLIcccr9IgSdkUz+uustYGY8sVd0LUyZDviCvD2db/ANfDHrr9/Ndf62bVZukOiTFWz1WGY+rc2oPyOuVPJhV9/wB12J7gGV2tJHs1JpP/AC1Q0+S06vWvCHQ8YHtgOg7DOfqsPpCzMIu3Yb2sATd7UybuRMmR5brvz+R2VwM1J7sdyfOIbrbJE+bqpcCJGW/Z5qm5cV+jVqRmi9zDGPVvNOXe9DS0E4kwRsCqs150jRzffA2VKYOO6826d4BnYvj2/hy/+HJW34T+bojka+tEw6+5U3OXNLN0vuBirQa771OpH+Lx81mbN0o2N/tmpSP32GPNl5ceTsfmY/Gkz6dfk9658c+9uLasGVfUdItOFRodxGDvNazYtZLNW/p1qb+AeJ/KcfRZEVVyx7XBOpjX2TH5S9JrFoZxtgZU/pPx912at6tke3NpHwWPp1eKy1l039moLw3/AGhxnk8V71/ls3S8dyfOPD4e55Wi9fDqmxaRu9h+LDgRuBzjhwXzrpOz9VVdRqtLCwxjmBs7xEEFfSFezMqC81w/Fs/vA9k/ey7tuq63akstbLtVpZUYOxWAktnIH3mE/ZPGIK+7w+bm4MxjzfTx+60ddf8AP3G3Lkx1yda9J8mk9DdrdT0k1odLK1Kqw97R1jfHsHzXfF816K0NabBpCgXiCytTdIxa5t4AuadoIJHmDBkL6UK/X471vWLVncS4LRqeoiIvRkClQFKCCiFEFO0VrjHO91rneQJ+S+aar7zpOZM8ccfmvoHXG1dXYLS7/wBTwO93Z/5L59aMfkVFXdFuEjnh4qvTGPPoqTBA58fTBV7Pnz3koqs7d6fqppjb/CpuPO/j3Ku3Ln0QUzVIyJHpztXsOJxmed/gqU9qIwgyeMtgT4u8lUpuaSQDiIkTJEiRM8Fy5scX6TD1pbQ9vPorV9M7leOC8LjniU924dEZpY2vZGOEOa097QeOcKxtuh6Bi4x1OAAYeTJGZxkBZ57huPlPHYrOtd4c+qtceSnStlm1beMNZraD3On8QHyXuzV7ZR/p1ajR9yoQPykwsw+mBzziqDz384rU2vrV4iY+1IpjnwnSpZdftIU/aLakZ9ZTaP8AJt34rZ9E9JrXO6uvT6p+8OlmOIxxzBEYwZEEytZoaHqVWkU2CuJDi1jhfBAIxZ7X2oyzyO/GVXOpOfIukXmuYWjCexd7QkEEiYxw2bOfJ2fxc0atjiN+XT5LGS9PCd+rtVl00wwQ4tO/9wspZdNub7L2ke6YjwGzwXLtUbaX2Vs5tJb4AAj/AHei2GnVX5TLx78bJatLTGpfQiK5KxbXi3XSNOzWqkWVacHZdwOOBLSIIw+GcwRcap6RrF1Sz1n9a6k2m9tUgBz6dQva29EAuBpuxgTIkSCtOs1pcMiR4rctU3lxqE4loptmMcb74nbg5p/uO9fb7H5ma2b2NtTGpnpGvv8Av/Rw8rDWte9DYkRF+sfNApUBSggohRBqfShabuj3j3302+F68fRi4lTaus9MNeKFFg2ve78rY/5rlNMKKuZwHPOM+Sr2fn4R6Kg4fKPl6Qrinlzl+6KTirhwVCmMfPx/ZVXoKJqtbi4hskAEmBOJifBVaVnDS4jNxBPgAB8PjvWPtlnNSrRpe86Xd20/lDlun0IO9oA85eq85rtYlrryefLwyVvRokOe4mb5BjYIEAAcyStkqaJpnY4cQf1lUjoBpGDyO8eWRHms91rvMG5yta7xv8/0WatOgqgPZAcDtBA44gx6SsbatE1m5sf3gXh5tlO6bYx4Hd3YfNWjzIwIMYb8RjBjJVrRRJkTHEYEeSthRDGngCSTtnb6qd1dsfV0hUa6WPezCOy5zTiJMkHLLyCsSMj+I5feAz27fVVHLydg4D/Iud8HhbiNMNw0PXdSpU7wcyl1F+8QQxz+teCQ4iCQxrAYJy4L3ZdbA991oMbyYnwgla9rBrLaalGz2V7oo0Wi40CB2nTLo9oiMzvO8qybebDgRhd4Z5H0xXDfgYsmS17xvbpryLVpFaup6G0sypUNMOBe0gOGOBPEjGNu6Cuo6p2Mss4cRDqrnVTvAdApg8RSbTHeF88alWxlK206lQwwPb1pF49h47eHtE4k4bsNi+kdE6cs9pbNnrU6oGYY4Et/E3NviAs8TgU4+a2SvhMREfZ16/kzmzzkrESv0RF9VygUqApQQUQog5V0xWn66iz3aZP5nH17HqtApOkj+Ctq6UbVet1QbGNps/xDvi4rWLOwYc+nfCiqm3nn+VdsYY58/hCpsaO75ciR5K6PP6egCgizUBtx5nyVw5gHp64/BRRbh589yl0Yk5DE9w/hFW2hWdZbnu2Uad3xdA+b1tgate1Jsx6p9U51ahPGGyPi53ktkOHPOH6KCiRzzkqoC8gc88VVDeee8FBTheYxVUheWN55+CCjabMx4h7Wu7xj57CtY1k1WJYTQZe95l7tYEGWznxB8JyW3wqbuedig4tWoESMQRgWkEEHcQVSpiTwEzwAgE90NbiutawWKiaNSpVpsfcY90kdrstJADhjmAIlc+1Z1JtNvZWNnDXOotpktJDS++XYNJwvdmYMZIq7tmrJrUm1WCXCQQMTdwIc0DF0OvSBJIdgCRBwX0Ij2t8YYiBsnfPw8ssLPbrMCxzbVRAmWltRoG85QBxCsCdufFJ8RSqWUR2doLY2Scp4EwrbRelatNwc1xlmIMuDm/he0h7PAxwKvKJNW+GxAGLiYxOAjesdUszuucIOJkwCQA7GcNmKDqWrXS3bhBgWykIa5r7rbRTJyJe0AVG/ejfIESshpzpytFMgMsjKZa76wVHOfebhF1zbt3PPtZ8IXPNXrXTpktoC89wF57ycI2XQ0AYne6d4Ve360mmK1AtD2/WUySI2FmA2RGGeWZV2afSGgNMstdmpWinIbVYHAHMTm08QZCyC4h0EaYebQaWIpmy4icOspVIDo/A+J4Lt61EsygohXitVDWlxyaC7yE/JEcD1ytl+2V3A51ag8Abo9GrHUo5w/baqdqfeqTtJLvzSfiqlJuaKvaAxHPdzwVw7nnnNUaGfPD9vVVgcuec5UFywYc7MVY6Xr3aLzvF0f3ftKyByWL0hR6ypQo49t8nuGfoXeSitq0JZOroUmbQxoPee0Z8SVfOPPJRg57+fVHHnvUEMHPr8ivZHPdj/APKhnPPgvTuedqCk8c89yluXPPivLjz+6F3PPwQS488+GKoufjzPPBQ+qqN/Hn1RWF15tV2xvG2o6mweLrxH5WFbb0FaMuWCpVIxrVnQfu0wGD/LrFzrpEtOFKnsF+o7uwYD6vXctStF/R9H2akRDm0mF343i+//ACcVYSWbXGOmPUanQZ9Ls7QxrnXalMYNDiCQ9o2TBBA2wdpXZ1htbtXRbrJUs5dcLgC12d17SHNJG0SII3ErUpD5Z0eCGSJmQ6B9rh3TnwVzaLaOpkEk+yTESRgSr/SGr1ax13UarbrmnLZdzBaftNOw4LEaaq4QsNK+qcBziZzaMM81Z2+rJeZmS7HfJKzOpdkLjdAkucAOJiB8V0ip/wBPjTaR/wCSfoogxH1+AymLmf2oy2JoR0C6tuaalqcRHVNpsGM9t190yImGsynBy7IrHQ+h6VlpNpUhDG7zLidrnHaT+2QAV8twzKCsTrZablitDsvq3NHe/sD1cssVqfSba7lhI9+oxvlL/wDiERxVx7R4c7Mld2duKtKYkk5K9s7eee9FXdnHPPf6qvTbiqdAYc87fiq9EY88/wAqD1UVDQtDrLa52Yosu/3OkfN3kvVtrhjS45AE557h4q/1SsRZQvO9qsS874Ps+mP9ykqzrOfDH5LyvU88zuHmqbqgHPPJUFZvPp64lU6lQD0+W7wVu+1yrapWmedyKrOr8+uK8l/P6+XqrcOJ5n+V7uoPT6vPOeCoiuEe0I2mNqDT7XZzbNLUqOYNShSP4QQ+p6Of5L6TXBOh6yfSNLGsRhTZXreNR1xo4YPd5Lva1DMiIi0jD6xap2a3NaK7JLZuvabr2zEgO3GBIMhYZnRJou4Wmz3yftuc4vHEHIeS3FFNK1PVTo1slgc57L1V5MtdUj6sRENAAE/eOPctsREQClQFKogrm3TLbYZQp7zUeR+Vo+Ll0krjXS5bL1tDdlOmweLpefRw9FBp9mbIw9VfWduBVjQGHz2rIUTgeP7c+KirykI54c+qr0HZ88VQv+HBWNs0jcFymL1V0NaBiRMAYDMnYEHu0UjabQ2gPZb2qp3BuY9Y73DctzBAG4DyGGA+HksFoiyNslMt9us+DUIxAOMNvcJ8SSdyqms5xxPgMllV/W0h7uPru3fBWoeTz8l5LVVYEV7YznnZiV5I578VVIw59I715e1B4Y3nnnBVAeeclDRh/POa9E4c9/6oKLirHT9p6uy1XDA3C0d7+wPV2avSsDrtaIs4b77/AEYC7ykNQbb0D6Ku0LTXj26jaTTvbSbJI73P9F1Nav0ZaN6jRdlbEFzOsPfVJf8ABw8ltC3DIiIqgiIgIiIAUqApQQVwDXO1irb7Q6cOscB3M7A/2ruulbeKFGpVInq2udExeIGDZ3kwPFfPTbDUruLgQZJJJMZkyd+ZKivLCBGMd5j5qt9OptGLh8T6c4q/ZqYCAXVZn3W/MnHyWQs+p9maJcHv4F0DybCg1a1aZLuzTBnDEjHwH6q90HotzDfd7ZnHaAc4OwnInw2mcy+wMBhjGsbuAHmTmT3q5p0Of4UWFu2nCr02r1cVSm3n1UV5I5/de2BeYVVnPp+6D07ZzvPwCpucvR+H7BUgUFcc/uvNV+CDn+fBU6p59fDBBDHYrTtbr1a0sos9oBjBGPbrmIw+6Wra6tdrGOe4w1oLidscOJ2eCw3RrYXWvSrKjgYa51qqD7IiRQHGC8RwCsI75ZbMKbGMbkxrWDuaAB8FVRFpkREVBERAREQApUBSgo2yyNq03U3iWvaWuHAiPA8VxTWTUm2aOe6rRmtQJLpiY2/WNGLT94Ydy7gUUVw7R2tVKqGh31b8MDi05HB27Dasy515oMyCMDsOHBbRrF0YWO0kvYPo9Q4l1MC4473U8vEQeK0i16h6Rsc9UOtp76WJ24mmRe8AHbcVNCs5uPPzXsDnwWLs+l3j22yQYI9h7cBmHdiZwxc3uV+y2sMA3mE5B4LZ/CT2X/2lymlenc/Be28+cLy5qkqDwPmPj5KozGP52/uqM8/BVAeecsQEUc9eWleHO45z6o0Z87vLagrTz6qnVHw5Cm9G/P0HDdiPJa5rBrIGXqdIy/EF4IhsZgEYFxg47O/ILHW/TQP1DDIBBqHeQRDPA4niB7pXX+i3VE2KyX6jbte0Q942sbH1dPwBk8Sdy07oo6OS9zbbaWwxvaoU3D2jhFVw90RgNpxyieyrUMyIiLSCIiAiIgIiIAUqApQQUQogIiILLSOhqFf+rTa8jJ0Q8dzxDh4Fazb+jlsHqKpZIgtfiCJmLzYnH32vW5og5NbtUrTRn6l4HvWd0t/0g1zT/pM/XC1NJupg3vrI9rsXKjc/aDbzSRl9ldzVpbtFUaw+tpsqbi5oJHc7MeBUHHaekGOngYMQ6DgY7BdGG9VnWlsE3h54b8p3jat60h0aWWpi0vpmZ+zUE5g/WAukH7ywFq6IX4dXXYYJIDm1GYn8L3fpwU0u2v1K4G0DLarOvp2jTGLrxGJa0XnZ8MPMrPs6Ga5i9XotAkYda+ZzkOiSsto7oXszY66tVqwIutApNjcYlxH9wTS7czraTtNqeKNBjpdA6unLqjgc5cPZG/IZySugaldD7aZFa3Br3jFtAY02/jOTzwHZ710LRWhKFmZcoUmUm7boxPe7Nx4klXquk2AIiKoIiICIiAiIgIiIAUqApQQUQogIiICIiAiIgIiICIiAiIgIiICIiAiIgIiICIiAFKgKUEFFKIIRSiCEUoghFKIIRSiCEUoghFKIIRSiCEUoghFKIIRSiCEUoggKU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2" name="AutoShape 2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CEAAkGBhQQERQUEhIUFBUWGBcWGBcWGBcYFxYVFBQVFBUYFxgXHCYeGBokHBQUHy8gJCcpLCwsFR4xNTAqNSYrLCkBCQoKDgwOGg8PGCkfHiQpLCwsLCwsLCksKSwsLCwsLCwsKSwsLCwsKSwsLCksLCwsLCwsLCksLCksLCwpLCwsLP/AABEIAPQAzgMBIgACEQEDEQH/xAAcAAABBQEBAQAAAAAAAAAAAAAEAAMFBgcBAgj/xABEEAABAgQDBAcFBwEGBgMAAAABAAIDBBESBSExBkFRYRMiMnGBkaEHQrHB0RQjUmKS4fByFRYzgqKyJFNjwtLxNEOD/8QAGQEAAwEBAQAAAAAAAAAAAAAAAAECAwQF/8QAIxEBAQACAgIBBAMAAAAAAAAAAAECESExAxJBBBNRYSIycf/aAAwDAQACEQMRAD8AkrEujRFiViAHENc6NE2JWIAfo0uiRFiViAH6NcMNEWLw5AMlgXm2uQFUR0IHaJ7h8yk+aawcAuTyfVY48Y8tsfDb3wDm3tgtq8ip0A0HM/z4KnjbujjSGHNrka2kjjkDRd2uxklpzoXdVo4AjPyaR4xDwVQhtJT8XtlPbKjOScRfpXbiA7tsezwDh5jP0U9JzkOMKw3NcOW7wOYWYQJAnM7lcpFtGtt4DTL4KsvL6fsscNrMGJdEoyBihGufx81Iy88x++h4FXh5cck5YWPXRcl3o0+Grti1QG6Lku9GiLErEAP0a50Q4ImxKxADiGl0SIsSsQA9i6GJ+xIMQD9iVifsSsQDFiVifsSsQDFiVifsSsQAsQUUZFmqOUnNaKsxnEvcedB4LD6jLWGmnjm8klCmC45oXGJohtAKl2VOOdKeJIHcTwXiWcU5IS/TxC85tZkOZp9Cf1Fedh4/bLTqyy1Nqdj2zcd77h12gZAdoE5uNDqS4k5cU1IYcG6ihGoOq090hyQM1hAdq0H4+a9S4cajkmXO6qL4AtNBuRGExLoYG/6ZKSmcCOdpPiouFKPgmjmmnEZj0XJn48pOW2OctGOhoWammsHE8Am52coKVQcCXLzVZ44/NXakZHaaICA1pc3g7WnIq0SWMsia9U8HfI6Krw4PJOiLTKma1nms6RfHKuYC9WKmOxZ8u24OpTcc2nwKszMehhrRGBhxLGOcG5sa54rad4NKHTKq6MfLLN3hjlhYNsSsXuDEa8AtIIOhBqCnLFsgxYlYn7ErEAxYuhiesXQxAP2JWJ+xKxAMWJWJ+xKxAMWLhYiLE1FdRARWIOoCoKHJlxAorDNw2gXRXthsFM3GmpoMlV8Rx+I+K6Xk25iodEp1qg0dZUdVo06Q8OqCuH6j2yymOMb+LUm6InaBwgQqOiuycd0MGhNedD5HiQrDIyIhMDRoB4niTzKE2c2eEBufWe7tO9aCudKknPMkkmql47aBb+Hxfbn7Rnn7VC4ntLCgROjeHk2h3VAIoSRvI4IeX2zlYhtvLTp1mkeoqFWNtXHpnEfhY2v6j81WZaGQa1z/AHVXOy0es00+NtFK/wDOb4Bx+AUZNbSy9KtcX8g3/wAqBU6gs08kyxoAyFe9L7lP0Ss7icOJm2C5rq7y2h45AphuJ2+4B4/tRCw3mm5eYja9yzslvK5wKibQEZhoPiVyYxaIQCLQCBuqdOKjYwACcrVjf6Ql6Y/gvan4kw8ipcT3leGz8RxJMV+etSTXvzzXkCrADRcc0UyJr8VXBJPCsYjQi4w3nIVocwc+CteCbfwolGxqQnaXe4fH3fHLmqXhDvvCDvBQmJStjzwKeOWroZTc221hBFRQg5/+l6sWRbM7XxJNwaSXwSc2E6c2E6HloVreHzrI8NsSG4Oa4VB+II3EcFtLtlY9WJBifsSDFRH7ErERYlYgB7ErERYlYgBXtUHjEzGYPuGhzyaagEDiK71ZHQ0FMSdUrNzRy6Zvi0q9wInplkFpH+HXpIhB4Mh/EleMJ2xgQIsQCE7o3urfQdIeq0FzxvJIJ13qzbQ7PNjw3NIF1Da7e127w4rJC4gkOFCCQRwIyIWfr6dK37dt7wudhx4YfCeHtO8buRG48l7moWSyHYzaQycw0l33TyBEG6mgf3t17qrZozahXjdps0zTa2XHTNr77CPFjqj0cVWo0qGgupSitu37bTBdp1nDzaD8lXHuqct/zC5/Jxk2w5gNratohxApur8kc2GDdw3ZoWM6mn8CUqrCEGupp/OScdBcNw76puC+qdfHoKaopcI+bO7gnZd/ZH5Rl4JqYHL+FOO6riOXwV/CPk8W7hkvX2a0VKGgTJBrbUc0TNxS4Kedq4eMPdSIPH4KUn5cObWiF2SlukmobSKirvIMcrniGymX3ZpyOngUZYW8wTKdVmcaFarHsHtMZaMGOP3UQgOH4Scg4eleXcg8YwiJBPXYQOOrT4jJRUBoD28Lh5VC0lRX0K1q9WLklmxvcPgiLFrLubZnrErU9YlYmDNqVqesSsQDNi4YafLUNEmuHmlboAZ6VqFkW3GzMQTPSQYT3iLUkMa51HjXQZVBB81rk5iYaCe0Ru/ZMSu0IisDm5emizucOMT/ALvTQzMtHA5w3/RbDshHc+ShXghzQWGoIPUNorXlRROMbbTEtFBaQYZ3Z181Y8D20gzbaPIB8KhTjlrk6qO3sLqwzwifFjvoqK2KHOoCB4La9o9kxNwvungEEOFcwaVyI5gkZcdFl+N7OOgPtiQ7DuPunuO9R5MudtfH0h4zc6IJ8k8HTJSE0GsIMQlrQcyAHEA10FRXMAa70zh0052TmUqC5pqCCBQOz4i5vmlN63FXW9V4ZBok5iKmorWip9d6iIk0XGgNAibpXh7eQXNA4j41XY1an0TcOH12CuXWJPGg0/nBHNlyXEnQaKrdJ7clpMgXE+aEnX1PJGx4+VAPGqinvqc0Y83Z1ZfZ0P8AjoY43/7HfRbI6RBCxj2fxKT8D+qn6mub81uwGS3xZZIKZwsEGoqOCqOObGSwBi0MMto7qZBxByFpyz0yorxjOKwpdhfFeGtHHeeAG88lk+0W1zpp4sBbDboN5PE/TclndQYzbUNmpzpYI4jIqYsWcez7H/vejce1ktNa1R4b/HV+FeSap+1K1O2Lti2ZmbEPNTbYYz14LmI4gIYoM3H+VKqeKYqGgvcfHmpyy0EtOYy1oq8+H1VWxTbRoyaankq1PTsSZfRtaKawfZaHDo+YcP6fqsLbez0UjHizBuItb8UbBgfZ4Zrz9VJxJqEG0h0y3BVrEZ4viZg2t1HEpCPUxhZmW0AVdn8BjS5rQjmFJYntO4FvRC0BS+B7XiMLIwB4g/JEPlBYPtpHlzRziRz1Vsw72hQZk9BNwgWuyDjmK7u480zO7IQZjrQjQ/hrRVDHtnnyxzBT7NYNtdhSyE+JArFgkVIGb4YBrXLVvPcqDJSIg3EEkkammQ4Ci0nYPa4gdHEOmWe8IjazYhjwY8rQA5xIY3De5g+I8lHU00l3eWWRID4jqUqPknvsIA5qZeA0UbRRs26orSiUy2u46AwGfed1fXL6qSe0UJ0QGGmjnOJy0Hqvc0DEJAdawalO81M6Czc1dk3s8UA6IBvTkSKxxo57g0fgaCf9TgnBElGjKFGefzva0eTBX1Ws4+EXkds3PGHNQXNFaPYT3Bwr6LUNpfadBgVZApGiaVB+7b3uHaPIeax0zmRDQGNO5tc+8kknzXgOTlsLUSuLY9Fmn3xXlx3cGjg0aBMQgSmIYVi2Y2biTkUNZk0UL3UyaPmeAUqWL2b4E58cRaGyHv8AxPIyHhWp8OK1tjUHg2EMl4bYcMUa0UHPiSd5OpKkwxbY46jPK7p61BYpPtgQy4+HepG1UHbLFbooYDk3M9+5O3SXJiZc/M9p58uSrWLS/SvAr1R8VM/2lDfYWmpaCCKEUccu45KOn6Qw0v3n11XPbunHiShthAkUqN6rmIzT5iMG32itKqbmT1O9VdprFHeiBZpeH9nbaHFxKmsJwYu3aqMwbDzFiXHQK5wp2FAGZSNWNptkXWXNb5KhsrCfmNNQtrh7UwTk4079FC43svJzhubFEN3FtKeRTKVSm4yWgFpNONdFYJbaBkdnRzLagjJ28IWNsdAlwS6Y6TkKAehUXGmWjJqRiIuzLIb74ccFuoFM1csJmHgAtzpqqAK6kkKewbFHN0clTB7cYL0TunhikJ56wH/1vO7+k5keXBUaacKaraYE3DmGOgxWhzXgtdXeDw56Z7iKrItpsDfKR3wn5gEFrvxMPZP15gpYxftuAZN4AOR1HlRR+Jz5ebG6b0be7onBjbiXUoBpkM0NK4ba4dIWtJPvOAruO/VXNb2LvWkY5lE24q1HZS41c+g5BdOybKdrNP7uJfbyViSigPF/Zyrv3qXxuclHH/hIUZpr77haRyaauH6vBPRtmrM9UN/ZtM6K5njS9bFu2Q9ngnWNi/aAGaOa1h6Rrhq03GgOetCM6hbDgWz0OVhiHCZa0Z8STvLjqTzWY+yzEegm+id2I4t//RtXM8+s3xC2pjFWGrynLceGw6LtqctStVpeJ6LZDc7gFj05H6R73by4+QWn7ZTNks88lkfTWt5n5qM+gkmO6OGCBzQm0U+IjITm76170ZQltoFVBzsi9va0rl81gaakoAiSzidQ0n0VVwxodGaHGgzqVZMMeQwsrk5pHoqvJN+9aONQnDXN2MtY2yGPHiuQMKmZnsANHFyfwvCWsaXnOnovGI7XuZ1IApuu+iRA8X2JnILS+rXjfac/Iqs3xNLnA96nIWJTbnXGKTyJRbJJr33EAV1px3oPpESWExImbiaKahYOGDRT0hJhoyCKEu0HPVMtqp/d+JEPUHn/ACnxRkrse9pBfFA5fsrPGnYcCF0kU2sPZaAS59dKAZkncBmaVJAzVXn/AGjxmmkGBChgf8xxL/FsIgDuJJU99KiYg4Y1hBETNQvtQw3pZZkw3N0I2vpqYbyBXwdT9R4Lkr7TXkgTMsx7N7oRJI/yxCSfBze9WuHLQZuXc6E4PgxWlrhrQO6rtcwRcKg5jLUUKerBGHYNMG54BzoCPDI/FA4wy1wD2h2uZHPP5ZLjAYEch2rHFrv8pLXKUxWGC4cMv9QT6y2vvELheNmBQONYR46s7uXJWVzQ/MEeG9U2ZYGw3b6nLkn8ExowaMiE2bjvYfopz8e+YeOWuKs72POVKoKYYGgl2XJSrIuhGYI3cOKFxBrXAgsJJaRStCCaEOHMUIzyo46GhGOF501y64CyEW+1zaggjQ0NRnUEaFbxsTHfEkYD4jnPe5lS52ZNXGlTvyosFwqH1XOEIww3ca1NBS41NanyyX0FsjAtk5cf9KGfNod811eP+1Y5/wBYlrUrV7olRbsVP9o0xSBTisriuqQFpPtL/wAELL9SMwCOOQOm/Tjqs8zi6YQNO5edpZcVbU8fghMNivLBRpy3jMeYqEHjAe94NxoB2VgejeGuuNo1qoHEYZgxW7iDn5lS0pVjrhqEztpDq5kUaPAPiNVUFe/t7ojQA4jiK6oyFJ79VF4OQ9g4j4Kwy7cqFTQ9y8DJDxo9sQBHw20Qgl7ow4JwqsmFmqbdFrNNh1/xC1o7iet6VXZWJbVQ0XGQybgRXGjWRW17iaO9CUyc27nTk8GlxLIf5WAC4jhWoFeDabyqUJMHUq47fSb2PhZdRoc0HdddX1baRyKqmaePEXTLpOmbSrR7N8VdCmrB2YtWubuEVrXOY7xDXMPEOVdvVh9n+GGJNCIBk018Q11PVzR4qt/lKmbdyoh4nNtGnSlw7ojWxP8AuUdDj3QxceyQOdAQW+lR4Kc9o8u4YlMOc2giFr2Hc6HY1jSP0nyVagDNzfxCniMx65eKXa5wcm23EUGWdEJNNAyUvDl6gU4V8yo2NLGqMadh7CMUiwwWNo5p3Ozt4kcEfGxOZaCSGNA3AVr+yBwpwq4aGlUVMx/uyK6UHgTX6qcpN9Kx3rsTJ4lEeOseqRnkvpTB22wYYOVGMHcQwAr5w2YaIkRkM6ue1v6nAfAr6UgZBX45q3SM7xBNyVybuSuWzNX9qcGM1CtGqzqa2Ojwx2GupxB+RC1u5cNDqlZsMIdiUeVd/wDHhOG8APY7zDqHyRcLbKFF6sQOhHhEF7P1tFzfJaljGy8KYBq0A8Vn2LbGvl3FwhtiN3hzagj4jvBUXCfB7R8VlAC0gA6GodDd/S8adx808YP2qViQ6UiwfvA06lu+nHJDtlWCplS6BF96A83QotNQK6+OfBE7OY8x8VnUtiNJDoRzdTRxhOObm8WHPL3tVnZoK9gpo6mit0sKgCvmhse2WMGL0kIEwnmotztrmR3I6Sg0AqppiWtDWlD4S6pJPH5rxPzIG9dwlwDfNJKYiNNpVK2nhEQjTUGqusOaBNKoPE8D6QEagqoQLZLbSFMwRLzZaHABgL+xEaOyHHVrhuf58UTG2CzJEQhh7NW1y/qabD3g+Sz7Gdm4su49U03EBeMMxqahENgRojCcqNcRXwBVf4te4Ps7ivcOuAze6hqB/tHi6inIc9BlW/ZpYhziOu8Zho39b3nGpzGQrlxVWldn8UnKdPGiBn5nV9FdsM2IbBYLO171TUu514rPLappC7ebLfbZNsRn+NAaS2nvM1cz0qOY5rFbswV9LQWlmS+fdrcNECcmIbeyIjqDg13WA8iFeN+CEy1S0uGe6g8z8UhCbodTw5oKQxCxupqM6DUgbvL4Lk9jbHUcw0J1H1O9R63bXc0UWRdCdcRQZjPuQz4tbvD4lMOny81c6vipbCdk5qZAEOA+jiKOcLWW7jc75LWS/LPaW9mOHOjYhBtyEM9K40r1WEZeJLQvoiGclS9gdjW4fCNSHRX0vcNMq0a3kKnvPgriHLTGaRaduSuTVy7cqIzelembkrkA9cvMRgcKEVTdyVyAq+0mxjYoLoYo7kswxzAYjHVcCHA9rQ1Ghrx5rd7lHYthDI7CCBXilZsKXsRtL9rY6WmHUjNFWuPvgbzxcN/EZomchFtWkUP8zCqWN4G+UjB7SWFpq143EaKfZjAmYdX0a9tLwMw0nSIz8UN3oTTWlcM8dGjpwitCvTJuwAcUPN1uz1/miMmpKsNp3hQEZP4s5jgRXMA/X1Uxg21wItcaEeqiZnDi9umnz/hUHMSzoZzBCo2xyeKw4rRcGnvoU5M7LSky0jomtduczJzTuIWSYdjj4eVahWzCdsKEAuogtLBDnZnD+rMNMWCNIzATlu6RurT6K14TisOOwOhuDgeBUThG0jHihNfoeHLVM4ps7a77TJdV+r4bezEG8ho0f3apGsU7KVFQvnX2mxg3EY4H/T8zCZVb1g+OdPDB0Oh8Pmsg9sODkTgiBhDYrGkOpkXNFrm14igy5owvKmdwJq0+NQeBGisP9nQppl4FrjkQNxVd+zEI/BsT6F+Y6rsjXdwPgrzm5vHsY34o5uyAzq7IZ15LadgJsTElCeB2QYff0R6OvjbXxWRYjPlkNwBHWBFBurktP9kuWHMH54n+5HiuV7POSdLwwUXu5M3JXLdkevSuTNyVyAYuSuTN6V6AeuSuTN6V6AeuSuTN6V6AExnCWTDCHDNZbicpEk4uXu1troQe008WnQha7eoTaTBGzEM5dYJWbChNmGxA0tBp7u8inahn8za5cQRxCs0Nl8CrRVUgAy0RzIlQxxF1NWkdmI3mN/EEjgrnhEctDmuAOWdNDXsvbxa7I+PMLnyx0bshGaagtz/enzR8fZuHMNyGaiXUuNBx+vyU5gU5x/lMuKRM7x7Zx8u85ZKMh13LY9ocM6ZulVnGJSjZZ+Y1TVKJwDpAQami0bA59wpU5cT9N6y6HtE2GKu3aD9t5UtKYxFjm173S7HNuaW5xHaChOkOtQaammoSoaTMYxLS5LqF0R3W6Njbnn81g0HM0CCxKZiTsLo3SsHoojb2iI4vuA1t6Kga8Dg6ueVc1B4ZiEKVZDidSC5jSIkS7KITqXXdrQHPOq8THtLtYBKSxiAk/eP+7hVJqS3ecydBvUe+ulzHbONrdmPsU0YeZYaOaTqWuHrQgjwUFHYwZUqVZ/aFtTHjCE2OIRPWc10PQaAszzqDQ+IUVslsbFn3hz6sg1zdpdT3Wce/QLbCWzZXjgVsjsq+fe24kQWdt34iNGNO801O7vW3YfLNhMaxjQ1rQAANAAg8Lw9kBjWQ2hrWigA3D+b0eHLaTSLdn7krkzelemR65dvTF6V6AYvSvTF6V6AfvSvTF6V6AfvSvTF6V6AfvSuTF6V6Are12zwiNL2DMKB2UnqPEu/ttr0RPvN1dBPq5viOC0FxqKFUbazALT0sOoINajUEGoI51U5TYE4k3o38tR3b/mEFCxgwXVJ0ND4FHxdooUeWZEi0ETNrxxe3Ikd4INFX4uLsdk1ocdMwa5ZA6cKLn56VIvcvtmx0POizvazGRHii3MNrmETKYHGmDTsN7t3d9VOz2xzGQKMFXak7yVeOF7o3FBlARSJ7+7g0EaAcea67aPoW2t6ztMzk3+cEsVlIrGloqNa5ZnkFCwMMc45Me7uaa+ZT9N9ns7HxwvddFJiEaAnqjuCPw+ciTD29K42D3Bll5ig7yAoucwh0NtxFDoRw1p+6JwsluZ8K/Gm8qc8ZJweOX5aZhcrD6vSQ2GFq0uaCBl7pcM/ANbzKsEXE2QWXNYXNGhGTe5te1/lBWdyOOPBq51OBIDnD+hp6oPM58wp7B9qGsiB3Rhwrm6KTEd39bKvgscMrjNbLPKZXpPs2puppD/KSC499Mm+ampPEBFGlCNR81m2PTTIswXS9zqnX3QdTmchqrPgk2RbUgkAVt9RwO7yTx8lxy5paWq9K9DiLXNdvXak/ekHpi9K9AMXpXofpEr0AReleh70r0AReleh70r0AReleh70r0ARemZqGIjS0715vSvQFX/uSC41OVa0UzIbOQoWjQUfelegHmNDdAAulyYvSvQA87hEOL2mhM/2XAgguIAAzJOgRr41ASsz20xx8Z4hhxDBWo4nieNOCVugB2px1kaK4QQLNC46HMH5DvUNCmOGvE/LggY9a03DcuwieNP5uWeU2EtDmPE8ApnDoUOlY5c7hCYaA/wBb/kFX5eIBp+5UhBiLDINNwrG4MSXMBkuyGS2gIzPcCdO4KuScR8vGNx6taEKNw6csIIOimp0OmA1zWZnIU1ceQ1Ph6LPK7hyrrKvuZUZhe71T8Jx6Kx5l4Tb3tNr3uP3bKdoEtreRpa3fvVo6RdXh9vX+R5aEXpXoe9dD1skPelemL1y9AEXpXoe9K9AEXpXoe9K9AEXpXoe9K9AEXpXoe9K9AEXpXoe9K9AEXpXoe9K9APRDUELMdpJItinvqFpF6gdp8N6RlwGYQGazEPV1EBcpqLD1BUVGhUKkHZeIpGA9R0tLmhccmjMn+aqYweVMZ3VY+38Whd4+6O4LO47MdITIaSaAkZkkVt50PVB4XVz0BKskvCizAtaHQYR7Tifvove7VjfyjPu0RGG4G1oFWgAZho4nfzPNTTKDRVjhINvEhh7ILQ1jQAOCMvQ96V60IReuh6GvXQ9AM1SqkkgFVKqSSAVUqpJIBVSqkkgFVKqSSAVUqpJIBVSqkkgOVXmIKggpJIDPMcgBsU0UPEYMyRWgr3966koyOJHAZNsejolTwbo0U5fVaDIyjWNFoouJKp0KLqlVJJMnapVSSQCqkCkk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data:image/jpeg;base64,/9j/4AAQSkZJRgABAQAAAQABAAD/2wCEAAkGBhQSERUSEhQUFRQVFxQXFBUUFRcUFxQXFBYVGBcXFBcXHCYeFxojGhQUHy8gJCcpLCwsFR4xNTAqNSYrLSkBCQoKDgwOFw8PGCwcHBwpKSkpKSksKSksKSkpKSkpKSwpKSkpLCkpKSksKSkpKSksKSwpKSwsKSkpLCksKSkpLP/AABEIAPAAvgMBIgACEQEDEQH/xAAcAAEAAgMBAQEAAAAAAAAAAAAAAwQBBQYCBwj/xABCEAABAwIDBAcECAQFBQEAAAABAAIDESEEEjEFQVFxBhMiYYGRoTJSseEUYoKSosHR8AdCcvEVFiMzslNzk7TSCP/EABkBAQEBAQEBAAAAAAAAAAAAAAABAgMEBf/EAB8RAQEBAQACAwEBAQAAAAAAAAABEQIhMQMEEkETMv/aAAwDAQACEQMRAD8A+4EJlCyiDFEosogIiICIiAiIgKGbFNb7RAVLaG0T7LNd5/Ralzq7+amo3R2yz6x8FE7bXBh+98lrI466UUzBRE1c/wAb+p+L5KSPbTTq1w8j8FrZAvFENdBDi2P9lwPdv8lMuZBvavNXsNtUiz7jjv8AmmrrcIvLHgioNQV6VUREQEREBERAREQEREBERAWv2ljadkHmeHcr0j6AngKrk8bC+Q1rY7lKhNtBjdT5KIbUj4qrLsk0v3UXqHYg3keHzWNG0hxrCLFYkxPf5Ki3ZYFxUKXqqLTKQ4grLZVBkXtrVFTtcmcLxREF7Z+OyGh9k693eFvQa3C5Wq2+xsVUFh3XHLeP3xWoraIiKqIiICIiAiIgIiICItfj9uRQuDXk3IFhWhdoLbygm2lJSM99AtMW8fl5K7jtoMdkDSDUZgRpTT9Vr53buJp4b/z8gs1BjKn96fNWHNJ3KNkgFz+wFVdt9pqImSTZa5jE3M1pGoc9xazn2iRwU1E0kJ4Ku6Nw+arDpNenV1PutxGGe77gkB9VkdJ482SQOjd7sjSw+vxFR3rP6i4nDuNlIGqXK1wqKXUZbl5fD5KoxReHVUg1XmVtUVAZCrezJ6StPfQ+NlEMGTpRRxtIdexBCQdiiwCsrooiIgIiICIiAiIgw91ASdBdfPcPJ9J+kSyVyZnFgvbL2GkU4k1XV9LsaYsHK4WcW5G/1SEMBHLNXwXJ4tpgwMbGWc+tLVoGsL7j7i59ezVDo9iK4h+UkhwrexqCNeLr3XSPl7RHut9XfIFcf0Sq6WRxFHAAGmlSb0vvyjzXVwYUyZt2dwaDwaAcx8mnwcsbkVott7XoL9vN/txGzX0/nkpfq+Da9qlTZcjtGV09Ouc+anssrkhYBYBjG2A3WG5bTbEnWvkk0BcWMHBjDlAHktaQbceXyWeZ/aKjNmg2EMfqD6lW4GPZRvaA3McczD/QTofJSYcmo/fn+963joQ5tDQhavEpuLvRzGvAGpY4htPcedKV3ONqcea6cSZm1/ZXM9FYgZDC/wBmUEcCHNpQjvIp93kt3HM6oze0RV39VSH8u216cbPFSrDTu4L2FAToeY/Ne3T0W0R4mV+5QsxDjZ3gVbE4KGGqg6mE9kch8F7UWEfVjT3D4KVdVEREBERAREQEREHOdM2B7YYjo+VpPcG1v6hcV/EjakXWxwPdlayPOaVqHSOBAFODWNPiu82qGunYCbjTwFR/yPkvlHSKOXF4x0bWA/SZWhjzQ5GNGUGlKgBjC/kVy6/qT23XQDCuGHkneTQvcI+LqUaKjjVdps1lA1up7deZjoB+EhVGYJkLGxxjLFC2jRxdTU8TQk83Kjhdt0nEOjnNzs73tJozmW5wO+iiuSxrKEMOjdedTX1rdUyw7uXy5fouj29hQXl7ND2h/Sf0NfNaeCO9SKX1qB/dSXYiTDYdbTDQW0UDWUI0vpfVbHCkUutQSbKw5GIZzNP/AByD8wr8g/1HH68//sTqmzGCMmTXKAQOJqMgHe54aOQcdAs4V1GgVra54nefE1Pisy+aueGypb97lh7ahRtmsvedaFGWrSp4cYaL3IAQq+Sig67YeJzxciR+f5rYLS9F29h5+t8B81ul1noERFQREQEREBERBzO248szpCaAtFO4AEE+pXG9BYRLiJ8UQ7LGOrjzGwLrvyjQUa0D7a+qywtdTMAaXFQDQ8RVc9iog3MGgAOcLAUHaIr6VKx1BBiHVaG8bnxv+nkuD29hndY1wqCCbjdQ1FD5rtpX3J4lVMdscyt7I7Wo3acTuXO+T05uHa1fbOUjR9CRU2OYDcb19F6xWzWyNzOrH9drTJCftsBya/zAclfxOwzC32Q4mxNiOQC0jNmyNdmjL43cWFzfVpBXPLGvaSfBRPLScXhgGtAtLmdXuaLrZ0ETB7QG6Sdjo2k/UjNJZncA1oFx2tyrw/TXWOIlp/3X19DX1VzC7Ka1xN3O/me4lznHf2nVNNy1tqYgJLjUggC4DqZi4ihe+lg6lg0WaLDeTYZLSgU0kKpNd2kkwraxusrIcqURsFN1lFoWeqVeRhU0cq2Ox8KHSgnRvapxO79VqTUbrZWE6uJrTrq7mf3TwVxEXUEREBERAREQEREFfHTZW95WkxYuzm4+Qoru1XkmnIef91WxLe1yaPxE/kCuXVRrwy62ccWRvede7uUOGiAcSdG0J73bh538AkmKqVII5os2unxWoxeHDND4b1ssVi8rVqvozndo1UqxG0Wtv17l6a6iwQsONFFeZ30BPHVa2AVKnx0tuajwQsg2UOiPSPReJXKiTDyXW82JIetbTfUHllJ+IHmueicur6N4M0Mh32by3lb5RvERF0BERAREQEREBEVHa+0+pYHZS4k0AFtxNzQ8EvgMVhszwdwueY0/fcqk7TQkbzXwFh++9aSfpkahvUu5iSwsTfsa20XuPpfDQZ87K8QKX8fyXC2UypppXZQB3k8yVVMpGqvxbTiks1zD3VofI3KTYYOFrINeGdaRTQG/5DzVjET5QpcPDkBt5X/sqG0JahVED5QVrcXiquDBuuf0WMZjQyw9o+ipRm9eOqza0nlJcrUMdAo8OyuqziMS1thc8OHPgmC0XqF0lTQXJsKCtTwAGpXvAbNknuBRnvO08Bq74Lqtl7HZFdoq7e868h7o7gtyIq7F6NmodOLbo/8A7P5DxXUgKuxWV0kwERFQREQEREBERAXPTua/EOz0IacozGwFBWnCpXQrgv4ibHizRymLM45wTSvu2pxP5c1x+bfxcWTa6c9HsO5rR1YoNKEiopShobhQxbEZA50zLih7DzZtgDlIFRpvr4L5SGRxirTLE7cWdYz8TLKtP0oxbWFrMU57DYtc4SVHM9r1XknyTxsdLzf46bEzQHrHSjLJmNMtQ2nAZbaneNyzA/ExFuQ1Y+nVg2DqkAAE1bv4t5L56OlkjTSRtRvLf0K6zo90jglIyyBrwQQ11iCLggG1arc6v8W8+HRR9LKOyTMMb/H4cO8EhetoY8Bgc2naNiO7h3qHHYfrsxcAXOoW2AaHNBAIoLVqp+j3Q/rmHrJCGsdTKPaJytNamwrUXpuXXm/rw52OYkBc6verTp2R+26ndvPgug2p0TayzHyAb/ZqfGllrMLsSOM1DanXM658ytYiDDvlmtG3K3ibDzpU+AXQ7J6NNFHSds7gRRo5N38zVT4BgpVbWFy1Ii5DGFPRQxFWAtoy1WAoAvbHqiVERVRERARFDjMUI2Oe7RoJ+SBicWyMZnuDRxJVVm38OdJo/FwHxXCba2u6d+ZwA3AAmgH6rTzA72Bw/fCi8nf2cviamvsEUzXCrSCOIII8wuF/iJjS57Im0OUZnDM9t3aaCht8VxhlymsYkjdxa8/EUPqpIKSO7csrXE3Ia6V195YAS7wuuHX2v9J+ca5slU3SnNQE14NljLvuytbmWj2nhxI858rXHeW/Rnk8yTG4+IW7x8bhVjJsPiGcHsr6Uqw/Z8VqI5clQ5skNv5P9WI9xaagDwC888XHfnuVzmJdLE4i7gL9ptDQcRf0JVvCOZOQMozbnRG4O6oFwur6J9Ehj5XRZssZjeethIGWooC1p0uaEC1DuW8g/wDz6IyC3FB4BrR8FDS1szXkfhXs+Pj9c/qe0vWXFbok3G0aGsOIgrlz0o5l6GjxZ9N4N+/cfq2wNnmKHtCj3EucOG4DwAHjVUehPRh2BhfE5zHB0heMjS2lWtbQ/dC6Er08cZNcuq0u046rnpI7rptoBaKSKpVrMesILK/EVUiZQK1EUVegVyMbzotfG9WYgXmm4arTKV01dFIxhKkZGBoF7VxWAFlFjMqMoiIC57ppi8sIYNXEVFb0bf40XQr510px/WTupo3sj7OvrVcvl6/PKVputvevlX4K617Mho5pPAEVHMahV4IA40IqodpYBoFieROYDkDp4LweZNRr8Zqqv+LSR2BDh7sjWyD8QtzFFJF2XA53tpvFHjxa4FVdqYGR3bjkgnG8RkxPHOKQD8JK4Xb5ggxOPbIauYAe6tuVSSPNYw7Mx7BJ+qe1+YPkVqZcTlNHgtP1hT5FTQy6EFcMu7VdVs3F/Rn9dHWOUVDi0Z2kHUPbQO82n+pdvsT+JTH0E7Q06dZHVzPtN9pnr4aL5x/mCXJleRI0C2cBxaBua49ocq0UAxLHOu0tdxBv5jXkvbx8nXH/AD6H3/D4hr2hzCHNOhBqDyKkcvmHQTaL2TtY1xcx5IcPskhxHEUF+C+l9Yvo8d/uaNdjNVRkiWxxEa18zCqsQ5VNGF5iHFWWMqaAKBG2potxBFlFFFhcIG95VlbkQRFFLJuVViSXgoS5YcV5URZgk3KZVIDcK2qqjtfGdXE5/ug05mw9V8we6pXXdN8cWtEWVwBOYupRp1oAd5XHxPFaV87Lx/Y62yMtjgmUFVrdrTLbOGVi53GyVcuHXjka/EOoFqZ33Wx2g+llp5HLw9+1exiDpWo4G49VYwmFwzvbEkR96I28Wn9DyVAFTxlXi5RZxGznt/25GTs7uw/xabH0UeHdV1CHNdc0cKHh5clCJDfwpXvV/DSk66bl6ZPKul6JwO6+INsc7PChqfQFfV3OXD9AMAC90nuNFB3vqNeQPmu0kcvofFM5R5fKq0sqzI5VXvXQZBurEB7Qoq0S2eCw+8oVeYva8grNVsjD3UCrOK9SPqV4UGFhZKxRAYbjmry15K2CqvMkYcCHAEHUEVB5grRY/oVh5KkNMZO+MgD7jgW+i36KWS+x892j0ExLAeokZIPdJMR5UOZh8MgXNSYeTDOzYqGRjRq5zTk59YzM0eJC+zpRcOvr8314R+fdrR5zniLXsOmR4cRzGq0cjqar7ltz+GWDxJL8hhkP88NGVPEt9k+S+cdJP4bY/DuPUs+lxbqZc4HAscQa8id3JeP5Pqdbs8jk2uUzCt3/AJFxTWNklwk7WuAdWDJM5lRXtwlweD3A1Wpnwga8tZIxxGrCHQyDudHKA4FcP8uufcEPX0NxZbfZ8Naea1boDvBB710excMXOaBqaALt8fm+FfS+h2DyYbNve4nwb2R8HHxW0lcvcEHVsawaNaG+Q/WqhlK+lJkxFeVyruupzGSbKzh8EBqhrOCwlBUq+0rwUaVWVgLxK9ZDrKu51ShBFiqKtCFKryXIrDytg3Raxhzmjb01O5vM8e4ei2YVGUREBERAREQRTNdq0io3EWPiLjn6Fa7aWEgnGTFwscL061rXtFd7Xkdn0K2yEIOJxn8KcIbwumgPBj87PuSVtyovGyegsuHmY8Pjka1wJJaWmgPu1I9V2H0Kn+2SzuF2/d3eFF4OIc322mnvMq4eLfaHrzXP8c7uJiV7VUlgVpk7XCrSCOINfDuPcjW3WkRQYSg717ESsUWCFcSxCQsUUuVeS1QRyO3KNHFYRplKqKWcN1Oug1JPBoFyeSwzCySa/wCm3wMh/JnqeSq4xNiQDS5cdGtFXHw3DvNApIdnufeU5R/02n/m/U8hQc1bwuDbGKNFK6nUuPFxNyp0V5YwAAAAAaAWA5BekRVBERAREQEREBERAREQV5sC1xzUo73mnK7zGo7ioxFI02IeO/su8xZ3pzVxFMEH0xos6rT9a3kdD5qaqEKucC0eySz+k0H3Tb0QT0UOIdQc1E9kzdCx/OsZ8wHAnwaomxyvN2iPvc7OfBrbeZ8CiYPeALmn70HE9yMge/TsDi4Vd9lu7mfJWsPgw293O951z4bgO4KwmKgw+Caw1Aq46uN3Hurw7tFOiKgiIgIi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data:image/jpeg;base64,/9j/4AAQSkZJRgABAQAAAQABAAD/2wCEAAkGBhISERUTEhIVFBUWGBcUGBgVGRYVFhYSGBUVFBUUFxUXGyYeGBojGRUVHy8gJScpLSwsFR4xNTAqNSYrLCkBCQoKDgwOGg8PGiwcHx8pKSkpKSkpKSwpKSksKSkpKSkpKSkpLCkpKSwpKSwpKSwpKSksLCkpKSwqLCwsLCksLP/AABEIAMIBAwMBIgACEQEDEQH/xAAcAAABBQEBAQAAAAAAAAAAAAAAAQQFBgcDAgj/xABJEAABAwICBQcHCgQEBgMAAAABAAIDBBEhMQUGEkFRFiJUYXGT0gcTMoGRobM0NUJSYnODscHwM3KS0RQjguEkQ1NjovGjssL/xAAZAQEAAwEBAAAAAAAAAAAAAAAAAQIDBAX/xAAhEQEBAAICAgMBAQEAAAAAAAAAAQIRAzESIQQTQSJRMv/aAAwDAQACEQMRAD8A0rVrVukdR07nUsBJghJJijJJMbSSTs4lSfJaj6JT9zH4UmqvyKl+4h+ExSqCL5LUfRKfuY/CjktR9Ep+5j8KlEIIvktR9Ep+5j8KOS1H0Sn7mPwqUQgi+S1H0Sn7mPwo5LUfRKfuY/CpRCCL5LUfRKfuY/CjktR9Ep+5j8KlEIIvktR9Ep+5j8KOS1H0Sn7mPwqUSXQRnJaj6JT9zH4UclqPolP3MfhUk54AuSAOJwChq7XGki9KYOPCO8h/8bgeshVuUnaZNu/Jaj6JT9zH4UclqPolP3MfhVXrvKowfwoHO63kN9zb/mq7pHyp1n0fMx8BsF3tJesr8jD/AFbwrSuS1H0Sn7mPwo5LUfRKfuY/Cs31b8uN5RFXRsa0m3nYrgNO4vYScOsHDDBavT1DXtDmuDmnIg3B9a1mUvShhyWo+iU/cx+FHJaj6JT9zH4VKBCsIvktR9Ep+5j8KOS1H0Sn7mPwqUQgi+S1H0Sn7mPwo5LUfRKfuY/CpRCCL5LUfRKfuY/CjktR9Ep+5j8KlEIIvktR9Ep+5j8KOS1H0Sn7mPwqUQgi+S1H0Sn7mPwo5LUfRKfuY/CpRCCL5LUfRKfuY/CkOq1H0Sn7mLwqVQUGBeUKghZpGZrIo2tHm7BrGgC8MZNgBxKF28pXznP+F8CNKg2HVX5FS/cQ/CYpVRWqvyKl+4h+ExSqAQhCAQhCAQhCAXh8oAuTYDEk4ADtSudZZHrLrK+pmeA4+Za4hjRg0gYecdxLsxfIEdax5eWcc2tjj5VetJa9U0eDCZXcGZf1HD2XVP075SqgMcYw2IAHLnuOGHOdgPYq46T9/vNV7WzSIEZYDi7A9QGeHuXF93JyZanp0fXjIs1VpeWYB0kjpCQDZzjhcY2GQtfgMR2XYzVQaRtEDt7f91xp5h6TTg4C5JuNkgWPYQTcevEr2Yg4C4wbvNr3tuG64wx4Lnv/AF/TTxmvTi/SQODGk9eQz4ppWQueCNprfauslO4OcbWcLYZbVxhfgSMiceOC908odxv1jD37+pbTGT3GftUK3RL2Y7TXeorT/J/rLMyCORrrkXjkafReW2AJ4OLS3nZ55quTg2IsD7L2TzVIebZK03F37Qzy2Wi9/UAtOTkvhudxXGTbcNC6ejqW3bg4ekw5tP6jgQpIFY5R6VdE4OY7ZeLkEZWww6weGS0rVzWNlUzAgSN9Jv8A+m79k+7Irb4/yPs9Zeqzzw8U0hJdKutmEIQgEIQgEIQgEIQgEFCCgwjylfOc/wCF8CNKk8pXznP+F8CNKg2HVX5FS/cQ/CYpVRWqvyKl+4h+ExSqAQhCAQhCAQheXuFs0FZ1/wBN+Ypi1p/zJbsbbMNw8471NNu1wWOyVmy61wRgfVsjE+v9FP616bNXVFzbloPm4wLnmg5gcXG57LcEaP1CdI4SVDiwWADG+lgTm7ICxtbE9YyXncm+XP106MdYRWa7SZaAACS7BoAJLjwAGJPUudFqJWVLvOSwuaNweQzDrvzh2AXWsUejY4haGNrMLXAFz2nMpZaZxGf77Ftx8Uxil5NqbS6iTtteSJoGTec4DHADAWAGFvyTiTUqbDzdTE043dskvxtg29w3IG9ibgKefRO4plNSOG8hT9WJ51EnUeoaOZ5t+/0nXuc3HbHOJ4kkqLrdB1EZvJE8De5rSR2ktuMlY2TTMODyf31qc0XpVzrBwxVfqh51lVRMN37t2KR0XUejc4Hm2+1c2PvIv9paPpjRdPIP82njeTmbbL7cQ9tnX/eKqmlPJ85o2qdxmjzEbv4rDngRYSY24HtVM+L16TjkaFjbDq/JdqTSDoXiSN2y5uIOfaCN4IzH+1oWOQ47V9434OGYx4HMLy6oYz0yAcx2biOq+9c84rL2vcvTZdD6708sJkke2IstthxyvgC36wJytje4zTnQ+uNLVSuiheXOaNrFrmggEAkFwF7EhYXQsaQZC4OJxwIIAysCMlIaB0tJBIJYjYsJGOIIItYi4wt1hds5rPVZXCfjf0KC1Z1pjq2ZhsgwcwnEG17i+JHX6tynQumWXpmEIQpAhCEAhCEAgoQUGEeUr5zn/C+BGlSeUr5zn/C+BGlQbDqr8ipfuIfhMUqorVX5FS/cQ/CYpVAISEphpTTkFOwvlkDQMLZuLs9kNGJOIUWyB+SuQq2E7Ic0ngCL+xZLrRr1PUXawmKLgDz3D7bhuy5o9d1kunpC2QPYS1w+k02I4YhY480yy1F7hZNvrkFVXXvSTxGKaHGWe4P2YsnucdwPo36za6x7UjyhaTc+OOKUyOJsWS89lgBd5PpMaBibEdWK1tr9pxkfi9wFyMsBYNFyeaCXYfaJzJV8ruaVRuhNXGU4vg6QixceHBv1R+eZvhaWYwLm6Q/7L2G2xf7FSSY+jdro1w3BKR6kzm0huaE0fUPO9TsSp2U3nYwhRZicd59pTqHaAscQiXAQtKIoQH4L3LFbHJe4CoHutfcLpR1Vlxkftfu69NpiMXWZ/MbH1jEj12S01fw31h1XZVAvjsya2f0ZPsv4HcHZi+Nwsx0jDEXOhm5krDs2vsyMd1H6psCMwbgjMFa5Tuz2ZGOtnYn87YetRutuqMVdGHebb5+NvMJtd7MT5vaBxBx2TfAngSs7jO1t2ds4g0cB9Nzr5lzhYnjfInrzXqepjhZdxv1N5ziTuFsL+tMn0hbgxowJB2s2nL0Tvv7F5EGydrZL3Dedx6hkFl3VtpLR1Q7a85YsJsWtBBc3LG4GBuBlkVr+put7ahgjkIEw9XnAMdoddsx61h8Olw02e3ZKmNBzOuJWON2m4IzDh6JHv/8AV1fHK4I1uPoJCYaD0j5+COXe5uI4OGDh7QU/XZLtkEIQpAhCEAgoQUGEeUr5zn/C+BGlSeUr5zn/AAvgRpUGw6q/IqX7iH4TFKqK1V+RUv3EPwmKSleACTkBc9gxQQundZoYC2N8rWyPLQBnYOOyHPt6DSSBtHj7M9/xr6hz6eqsyTa2ATlDUZNA/wC08G2PFh3m1VbKXyySTnbdNdry7EbQklcP9JikbYcBZSLpTNEb3dUUzOffOpoW4bXXLETY8W478OPPk87ZPxrMde0RpqcxlzHAtc0lrgcw4Zi6pek5r5q1616T88GPzkDdl7s/OsGDHn7YbzXHfYFNNR9Xf8ZVtLxeKOz3Dc43uxnYcz1Jw4TH3E5ZbjQPJ5qmKSlEjx/nzAOdfNrM2R9WB2jxJF/RVpgltgvVY+xsvFG3ad2LesT6OOwuc03kxOKcTP8AcmUsyhLo2MI5uW9eYYr4uy4JwyRowHuRLk5p4fovDgG4k3/Jd5Lndb81FaTrtkKB2lmuuDpCSGtF+oC9+AtvXmN1mXOdr/7JxoynJeLeli4H7QBIN/5tn+lLdHbrK7zQDW2dK69sTYAGznl30Y25EjFxuBbNQGkqdl/84+cdwIwH8sQNmj+YkqarKwRRPmA5z3bDL7o2EtjHYGjatxeVUi4kkkkk58T2q2OH6i17bBT3uIQ0jJzA2N4PU6PZPvVo0LpJ3oueXjEtecJAQLua7D0g0Eh/0g0g3VbhjG/3J/oT+OLG7bFxvwGJ920mU9E/xGa+6GfHUf4qMAtlaTLG29xKz+JI1v1S3ZccyL3xuVA0kLHAyAlzdzR77la9W0TnwhoeY3Dzdy0NLgdhu0OcCL24rNtYdGtppHeZaWtLwcWlvPAAfuAI54NxYc7qXJnPW2s0jarRccgsPb+Vl70JAYA9r3CxII42timYrRiGdpJNmsvu2v7LuCbXGPC/g3qntZpXk+1liH/CuOy95Mkd8nA4Fg4Ou0m2/HhZX0FfMukKh4kEjSXOZmRm3G7QLb254YY9S2TUbX1lS1kUrrTWsHHKS3XudYZb93BdnHl+VllF3QkBSrdQIQhAIKEFBhHlK+c5/wAL4EaVJ5SvnOf8L4EaVBsOqvyKl+4h+Exd9NS7NPM7hHIfYwrhqr8ipfuIfhMXnWuXZoqg/wDaePWWlo/NVyupRhk7LC+4Czh9nDHtaceza4LxLXSRbM0TtmWEh4d1YtDiPpNcC5jhwJH0bp047x+iaOjthha52b4jnelEeo7vZxv5OOWrt1WelXrKtrpC6MbLHEkNz8244uj7McOpaR5JhGY3BvpB5LvWAWY77Nw9Sr+gvJwanbcJg1m0GtFtp2BudsXFnDEA77XyWn6J0HHRiKOJuy3ndrjYXc47yf0XpTrbnpa9/PsnOjW4EprpMWcCnOiXXDvWipap1gmkdjmnNa1MJnWb7kS6+fLzZvo5KVp4dhvWozRkOIHAe8qYciTSqeqy5vnJscQ3H1qxVhUPCz0jxKDpIb4fvDFO6KbZkZbfdmHFwsP/ACsPWmlv1XOYkg/+veq5dD3p+I+bY0D0HEnqbbmk9uXaFBiPD98FOQazAHZnabj/AJjRe44uaMQ7rbcHeCvM+kKJ2Jlj/wDlaT6gxTjyyT+k+JiyDn29QHE3OXWrDonRTYg578L22t+y3PYH2nHMbh24RcesVK11ogZHm45jTfrBdi63aWhOqV08r2vlAY1jrsjab7NrgPcRhtY3FsAbHGwKXLy6RrSbfUOw2hZxu9wwOy91ubf7LQ32pvpjQMVZEY5Lg5scM2O3doxxbv8AYV2jjF73z9ycRpqa0b0wvStFNBO6CQBrozYj6Jbm17BlsuBBBNzuNiugB82QC7a3n+3D1LRPKnoTbhZVNHOiIY88YnOFr/yvPseVmbKixvfisMsWkrjDI5jx+8exSVJWtY4kN2Tmdk2sc8OGKa7TXkBSNPoxpNzc/kq2ydp01jVHXeOaICZ4Y8YbT+aHjjfLa4+7qtzHggEEEHeMQVgUxbELuwG4C9z19dlOag65bNU2EbYZIQNl+RJwDm2JsQbX4grfj5bfVUywbGhIEq6WYQUIKDCPKV85z/hfAjSpPKV85z/hfAjSoNh1V+RUv3EPwmKM8o8+zQuF/Tcxnq2g4+5pUnqr8ipfuIfhMVY8q1QRHAzcXuee1rQB/wDdZc11hVse2aXK87N91x7R7EpPBegF5LrSeqeljT1ceew9zWvF8C1x2Lkby1xBB4OWp6xRhoidlaQN/qa79QsUcSHNfjZpN+zAg+pzQts004VNEXxHa5rZmEby20jcOJts+td/x7vGxhyT2j6un2h71HRtdGb9af6NrmzRteMbgfkCu00QIWzFyc4OCi6xuKfhhGC4SRXKDxo6X/MtxUy5V2W8bg7rVghkDmgjeixvUsuo98FtylntTaWNQI9zFycxO5WJs5SGc9E12YCav1eY/en732XP/EqB7pKB0QGwxpA4WBHt/un8dY7ex4/0n9E0irutOY64cUHU6SAzBHbcfmpDRtS1+OSj/wDG3XOr0pHCxz3kMa0YnhfAADeeAUoWCrliLSx4a5rgQ5rhtNLciHA4WWX6V0HRiQime2QEnmbLnFvFokFw4DHs61N6L0fU6RcHSM2KR17c8hxtexIHpk9vNuOFlK6ZjpKGJrXv2RYho/izyG59EYF2Btc2aLY3VMtX1VpbGaaSDKWxdC4l2AsHBnYXkbIPUBdNxPNLjfYbwZhYbgTmSprSOuMbg5jaMujcLEPm57m5+gxmyDvtc45FJRGIxh7HWjIvd1gWjIh5yDgbgnfgd4CwyknTWGEWi3OIJu47y4k4b81ftQtVWGUTOYCIzzSf+phkOoe+ypcmnGNwjbe2Tn3HsZn6zZTeivKVUxNEYZCWgYDYc314PzJxuo47/W8ulM8p1GxhKqhqt5Qoqk+blAhl3Daux/8AK4gWd9k48Lq3ArvmUvTIqChBVhhHlK+c5/wvgRpUnlK+c5/wvgRpUGw6q/IqX7iH4TFE+UTRPnqa7fTjJeOttrOb7Me1qltVfkVL9xD8JidaRp9thCrlj5TSZdMDtwSFqm9Y9EGKU2FmuNx1O3jsUO7DBeRnj43Trxu4C6ym9UtbH0jiw86BxuWD6Jz2o/ddu/tUDtFBbvUY5XG7hZv1XvWTTVbRTk0cl6Y3fHZt2vjc4kE8QDdv2dmxyVk1Y8rdJUAMqSKaXLnfwnHqcPR9dh2KGoqwM5r42yRON3RuAttWttsOGxJuvcXyPFPtJ6j0lXTufRsaJCRskudsh4OMb2m5adxFsLetejx8kzjnyxsq9ukDhtMIeDk5hDh6i264NNs8/wBVlM2rDMNh74nAAF0DiwFwFnODcrXucAFx/wARpWD+BXPkA+jJzsOx4cD7lE5cL63ouFjW5GNdnY7sF0oAWc29wsig8qtbEdmppo5LZ2Donf8AiS32BXrVrXOKqi861kkQ2iwhxa/EWJxbjbHhuWkm1Pa4uXFzV5pqprxdrg4cQf0XQobNJ47qPkZa6lpWppIxQlDT7SZyB3BWDZHBcpWBBXxU+or0yrN12rIBdM/MkIJSGc4KM0TRP0nUtkGNHDJY3NttwaSXtwsTewAwsCSmmnqpwgLWOs6RzYQRmC/C9/5dtWSm0lDozRzntYGPDGbTbg3nLGtF7GxsABhnYcVGWWiHGsWurKFraWkjYJSCGxgBscQJLi5wGWZNsyTxJLcs0zpkNe580jppXem6+Lj9W9iGtvkAMBa3ERNfpg3c9xLp5CXPccxfHYHE3z67qHpztvucf1cd6iY77XWSmqXusSG3Nua0WY2+V8bvccPSLr9afwwvfgHEtaSb/RDznYZF2++6+HXGxxbLd9hmd93YWHXYm56+1W+KohbE3Zts2s0fSJ4dZ33/ACCrdM7b0jYNGkkNY0knLibYk4kDAYkkgAYkgYpyGRswaBK7e7HzLT9kWBmP2jZvDbTmKJz2E22WOte2BkF7i5/6d8Q3I4OIyA8SQWWWWKDczOdg4mx3ZN7A0WaB2BXHVTXx1OBFUEvhya8C74xwP12+8de6oPalpqd77lttlvpPdgxvVcXueoXKphnljRvVNVMkaHscHNcLtIIII4grrdYPo3Xd2j3HzZc5rsw9toSb4uaNraBtm7DsNsNU1J1xZpCJzg3Ykjd5uRn1XbiOo2PsOJwJ9DDPygy3ylfOc/4XwI0qTylfOc/4XwI0quNh1V+RUv3EPwmKVUVqr8ipfuIfhMUqgqutmgBKw2GeI6nbisqqISxxa4WINit8ljDhYrPNctVS4l8Y543fWHDt4Ll5+Lym4048tdqCAEbQC5zRkdVuOaY1DnDBefJu6dDvJWBSuqU8jXVMzXOAbDi0fSJcNi4y2gGvtxwG9VcucnWhA4yiznAC97EjaDRex+sLluBwW+P8Talm/S0x6ZjlJ2xG8786eYeoDZd7EslHEcGymM/VqG7IJtgBK27D67JpOdrBwDhwcAfzH6rlGQ3BrnM6jz2f0ux9hWPnvubX8bBpLQTrAvj5p+kLOZ2hwuPepzU7Q7WwENAsXuPuaN3YomlqXsO1Hdp4wOIv/NE7P13V51Ka+ZpLtk+kbhnmzm0c4ZbV9q+C6vj2XLUZcnTkdDkG4wPEXB9oxXaKplZ6XPHsd7RgfWFaholcJtD9S7rGCJiqWyDA48DgR6v1XORq6VWiTmLgjfkR2Hcm225uD8Rx3jtG/tCpcRwkcmNTMcbKSezeMQeGKbyR9SqlBOBcer1J06IbOOa7SxgcAo2p0lEw854HZzj6gMSUSr+kKsGWNrieZK1+V7txZkMScSU31502XxQMGN3OeeBc0ANBx4kf0p/RaOkdM6ZzdkfQafSHWRuPUvOl9VxOLtcWODtobwCc8Bxsnhsl0pR0IC0l5u/A4Hm5G98BiD25XwXjRGjNh5dcHc0Y+llfrsLqWl0FWxksMYmb9FzXsGHA7Vj7k1Di2x35EdeBcL7sSou5C1MxwM2McrEm/tJTSmjIAeRcXGBytnj1ZLk2p84QwHDBzvV6LfaL+pTkTRa3VZUuKqboNJskbwPBE7AqxPC6M7TDh+SkabSTpgARYC20d5O5o6+pV67DyGkD8XAlv0WDAyW3l30WD62Zx7V6nbtAbTuaOa3ZGzEzg1u713Hac08ZWQxsD5LSOd6EYxbwBfY8/KwjBthclcHV3nbOcLm4bZwGF8BYZbPVYdircRAayQtFJNcDaba2FnB221haeOD8+tXDyDQO2q9/0S+GO/F7Gybf5t9qoms+kRi0HDa887+Vg2Im/wCp1j2C+5bZ5MdXjR6PiY8WlfeaW+fnJOdY9Ybst/0ldHFNDNfKV85z/hfAjQl8pPznP+F8CNC12Ng1V+RUv3EPwmKVUVqr8ipfuIfhMUqpAuFVSh4su6EGa606mlxL4wA/eNzh27iqBWUzmO2XtLSPokH29a+hJ6YOGKrOndU45RZzb7wRmD1FcnL8eZXePppjnrtijobnD+/5fvBOdFPDS44Yc0dZvdxHEXAF/sqxV/k0qC8htQ3YPFhDrbwbFdYfJu4ADzpAGQDR+ZP79yyvBnrTT7IiX1Y3lcZZwRgrMzydDfJKf6R+ieQeTuHe1zu1x/IWVJ8XJa8sURgLnBsYJcTstAzLuH++5bdqfoUU9Oxpxfbnu4uzwHAXsOoBRuhNUIonXZE1p42ubcLm5VsjjsAAuvi4fD2wzy29oQhdCjw+IHMJhV6KBxCkkIKZV6LLbluHEbj6tx7FA6Qlcw2sdo5cSeFgtLnpQ7NRs+hcbgf3VfGJZnJoSqmNjaNvWdp39I/UqQodUWR84Al/1nYn1fV7ArwNDnguo0UeCeMgpztE9S4v0aVc5NFngmsujyNyshRa2kIWa1EZa4tIsQTf2k/ktyrNHAjJZvrnqy8EzMF8OcBngPSA3qmc2KnSgjnDM3Pq3BTFFWeo8P1UVDkOwLuGcMDxWKdJl8u1YNzdgOA4uPUM/Uub3gDZDtljWl7jvbHvd/O8j2YI0cy7dpwxfzR1RNxcfXh7UjtHulhB/wCpI2R4GN2BwDWdgAOHWq3+qPVG8u57hs3A2G/UitYD1ixP+6c1VSI2FziRYYWzueA447I6yOC8U1ZEbkG5aS0k5AgBzseIBHAY4XTKKkmrqlkEA5zvRvkxm+d/AAHAdfFzVrl6kxgkPJ1qu6vrhJI3/Jgc2WX6rpRjDTjcQ3f1bX1wvoFROrGrsVFTMp4hzW5k5vecXPd1k+zAZBSy1xmohhPlK+c5/wAL4EaVJ5SvnOf8L4EaVSNh1V+RUv3EPwmKVUVqr8ipfuIfhMUqgEIQgEhCVCDk6madyQUjeC7IQc/MN4BKIxwC9oQIAlQhAIQhAIQhAIQhAIQhALy5gOYXpCBjUaNByUBpLROeCtq5zQhwsUGIax6o2PnIW2P0mN3/AGmjjxG9Vhkf9v7+663fSehuAVD1i1aBJka3nDEgfTG//Vbf+azyx/UxA0JbsxuPoFhHUNqxHuXQObEwc67RgP0AIz7Ao6Npj5rHvYL4N2XEi/AX2fYVLaL0FPK64Dogc5ZLmUjeGfUvxAGea5d23UW0jpYZJZNgMG3mI7CzLf8AMnO9w+pjY+ljZi1Hyd6tspWuI50j8ZJDm444Y5NFzYes33NNCatsjAbGyw3neTxJCu1DSCNoG9dWGOu1TlBQgrRDCPKV85z/AIXwI0qTylfOc/4XwI0qDYdVfkVL9xD8JilVFarH/gqb7iH4TVKXQKhJdF0CoSXRdAqEl0XQKhJdF0CoSXRdAqEl0XQKhJdF0CoSXRdAqEl0XQKhJdF0CoSXRdAObfNR1boZr8lI3RdBWuTZBwH79SdwaB4qaRdRocqelawYBdkl0XUhUFJdBKDCfKV85z/hfAjSpPKV85z/AIXwI0IImj1kq2xRhtVOAGMAAlkAA2RYAB2C68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cqK3pdR3sniQhAcqK3pdR3sniRyorel1HeyeJCEByorel1HeyeJHKit6XUd7J4kIQHKit6XUd7J4kDWit6XUd7J4kIQVfTuk5nzuc+WRziG3LnuJPMaMSS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8" name="AutoShape 18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0" name="AutoShape 20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2" name="AutoShape 22" descr="data:image/jpeg;base64,/9j/4AAQSkZJRgABAQAAAQABAAD/2wCEAAkGBhQSEBQUEhQWFRUWGBgWGBgWGBQZHBgcHBobGBUYIBcXGyYfGhwlGRobHy8gJCgpLCwsGB8xNTAqNSYrLCkBCQoKDgwOGg8PGiwkHyQsLC0tLCksLCksLCksKSwsLCksKSksLCksLCwsKSwsKSwpLCksLCksLCwsLDUpLCwsLP/AABEIAPQAzwMBIgACEQEDEQH/xAAbAAEAAgMBAQAAAAAAAAAAAAAABQYBAwQCB//EAEMQAAICAQMCBAMFBQYFAQkAAAECAxEABBIhBTEGE0FRImFxBzKBkaEUI0JSsTNiksHR8BUWJHKCJRdDg5OissLh8v/EABgBAQEBAQEAAAAAAAAAAAAAAAABAgME/8QAKREBAQACAQMDAwMFAAAAAAAAAAECESEDEjFBUWETIvCRobEEFDJx4f/aAAwDAQACEQMRAD8A+44xjAYxjAYxjAYxmDgZxkX1XxFDp+JH+I/wgWfrXoPrkFrvtFQCokLH3egPX0Fk+mamGV8QXC8XnyvUeM9Ux/tCvyUKB9O1/mc96fxrqls791d9yqavt2r3zf0am31G8znzKL7QtQO+xvqv59iMkoftLNDdCL9ac/pYyfSyVe8ZRYvtEeR0RIkBYgfE5rn50K5ya/4zqowWl06sg9YnDED32nvk7LBYMZydN6mk6bo2sevuD7EehzrzHgMYxgMZgnNaahT2YH6EHA24xjAYxjAYxjAYxjAYxmMDRrdckSF5GCqPU/75z5117xvLI7CJjHH6UKY1XJbv39BXGWPxprdhiuqCySC/51UCIjjuCxIz5izWffPT0sOO6o2POTyTZ+eTnQeimUbwgYAEs0hKRLXuR8TkDmhQ55PBzV0jwnJPGZLCLxtLAkN79ua+fY5Y+qdAdoY4IpVWKMKGFNbtdsxrv7ge+XPOTjazG3w4YtToYakkrUSH4tsa1GvJIAU1VcDmz8shep+IvMcmKNIgUaPanqpN80ACa4/pnrrXQWWUiJG2FlRb5LMVvivoT7DOLqHRJIbtTSmiwHw/Ln2+eJrzs7bHDvwJc1nBOb5RuD5e/DfVJpdNtjkfzIqHBhNob28ScHbVXYNepz58Dkr4f6gIp1LgFG+Bwaoq3B/yP4ZnKWwWtNNJDrFMTNEJQQfMj2rvo/CVB20TyKPF5ZukdcLu0MyeXMosi+GH8y+4/wBcrOs0wZXWIK7KSyGDUFgrLW0+S7cGj6E5O6jTHVaWKaM1Mqh0YcG6+Jb9if8ALOV1ZNixXmLyB03ipHjXYrPK3HlL3BHBs9lW/wCI5sPTpp+dQ+xeP3cRPvfxP3P4VnPt154V3L1GNnMYYMwUkgcgDsbI4B+V5Wn6OkerRWjCxPxHsbm1prb1+VD0rLBN0VPIeKMCMOCPhH5E++cWg6PLuhM7JUIIUJfJqrJPyzeFkl1UT4xgYzkpjGMBjGatRIVViBZAJA9/lgbLzCteU/S+KdT5kJljVY5XKAAMG4oXye1n8fyy4jNZY3HyheMzWMyqofaNpd2nV/VHA/BuP6gZXPDXh1HTzprIv4E7BgDyWscqTxQ70eckvG+pfUauLSJ7gnnjc3Nn/tXn8ck5tOEAROVQBVv2UAd87ZZZYdOR06WEyy5dDyXXoAAABwB8gM8qxrjv7ZoIF/7+mADnivu90+HuvnzmJ0VgQQCD6H/TMgfLnPToffM87a9EP1Loscu4nh22/H3oDsAOw4yndZ6WYJCOSp5UmuR864vPoD2BzkX1rp/nREcAiyCfSuf1GenpdXKXnw8vU6cvhQ92e1OaiM9qM9zyL/0nqy+TA8jx39wmeA0K4+GZBQ9O/r7ZNeDox5OogPZJXSgTwpquRz785UPC/VHWF1STawNgGSOj60IZBR7dwRk/0vrUWm1OqMpILmIhQtknadwpLF2QeD65yyxurJ+fmxMI66XVRxKirFMpAIBvzFvu3ra139vnk8Mpeqmn1cEcccT+ZGyuZJKQWpNVfJv6ZMDpeomH76fYD/BAKH/zDyc5ZY+N1Utq9dHEu6R1UfM/7vInrXWbWJIXG6eqcEfCndn547Zv03haBTZUyNxzIxc8cfxcZq8T9FWWFisYaULSVwe/bvVcng4w7ZlEqS6dqUeNTG+9e267Jrjn551ZHdF6SsEYCiiQN/JNtVE+35ZI5i63wpjGMgZz67VrFG0jmlUEnOjPEsIYEMAQRRB5B/DApnS+sRTalJZm3SO3lxRDkRDmmYH1Nd/nkt17rk2mYP5QeAgWQSGU/P0r8PxyVh6XEhBWNFI4BCqCPxAzbqtKsiMjgFWFEH1Gdcs8bd64RH9I8Sw6jhGpv5HG1v8A9/hkqTlJ1PTY4ZVh1K7omNQz3Tp2qMsKIr0N12/CTfT6rTBikizxgE7ZbDgDk044P0OMsJ6VUP02EN1fVEsDsViDdAWFUj8LrJT9rjsjen+Jf9crnTm0lr+2RSiWYly7F1Qhjamw4BFetZYen+GtDPGGSGg11ZcMQG7/AHux9/bL1cZdb37OnT6nYJOhvlT9CDmKB5HvWbn8AaQnhWH0dv8APPJ+z3TVQMo+kh/PtnDsx9/2df7j4aWbPT80R6jPH/s7QfdnmH4r/kBnmXwhqQKTWEj++g4rtVE1j6c9z689np2PAzmmi3A+ncX8+14k8P69fuyRSfWwf6ZztotfGDugSQVZ2ML/ACu7/DEws8WLetjXz2ZKYg+hI/XPIOTvWemu+oH7mSEyuBTg1ZI7GvndZt6p4HmhdRasGdIwwsAs+739Bt5PzGe/ujyM+EpL8xTt2fCzboDMDR7HaLXi+cunR5IotTHHFFDslR2WSOy25Gphubkiq49CPXKT0HWS6Ul13BWCsdhSiok2GwwN/FY4rvlgg8RSDUxyzxkqo1G0psJ22AxIBr4dpF+ozGWNtEtL1mSKWUTbnARyB8Kjb5iqrfk9Xf8ACc7fCEm2BoLs6d2iJ9xe5T8uD2+WR2o8QaHVoyyM0RZdpLqVbbuDUG5FEgHOzw/IP2vWbNpjJje15BYpzyPkLzll/jeNfn/RZMxWZzBOcVZrGcOl63BI21JUZu1BhfHeh69j2zuxZryGMYwGMYwGMYwOTqXTUnjKSKCD+h9CPYjKb1HWy6fTzaSclrTbA/NyAkArdHkA9j/ocvuVnxy8XkxrMJPif4GiFlWAJB/HtXc/hnXp5asl8JWZ9WBCIptJK6BADtVJF4FEimv049e2Q8ur/ZgzaUzxqgZzHPBIY670GItPzrnK1B4m1aFWklnCkNtNA2QKH3xTC6By29S6jI/Rmkmb45VFUu37zgKKBPcevHfOmtcDv/5sjVUfUxyRPtBBosh3D0ZeD27NRz2vjrTEWPNP0ikP9BktpNGPIjRwGpFBBFiwB6H5jK31GaLStIumlEDoqyMj35JDN7GyGP8Ad9xnKdt40JGTxlEO0eobixUEnPy5A9wfxx/zcKsafVEehEJ59vXK4ftRZOHgUkdyktj8PhN8fPJo+MZFAMmjmAIu1KPxyfT5DtluOvT91dieLYrAaOdD7NBLx9SoIzs6d12GckROCR3Uhlb/AAsAcjI/HenupRLCbr94hAHF8kWB+OTOj1MUoEkTI4/mXae/pY7fTMWT2Fa8daxEfSFiNqTBnUMN1VwdoN1W78s5dV1zp0h2iNyeDaI47AhSQO4G4+h+mW7WdOie2eNHJUqSyqSV77bI7X6Zo6FrRPBHKFCbweBRrkjvQvtm5nrGfCPnkk2jQxVJM3lLCCDHQPlktyGIos3xewo++eX1KSfDAWlI0xRQsb3vZ7kbbztsEm7Ppzlw8KuJZNa21QrT1W32WjfcG+D39T2vNWh6DpNX5ziExsJXQsrspsd2FcAG+1Z175OLvg0q+mhV5UIttrkMpUD93DEKte4O6wb4zf4J8+OTfHC7q8YuzsU82rbiK9/zySn8ER6j97BqnYkd3+O+4HxCjXFXz2zR4Rjl/wCIMmodt8MdBQ3w8BQBxwRtIPb685bnvGppaDNrWvbHBGPQMzuR7/dAGbCk4hl86WIMQdrAFVSxXJY8885L5xdW6as8LRMSAw7juCDYPz5Hb1zzdzSB8PA6edNM6xt+7LpIg57ndZPf68Za8iukdCEJLs7SyEBS7UKUdlUDhV+WSuXPKZXcDGMZgMYxgMYxgMp32lORBDtveZht23d7W9vXLgc+dfaDOH1uniYNtABIANnc3YbebO2s6dKffEqlarWzMio7OyLZRSSQALFge3fnPos0QlbQaXuqxrNJ9FUbR+J9CMi9Z03UTcJpZU3BELMUWkH8A5+FebNc8ZYvD0W7X6ySwduyIVXAAsix37DOty3NrZyswz5p1eKCbU6qWZgoR1jRd4QuVWmFlSV5qzXrn0qUmjQs1wPfPmnRn0kcTDUx1KJHJ8yF2qzxTBSKFevzzn0uN1FcXqcSxsg06Fi9+ZuYkANYVfbji/xyT6frjLJcLSQqWJkFiRFWidw3c3fHPqbv0yQ12m6dK3mebGD6qjbLq/4dvHP9M9L0fQvsI20tfdkrd/3c2f0Obzzx9dumONvhIxys6BippiCA4F1/CxX0PrWd3gYhpNYwAH74AECuAvAr9f8AyzUSlHaeB2A9PlWdX2dqP2MN6tJIT9d23+gGcMb9ta6s8LHqXIUkCyASAPU1wM4OgSyfssTT8Pttht2168r6Gu+euva/ytPKykB1jdlHc2B32+tEj9M9iQjS3J97yrfiudltx6c+mNcOSD8Iz7dJNOSKeSWX0oAf/wA50+H4mj6cG2kyMjylR95me29+TyPUfhkFpLXo8UQ+9qG8sDtw7nd/9IP55e4owqhRwAAB9BwM69Ti3/f8Cr9Kl2xxxs7osRJbkC1hUCTle4MjURfO0/PIvpuoU9ckI5sMvtRCLfB+a5IzRq+9VJXz5Dp4yo58tSWna77F9/xetrkV4VIk6tqJFB2jzO/pZCjt9Dmp4t+GX0TGM8u4AJJoDkk552nrGQeg8WRSzLGqyDfexytK+0EsQbuuO9ZOZbLPIYxjIGMZFeIutfs0W4AM7EIik0Cx9z6CvXEm+BK4zVA5KqWFGhYHNGuRebLwByh9QauuxcV8C8/La9n/AH7ZfLyg+Oen7tfpCACZB5dEso4bi2Xmvi7fKvXOnTvOvhKtsnX9MpIaeIEGiC6XftV5WfCvVBFp9RqGG/zNQ5HxIu76F2HH61knD4RUAl3uwQRHFDEtVVUqlq/8s4fAnTo5dDtlRXUSuQGFj0F0f65ZJMf0Emvim9OZTGgIIXaZ4K5F/wBoG29vQ0eO2eej+KvPdVMRQMDTeZCykjmvhe+R8skx0ODZs8mLZYbbsWrHANV3+eeYvD2nWTzFgjV+TuCqDyKPI+WY+1UTrPE2kUkTIVBJW2hJVq4JDAEFc9NounTR+aUg2Mdu80nPar45zsPg/Scf9PHxyKFf0xqPCWmeJYjEAiEsoUsKJuzYN83l3j6bRH/8iaJv7MMtescrX+Nk5N9H6QmmiEUZYqCT8Rs/EbPP1yK0ngeCEu0JkjLoUtXPw3/EL5v6k5s03RNTHW3WM4HcSxo/H1BBuvXFu/VXf10SDTymEEy7G2VV3XFXnN1N2j0Em9iWEBDE9ydlHsPfOTUdN1U8yCYxLDHJ5oMRfcxU/ApvsPUn17ZnxxJ/0nlj70rpGB72wJHy4B5xj5kRGdI0gMugiIB8iAzNwRRagn9b/DLZI/mRuI3APxJuFNtYcH8QfTILp8yprdSx7KNPCKF1u7D8yLzp8S9TXR6Vim1GYkJQApmslq9a5Y8Zc95ZT8+SIid1jWaeOhHpIzBB35k48x7PeiQv13d7zP2Z9P2wPKfvSPQPrS8f/deRfigqkOm0SuqFiHd2PAuzvZjzZJLVWWleqRaeOOCAec6oAscVEkDjcxBpVvuT75rLfbqev8Kk+o9TjgQvKwVR7+vyA7k/IZXOsdalk0UzmPykkKRx7id+1ztZmXsODwLyR6f4fLSefqiJZv4RXwRD+VQe5/vHJfV6NZUZJBuVhRB9cxLMaisdMEsGshgE/nRmIkgqg2AdiCvofnltGRnR/DkOlvylotQJJLGh2FnsPkMlMmV3VMYxmQyqeNmV5NLpzyXmViP7oNN+e6steaZdGjMrsqlkvaSASt96Pplxursc/UI5io8h0Q3zvUsCPYUwrIzb1EN30rD/AOKP6A5YcY2K/wDtHUAa8rTMPcSSD9Ct5Edbh1srQu2miuGQSArKvy4tiOD/AJZdqyr/AGjaYtomI7KysRfcXX48kH8M1hfuiabJ+o64Ag6SNwVP9nMPb++Bf4ZH+HdXPpNMsZ0UzEbmtTHySSeRdrxQ/DO/w/rv2rpvqWEbRNfBLBa736iufnmfs/1e/QxgkkoWQ2DxRJUc+ykf7GXxKLDp5CyKxUqSASpq1sWQa4sds2ZgZnOamMYwOHrWv8jTyS9yikgG6J9Bx6XWdGldiilwAxUFgOwNcj88hfGT7oFgH3p3WNa9rDOfoFB/PJnTM1fGADZ4Bvi/hN0OSKPyzWuBvys+J6fVaGP180ycEdkW/wCv+eWbKn1w/wDqemIPKRSu30H9L98YeUrf0a21GvKUD5iKD3HCCz+udPiAxR1NNt2qCDu5J9Qqr/MWAv5DI3pfVU0662aU7VE3Yc23lodq88sWJHf09Mp3UOvDWSSmbgkDygSAsQBBkb3LbRwACWLfIZvXP57Dv6R1TTTzST62SMb3XbGVJoL9y2qgva/eucscogWNhoJNPD5h+OVWUla9FQdye1CgO+fP4unyJqgkQG+vMjRijmq3oh427yo7duayzdThMmjeeXTLpJk2skilUMhJ+6FvcDXvz+uas5gsXgzxE+pWRZKLRkfEooMDdHb6Hj9csuU37NumFIGla/3rcf8AatgH8Tf6Zcs5Z6mXCmMYzIYxjAYxjAYxjAZy9U0glhkjIBDKVo/McfrWdWYbAov2XSnyp0P8Ljj5kU3HpyMdEhdF12lRisqSGSOuCRwV4B+6aUHtw2afCkJh6rqYvQhjzdkWHUj/ABZJ9eP7N1DT6gcJL+4l4Fe6NfAHPqT2XjOt8onOh9YE+njk4UuKI9mHDqL78g5JZSF0RVkVFJMOvsUt0jrd/COBTV7e+WnSdS3zSx7WHlbLYig24E8e4GYs14V3Zg5nMHMis9cj26hGMgEjfDHxxFGtNqJDZqyPh3em5Rk5oIHXcXk8zcxZaUKFU/dUV3+p73kH1fpwk1aKzljJRK9gkMVMy8fzy7bPqBXpk/odakqB42DIbojsaNH9Rmr4RvJyqR3LrtRKp4jCaZTViz8cp4PFD6Dn5ZP9Y6kungeZ+yKWr39gPmTxlE1/VV0sBiK1qWQyUACPM1BO7sBe1SV+djg4xgqPWNc0k020t5fmPIFvgWdu6vn8IvOOKVgRIvdWFE88jkcHJzqnRTptDUgHmySLu7Wq7WKJdd7FmvUgemev+G/+jeYF5Opsn+6FMft2v+udNynhs1436YSqSSrq97gHO6xJKwq68zai0ewPtlu8P+G01MMOonllnsbwsjHaD2I2+oB4+dfOsgR0UJ0pnKjcUDFm553AoBfb4TQrsWPuctX2d6jdoEB/hZ1/Jif88mXEIsipXbtnrGM5KYxjAYxjAxeZxjAYxjAYxjAoPidP2Xqmn1POxyA554IGxuw/lKmvWj2yX8f6YvoiykgxMsnHy4PPpV3fpWbfHHR/2jSOFFun7xaq+O4s9rW+3yzx4X6smu0ZV7LBfLk4Auxww9ORz9c36S+yJvQ7WUSIP7QK5PvagA/4QBnSBnjTQBEVFFKoCgewAoD8s2ZhTGMgz4h8zUrBpwJNpuaT+CNaNKGB5cmuPr+AST9MjLs5UF2TyyeeUsnb9LObIIFjUIihVUUABQAHYAZH9Z8Sw6UfvX+I9kWix/D0+prKP1XxPqde3l6ZWROd21qJHa3fsoo9gfX1zUlo6/GvicSyRQaYeYyShjQsM4+4B6NTWT6cZyeF+luXbU6i2l3ERszbgKJDyD0PPCntQJGcWq6EdOIRHbSOSrNYUUQLjA7hDfxMfT27ZZtFpQiD4t5aiWHCnigEUcIgFAAegzn1eprD7XXp9PeXKB8dvUSC73sD8+AR/wDlnjrOuiPRII45AzIyBwO4YqzkGwPX+mS/RtP+162R5QrxQfAqsAQWP3m7UaAv8Vyl9c6P5M3lqSVc2t0t/EQB3ri6v5506eNmM2552XJbuteLNP8AsbwRo0m5RGzVSK2wchj3IIB49ryZ+zfTumjO9Su6QsoYEcFV559CbzV0D7PkjYPqGEriiFAqNSKF1/GeKs/llwAxb6IzjGMyGMYwGMYwGMYwGMYwGMYwMEZUNd0GXSTPqdEgcOD5kB4vnduSvW7+H5mvbLhkV4g8QxaSPfKTyaVRW5j7Cz6epPAyy0V5ftSgumilUg0R8Brv7kZmT7UoK+GKUn57B+u45VPFM7aiMaqRkUO+1IVUBgvNOz92JofLkdsk+g9I08sEbmGMtVNy5+IcGwWr8Pnly7cZurjLlxHJ1fxjq9YHSFCsYB3rGCzbe/xPXAr0FXz3yN6TDrlVkhSVFet3GwV2HxNXAB9Dl4RQoAUBV5NKAo578DjviWMt3J7jOF/qJOJHadFWum+Dhu3ah95PO1CaJvndIeT+H55Z4YRGgRAqqLpVsAf6/U85leB9DmqfVpGpZ2AHPf8Ay988+fVzzejHp44OXUhJnETMDsId464YV8Ab5WQa9azX1fzXkGm05G9xZogCNOxdq+6KNAdz6Zqi1kusZY9JuRAbadgQBXw8e5Pt3+mSWs6hD06J1iPmzEoZGY7mJc0Hc3dd6Ue/ped8OneN/o8/U6k506JJYOnQCINR27rAJZuyvIQO1n/Qdso3i2dX8tozu2l4yeR8Qokc/Xvm94JJnIJZm36iF3YGxu5QkA9uO3A9M3eJunD9n3gAFWDN/etQpY/Ptyc9kjzPpvSNV5sEUn86I35qCf1zsys/Z5rxJoUW+YyyEfja/oRlmzlWjGMZAxjGAxjGAxjGAxjGAzF5y9Q6nHAheVgqj1P6AAck5ReqfaBLOWj0cT/9wBZ/qFFhb7c/plkt8C9a7qkUKlpJFUAWbIuvp3OfH9ZrjrteGYnYz8Am9qDnb7Dgenqcll8Aah0aXUSLHSs5u5XNCzfI/rkL4RhLai6sKjE9uLFDv632r1zpjNJV0n6UmpXyrA3AkEjse4oehusj/D0fkFtJPayhiy0DTqa+JWHe6P4fPjOqCXab+6F+IsAeAOe3++2VnxB4wk1DoR8PlFtjDhjdck/h2ydXHumlwvbdr3KygWaA9d1AcfXI3W+JdPGLMoJ/ufER6fQfn6Zy6Poml1Co5edlPFvL24o8beDfpeTWi0GggI8uIE8fEylzxzdvwD8+M4T+n93W9a+iE02v1WsNaaMJHfMknYV7fPtwAfrkxovAcKnfqXad7u34Qf8AjfP4k/TO/VddJB8sBfmaJ/IcDIjqEjyxSKSdxVgOf7udselMfDllnll5beq+KF+CCAcs5h3AUEYL2Cmr5IrsODlU0+7UEbwC0+nKnsrF4jRYngbjwf8AZzOgiLgyHcKWGcbVZiXQ+XIoFfe5Nj5juMsUWjUU0Y2qzeaDe4ktzItOPgU8dj6k500y49HCd1r8Kyqp3eXHYdRtcMQxDSGiT7AZKxAEUyhgO4bkH3BvuDmHhjiQltqqCWBYKApPopCjnk+7G+5yr9W8TSSh00ykIFO9wPi2k8k/yjmvc36ZUbPC3Wl0WtkjLAwsxQsORwSEbj0Hb6H5Z9WVs+ARwMFD7Ttug1GrHJF9rr0y6+CfGXlVDMTsJ+FifufI3/D/AEzllPVt9MxnlHBFjkHkEZ6zAYxjAYxjAYGMYGDld60vUHkKacxRx0KkY2x9xVGufl+OWPMVlnAp+j8BF2Emtmad/wCUEhfpfevptyzdP6ZHAmyJFRe9Aep7k+pPzOdeMW2iM8Rz+XpJ2BoiNq/Ks+Y+DdCCJJCD6IO9i/iP4dhfNZ9A8eakpoJiO5AT/EwB/S8pPQ9SINB5hFje3HHJNLQ9+3t2zph4ZrPirWBEES8yScV6hb7UO5JoD6ZVNTpSg+IrdlSt2ykGjY9Ofnl68A9EbUTHWzG6JCdviYcFvovYfMfLLF1jwVp5VmdYwJXVhu5+9y24AmgxPc5blNiieBp782Ov5Xv9Dz+X65ay1KPz+mVfwAi+bNuO07BX13cjjLTKL49P91m5pKRk2fWv9LOelI5xVE5p1GoWJWdzSgfn3oD3J54y8I3aqYKCxIAAsknjj1vIDqvjZduzToWbm3YE+5+FO5r3PH1yL12vk10jKpEUKLuJfhVA/jcrySTQAH0HqckdJ06OFdzmSKPYUUj4dRq2aj8I7xx3QFVdgE5i5NacD9KmnkTzC0szfeiU/cX+HdILWPmyR3A+ebv+HohkVRv5/eWWTTRbbpWkJuT29LJNXdCc0nSWYSROggQRl/KCv5CEiw00hYea/A4BNVz2rNk3S0jRHsyxKgKzlRLGC54EWljFE7qO4jgHucx3KiZ4N6b2bdGAQJZFMcCcH4YtMo3Snng/jzkNr+imNS6hlA52SFfNCUB5pVeyFiB8r545y6azp80beYgeRgFVZ2/ezHebKxw0EhqwCWqgc69L0vyHS9y+YRuVU82SUk/GZpqI2W10KAF8nHdoVnwl41bT1FLbReld0+nuPl+WfTtPqFdQyEMrCwR6jKX1b7NkaUNAQiFhvTkUL+Ioea4/hIrNuk6Pq9BuGnrURNzsY7SDferrt3rv7ZMtXwq6Yzh6RqpJIw0sXlNZG0m/x/H2zuzAYxjAYxjAYxjAYxjAqH2kCRtMsccUj2wZigJChfcDnm/0OQHhfwG83ly6okRAWsZ3biLJAP8AIpJJrub9Lz6bWKzUysmojjEsUPlx2ibvgjXgXQugPpkZ4f6+082pjbaRE9KyWQVsgWbPxWD2+ftnR4j8NR6tAGJR15SRe6+v4jjt9D3GevDvh5NJD5a/ESbZ6osff5ADgD5ZPRXznp0PkdUliPFs6j52d6+vev1y2NBY9q98jPtF8OMHGrh9K8yrsEfdk/oD9Ac5F8VRmBHpnmYkeUoPp63zan5c9+1HO+OTNiW6h1BYVLyGlHAHq3pQHqcgIuj6jqTh1UJCLCsx4+derE+4FcZIdD8JzaxxPrLVP4Y6Kk0fb+Bb/E59EjjAAAAAHAA4A+VZnLP2JED0zw55e+EpD+zFQuzbbytxukkPa+OBznqXw7c5Z/3qOGHxmjANu1RFtHF2bNg8DJ/GcttK11XprojBFE0RVIo9MV+AG7LO3Jrj/XOwdGZVdoSI5pNm5jbhQKBRVNAKBdCh88mcY2OB+kJUm243lovJH8LEigDZBrgV+Jzm1uulhMkjrviXaESNWaRiaBYm6As+3zyYzFZBzafXKxCkhZCu4xkruA+YBPvnTWc6dPjEplCKJGFF6G4j0F/gPyzpwMVmcYwGMYwGMYwGMYwGMYwGMYwGMYwMEZx6XokETl44Y0cggsqqDRq+30H5Z24wMVmcYwGMYwGMYwGMYwOLrMsq6eVoF3yhSUXjk+g5IBPysX2sd8p2m1HU44dsUTMQs7L5qoSxL6lkv978JH/T0t1TkXx8N+xgVfpet6ifN3xISD8HmVFY3Sj/AN2ZLO1Ymo7R8Z54zl6f1LqReEyRExmvMHlRowsvuH9u1EUtEd+D65csYFRn6h1FZbEe6NpioXy0tYw8W1ifN9YzLz7qOPe2jM4wGMYwGMYwGMYwGMYwGMYwGMYwGMYwGMYwGMYwGMYwGMYwGMYwGMY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6093296"/>
            <a:ext cx="925252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300" b="1" dirty="0" smtClean="0"/>
              <a:t>АИ-2 (ранения, ожоги) ИПП-8 (обеззараживание) ИПП – защита раны</a:t>
            </a:r>
          </a:p>
        </p:txBody>
      </p:sp>
      <p:pic>
        <p:nvPicPr>
          <p:cNvPr id="32770" name="Picture 2" descr="https://encrypted-tbn2.google.com/images?q=tbn:ANd9GcS8t75hLbBegdPEyFkmpz1C3toGPCDnL_DC9KtvmVCL8SZiamDw6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933056"/>
            <a:ext cx="2181225" cy="2095501"/>
          </a:xfrm>
          <a:prstGeom prst="rect">
            <a:avLst/>
          </a:prstGeom>
          <a:noFill/>
        </p:spPr>
      </p:pic>
      <p:sp>
        <p:nvSpPr>
          <p:cNvPr id="32772" name="AutoShape 4" descr="data:image/jpeg;base64,/9j/4AAQSkZJRgABAQAAAQABAAD/2wCEAAkGBhQSEBQUExQVFBQVFRYVFxgXFxgVGBgUFBgXGBoVFRcYHCYfFxkjGhYUHy8gIycpLCwuFx4xNTAqNSYsLCkBCQoKDgwOGA8PGi0cHBwpLCkpKSwpKSwpKSkpLSkpKSwpKSksKSkpKSksKSkpKSkpKSwsKSksKSwsKSkpLCksLP/AABEIAM0A9gMBIgACEQEDEQH/xAAbAAABBQEBAAAAAAAAAAAAAAABAgMEBQYAB//EAEQQAAIBAwMCAwYDBAYJBAMAAAECEQADIQQSMQVBEyJRBjJCYXGBI5GhUmJysRQzgpLB8AcVQ1NzorLR4RaDwvEkRJP/xAAaAQADAQEBAQAAAAAAAAAAAAAAAQIDBAUG/8QAJhEBAQACAgEDBAIDAAAAAAAAAAECEQMxIQQSQRMiUWEFFDKBwf/aAAwDAQACEQMRAD8A9MmjOKAFHbmtkC/NCl3DSJoAiiwrqJoBNGuxSttSAYUZFEik7KAUXoqaC126gFTRBpsN/n/P51geve3dx2ZNOfDt8bx77/MH4F9Iz86jPOY9ujh4M+a6xehPcC5YhR6khf50m1rrbGFuW2PoHUn8ga8Vv6guZclie7EsfzJmmt4+X5Csfr/p6U/jPHnJ7oeaKn51577D+0rC54F15tlSULtGxlzAZjwRODWq1HtTprZzeU/JZuf9AI/WtJyY2brz+T02eGXt1tczTZmqIe2+m/acf2P+xqz0nUrd5d1p1cd47TwCpgj7xVTPG9VllxZ4zdiSMUAa4PmgRVswIpNLNJIoIC1dRoPigOFdNJLV00wDGkmjNdTAKtdTlCkCBcpYamoozTB25SDXF8100ApaLUjdXMaANLU01NKBqQdNCaS1AmgFE11J3VwagzWrWbbj1Rx+akf4140Z2j1ivaCa8vHQGfVPbHuh3kj4U3GCfSeB/wCK5+bHenpeh5Jh7tqULn607c0zjO1gP4T/ANq9J6Z0lLCwigfMck/M8n71PNsmeTWU4rXTf5DV8R5v7M6Nbt4KTayDAuMVDMSAAAhDMecA9q3ul9mQOXRflatKn/O25/1qn657OBiLtoi1dVlaY8pKkGWGfMCJmO2aR1Hqmo0wBOst3WJjaLaGI5JgYA4zmcRT1Me4zzzvPZcMv9NP/wCnlIMXb8+viT+YiKqn6Q+m1Fl1IO64tssq7C6sfMl1F8shQWDCAdvFVOp6JrNVD3XUA5C3H27R/wANV2p9OfWo97XHSXrG+8uqCAgqpJ8MSJFtp5I9R2g4o90/Gkziy6mW7+HoYNEmqdPazSH/APYt/fcv5yMVZWdQrqGRldTwykMCfSQYn5V1zKXp52XHlj3Du/NEmkTXbvrTZjuoE0KE0AZrq6kzTIa6aFCjYdNGga6gBNGJrhFGKYc1AGjGKE/KgFIK5hR3VzGgBFFRSd9KBpUFE0maLUj58UATRpnx14mfpmlOW7LjiefzApmWRVRrdtt3ZE8xhm2gbnY4HPMD/GrGwSZM8f5xjtVX1KGuujCVZAI9QZBB/wA96zyisVda627Ek5GV22iGCsQ4/FvuAqkHaRt/Y77sRrrhysXGYBJP411ySQSwBthQ2QwG0iYGM1aPoLW0s0DspaGCbhtUWkIIHaAF5GKV/QZBm3qWBES122hIJJ9w3F2nnB2nyjA21FXIqdKH8UKhcgDzAXXOJAkreWCBjhu3ak+zujS/cvaq8Aba7goYSPKsl2A5KpH9pye1X9u4pXapI2BVKuGDKIgbg2eBg8GME1kvZ97wS9praksfeU/DClHH1OB+VZZd+XZw79t13/z5VXVOri8x8NFs2vhRRBI9XPcn9ngTGeTXho4x/n5UkrEjuCR85GDQRZIAkn0GSfoBWF8vbwmOEkgl/nV97D6pk1ltQTtublcdiAjMCR6gqM/Wqh+l3gJ8G7H/AA3/AO1S/Zh9ut0//FCnt70oZ9PeqsPFjPmuOfHlO3q9E02s4qJruu2LJi5dVWHwiWf7qskfeu3cj5vHC5eJFgpzQisxf9v7C4CXm78Iv83n9KOm9vtO5hlu2/mQHA+uwyPyqfqY/lr/AFuXW/a00126kW7oIBUhgRIIyCCJBBpQNabc+nUDXV22mQTXVxWuoDlJpU0kUTTISa6q3qvXUsYZbjEQPKoOWXcMlsgifuDQbrg8BL20hX7Eyw+RA7/eg9LOc1xbv/Os7e683qqT6ZOTHYMf5ULPUZInxHI7gFfT4rhJ/IUw0O+TjP0GPz4qbp9ATBYx9M/rxWfs9TZVwlte4ZmNwj7YA7etcvtEXMC4WYfDbDNB+lsGD9aQXut6Y/K3CBExgY+sE1X+Ejggtu5UkZAPqGaARkHHqKjjU3G+Bz/xHCD8huc/dRRTSMeXC/K2o/67m6e3CrxQEWyGtAwZJHp6d47Ux1PUuySslviBwGAIlQe24THoRVg/RLJw6b5wTcLXDmZIDEqDHoKokYgAMZaIP8SEo0f2kapq4uuk9QW5vFsmGXcN3vKw8row7EGPzFR+pN+NbbsykfqD/iKr/Ze5tvOO4uPB/iVTn/l/KpXUR5Fj4LhX+yw3D9IH2pXoa1T1u4NzOxAFvygkgKpKgu0kwDDKk+gbs1ZC51JE6gbu/fbW8zAglxscZCSewZgI/Zq06h0P+ksF3Kmy4zkkFjsvIkFVx8SOMke6aovaLpQ01wIHLA2w4LwpLSwIgcCVH51zZ2vV9HOPzLd2xph7RW77AWt/iqrsu5QoIUS1udxwwHHEweRSNR01LupttudC6sFe2xRpCb0b67VIIPIIngETrPStLaC37dtVAAZWBcna4wBLEEtu2xmSYFN6jSAW7YefIbe7azKREBgGQgjG4SCMU9X5cuWWMv2b1+2XPs851ty0xJCnczkQzKwkEZ5Ykj+yTW00OgS0sIoT+HB+55P3NRktLauXtiu20oILvcYkqh964xPxeuM1Ht9dYvnIBzbtA334OLrqNloE957CcEw8cZC5ObLOatXXh1WazpFl7qXWU77bBpBInbkAxznt/wDVVt2+zG2PHdn5dTqERg2AVK2UMjC8f73kbSahW9WxZFtXLlzG4qupW6dhAObdxZOGHBPI7Zq7GOOVnyk+1ftSxbwbL7V2je64ZiyzsVhlVAImMk4xBrIcfIVN67b26hj+0A2cZjP3qvIrkytt8ve9PjjjhPaXcvTHPHekzSmTAM03OYBH6VLo3ps+k9evpprSqdMFCwpe4u8gM3K+ICPyqfa9pr5xsssf3WH8vEmoXs/rtCumUXfD3gtu8S0peSZxtDFlE4M/lS9Z1TQkQmn3HtH4IJ+kkn+7WvU/yeRZvKz2bWR9q2tkC9p3QHuJH3AcCfzrQhp44wfsawKdK1LW3Ch7Vg5ZSxUEA9lYgvAzwBW5sqAoAJMKoBPJgASYrfiuV7cnqMMMdakl/Rya6iorq3cglRSVOSZ+g9PpQBrppka1uiRwzEZ2j87bEg/UK5rDe2HUWt+CqRtFxyynKkQiiR85JnHArb6nU7ATAOC32SC8fM29w+1Zf2x0dvdadwXtg5CmN0LvAEZhvCHbtSp7UvTuo3C4RdiF2W3BMLLFQoPoJ25g8cZrU2OgXD/Wagx+zbWP+d5n+6KxOnvNdm4AN7DcAoAAKmUA+8V6Oep2xbW4zBUcKVJP7Y3AD1Mdh6UoqmE6PYTzMqtHLXWL/f8AEO0fYAVYafUKy+UgqMCMLwDgQBEEcVXtqFuOCuna4RjeyqqgTODcIkSZwPvT903NoLPbsiBJ97mcBnIAyRBHzxmqSmxUPW65VJD3BbRApZi2wkuWCqGGVHlJJXJkARklvQ3bYcEXLl5nAAMllgkGfKoRRxn5j1p7qGm8QMGXxLbhVuJO0nYSyshkZBJxuEiMyMzd68Lx1vyznR/aa1cdUZDYuXLgRGRi4z3uFyA/m+EqZBHHNPa1m3tOCx3EA8FtyOBOY8Wzcb189SundFFi/cuWg/nG1UdPDtoCQcuxLtBHwAkzHzCutWRbFuW8wFwHcYZt58Tftz/tFGMwLjVGG/lvzfT39nSks6g2L6XD7sruHoVPP3GPyqz1OoANxee4/stA/wCV/wDlqq1aqQRk/SFH1kgn9B9qb1l4i2HA4HEk+7giZnKz+dNj8tEihgHnaVB8wIEKYJBkFSuBIIPEiDmi2r2lD4isx3KrJY3tKmGUEOdsGZ+dV2l0ouee40oAdqztRVBnc+fMREyYj6VZ2NcoAFpGcFQR4SjZtPBDSFI8vaeKjSt02b8kE2r9wgyGaIUkASqjaqHPIG6JyYpjVa5WUqwe3uUgb1KiSP2sgHLYJ7VJvdThCWFtNu4EPftiGmEDFdwXdDfMRxkxDTrO5ioFp/lb1FtycSfw2Czg9j9qNDZVm6Ll28GErcS0xHYrcsqCP0IqQ/R7RkuAREgMR4aeUCQmFgROZ78TVdo3i+OQDaIAOD+FdcRB4MOn6Vb213v6hNsDkG4Ru3Ed9o2xPdieQKIKh29Cu0AtqHXay+SztQBp9xNvGTG0EGAcmSZVgqU8rl9nlJb3w3MXJAZW+TAGs11Pq9y3ryDdfw1u2227vKEYKSCBEgBm5nirnUdUs3GHhXUe8JCAEy4Ek2iYyCAYngwR85mW3Rn6fLGS97Z/2o6c7tuRS21dzRAhEMMxkjA3rTns77NrdQXLgMH3UkrIJ5YjP2FWvUraXLU+8lxCo+YvABZ+5Q/arnToAABgcD6cUvZLT/sZY4e2E6fpdtPdtov0Ufz5/Wk63p6OpVlBB7R/mKi6jrbAgFbdsnP4lwTgkEBFEkyFx8z6ZQ/UXuD8JwYUlj4DkFt0DaWIggMsqeIPMQb9s1pz/Uy3vZHTtHpdJbY3Ao82XuDxMEmAPKdoHyGadHtnpEP4XmPpbt7SfvAqss9XuK6byuSvw3LD9jw/lMiDGPpWzWBkCPsPzpyC529s839I1hAZDYsYJmd7j0PeK0QxRNCK0k0yt24V1cK6qSFdQFGgkDranwWImVg/YHP5qSKzT9Q36coDDBVZD6MpUrnmCpYEcxWyu2tykHgiK8/6cssFc4QhGPoJ2f5FK34M/wBA6eE0yKjBfM3mZcuQ5G4Ae6hPE5ir/pL3FtKiopNtntkltoUKZUiASfIyxFZOz12/4yr4aHO0W0tlydmDt5P0AgZrfdN6VdlmK7A622hhDBwCpBTkHYLQz+xWePiqvRm5ZuZe5f2oASQihY5z4hl+IyI4+dM6NLDNuS09xgw87qx5B8ytcPAjsO9XtjRHdHb/AD2Efzq1e4lpJdlQDktC/wA+atMVdnRsYxA7en5AU8Omn5/y/lUTVe2lpZ8NHfnzEeGk/Vsn8qoOoe2N24CqkCR7tvcCfkHyx/sxS2rS91utt2RtuXFRuCqzvzx5VyZqj12ss3ObdzcMKWIQ57kS0D+zPzFVOltO0i2oU/EE87z++ZhDMTvZeamr0ZkAZu5CZfKs/lQsFG2N5RT5mwxM4o2NRWanXbBAENxnMESCwwAJGBzj1pjTNvlTndP6c/pNR9axBkz2ntxzPzEU9bsMsGOIYemD/wCP1paUXo73lAuSSu1VBBYbwpErbH9c4YAmcAdwTVp/RGChrhWPibUuYVgWwtq2VtDAU5JOTVVp7hFy4UhZLS8SwX3oVSIGXyx8o5MxUvRMXaQgcEpvwL+9Q3D3rpW2AAzn8JSR2PapNZ2+rWYI3C6xMMbdlmDbj+4pBHm9aVqdRaZSXXHmJ8Syy4UCSQyYHmGTHy70xa6fcDLJBCs6y967cdrbkhsKqqCREAkhSZzApnUdFbaoUoCpY86hTudplWW9I8oUZnIJA81Ahhbi+PZKEFSXAIO4eZFYCZM/1R/vUetaC9eAW0Yi6xcbyi7XtWipbPmyrCINNa6wbdxCePGSDu3EgkpJYgGdrmZJ+Rq88MyGUgNEGcqygyFaMiCWgjIkiCDBizbXDO4XcYTqvSG0zBGKklN42zHLArkDOPTvWo6Z7LIjWby3LhbyOJ2Qdw44mIb1qXr+npdKtetKxQED8fasGDnCseD2ovcthRba5bS2FA2KxMoIG1rjfBwCFAJBA3QYMTDV26uX1eWeEm9X5MATp8fslh/DuLL+m2rWzc8s/eorXVaQGU9sEfTgUvpjzbX5CD9Vwf1BrWduGnG6cp92bZLEk24VmYg5LRz5pn1AqF1Dpij4k2kHN+7cJLGfd84ERtyMirO7dIACxuYhVniTJLEdwoDMR3iO9QOs3Dp7LXbe0uGQMzgMzKW2kkgiILKQBCjgCnb42eGPusxnygf6unO5Sg2wbbsQSJ3BwZUjIPrk/bUaK5KKfVR+mP8ACsx06+dRZN3yreDMpKjaDEEBx8SkMOTIORFXvRb260Pkxx3E5g/TIp43ZcmFxtl+FkBNdFAGurRiBrqNCmToohaFEUBL0vTi4mQBkd+1Vz+wdgPdcvcLXNxxtCqW7hVEtn1NWXTNYFYqThvMPqIDD8tp/OmPab2kTS2g7AncdoCiTME7iZA2gAnmoUlaTSpbU7FS0gy0AII9W9fqapuoe3ent4UXLrQeAFUfxOxhfyJ+Veb9X9p9VrL2wvut/AgICgerBMMfm1Wmj9kmdgHfcdqvA8iBWLADguxBRgQFQDHmzQelhqf9IF5zCMlsHAVF3H6bmyx+iioi3tRefIh4+KTcA+SAF0HzIUeprQaD2ct2/vyF/DH32new+Tu1PvrrVuLaZgkeHaWYIGZVRCx3/wDoF6Co0/sy7EG4Y/iM/YLbbH/9B/CauNP0S2giN3qDAU/+2sKfqwJ9Sal2rkpuYbMSQSMeoJ4P1prTdRtu7KjhioUtEkZ9G4JxwD3o0Wzly8ECj6hFAnj9hBwBImIAxJFNXrisDbuK6C55POsTvkQGUkBvQEgk8Cqr2j6kbVm6wDbncWA6vsNuLavbM8wSXMDkn6VT+yl7UXGNsA3bC+IbyMQJFwGQXfJbcJCzyScc1nc/u06cfT3LC576S+o6HxF3N74PnxjeCVuAQCcuHIgTDLirHTdIuW9KniptIEQ20ny4ltsRIAOc5zWk6cluwu9mAuNBZmIGdqqTknaSEWTPmPrVjdtrcRgykAxyB9QRnEH1q2G3lmv6eu7zMgTbuO6CAqnIZIhuBAOMyQYE2LdZgABSrGdocGWVUZiUtrkcAANtkHtVp7R9NPgoVGUubJABILlRuVTie+4yfkaodJtG5dzNJG8WiQiODvm5qDDSSgUkt8XuicTryc6SnvXdsu7KTbLmBa06rIPO8tckHYp7ecc1E1usDqxt3idrmWGpK4KoAfJaKgk238uQpk/FAldO1YJRVWyFBK/h79QYaW2+KqhFkhiZYiQO5oXdbfZQQL4IGf8A8e3lgTwr3pHw4k8T3oNT6zWM9hm3F1Qh5Fy3egoQwl0CsDCnle/NX1oXbnJFpPRTucie7fACMY9ag6k3biOjhjvDL57WzykMDDW3dZypE+ho9L1z3LS5Ii2pItwXMpulnY7bQO0gTmSMjFSa3OitKq+IQwViwN1p8xySC2JnI9O0Unx7ESDbI8+QA2EClhInhQmPkMYFVtpwdsi3JUKpFt9bcKqWHmuDyghgw5P6RVr4DOGO+8gbhfIhSGkFdoPbGScY+lSErLuq0jtG62G7c2mznykhTmf1qb05okTwx+eCAZ+fJpF3pzDI1F/6FkdTiMqyQaRoF2uy44VsAAH3lmB9BUmsGP4lrtJdQfRmRoP6H86x9/S6+5bPieMU2ywdlUFVEzsJE+7PFbFrW4QfkQRAYEGQynsQQCPp6TRF9lxcUkcbrallbsZQS1s/KCM4btU5Y7bcPN9P428+6bp79zcLDMIAYgXDbmfLPME8fkK2vszcYblfDbUZhz5o2sZGDLAnH7VVXR+lJp33C8bkoUKCzcnkQcEmRt9KtOlsfH3Ebd/lAMTABjdBMEmTHbE5mDjljT1XLOS+OmgFKBpNEit3njQrjXVQCjIpAok0Ej68HwyV95fOO/HvD7qWH5VnuuF7lsXJK7SCCq5xk4LKCY3iDI81amcdv/FVN2NrIwke6ZG1ccZ7yu3iSCT7tFVGf03UPHteIu1QILbYEgKRIwJO5D/e+VWnSNRGz91zaP8ABfMpMcxeQD6XDSLfRlW2loAW3IueGQPI9tTuVMR5wAJJ3EtuJ5FO6DSMQ9tpQsu0HgrEbW+qsEYfNRU4wWrTU9St2yqs3mYYUAkkZEwBgYbJ9DUe1fv3J2WlsK0y1wy7E/EbagxHPmP5UU1l59hS2i7kl2ZoCvw1tUHmJDBhyAMUi/07Be9cuXFUE7FG1In/AHaCXP19T85oQ1qvBLhbjtqH4CLkSQu7cqQgBMGHMcwBmpVpL7Kq20TTr6EBnHu+6i+UE+bnIgczUjpFi7cX8OyLFsEZfykgyWhAZB4GScsZ4zfeEtoGOQMsSBgercIKkbVv9A2vvJ2tAkYglR5WafdYdiDMY4AiPateCAxMKSTwAWY+YlEwCzZJf15prX+0ltcWx4rdmPuAn9hTm4apUs3dRc3EkkEy5MQwxBIySCI2Lx3KUtDf5I6jrzebb8A2+728pLBiwl2I+mFOImlaW/ds3/EtMHBmUZgGdZBMByJeARgznHpVta6JaVCpliRG/wCJcgza7WiGAIjMgSWIzGvaAXEYXIV0YbiBABM7bijsjwSB2O5fhNMz3tBrPEssEAKXlWN8rDDzIT6EFQhj1EVVabp9s5YbxAgNJRAe1u37qj9fnSX1m20UdtyqNyEjzKbZDFQe4KhsHPEVUaLXG4x3tFsTtUblVx+1I94H04qKpqn6hbUQ1wA8beSB/CM/kKg6jrI3gJbuODPmC7I4jDwTgmq67rlT3Ux6Kpj+6BUJuqNM7So9XfwhMRkEjdjtBqT8LnU9UUDIdf4kYD8xiqzQXLZG0q14KXIQQtsLuMXLjGEOAMsT8hiuv6zUOPwtPdvN2hHt2gfncubQw+n5iq3QaG/YYWbmHJLHaPFgtBlBIQEC4ylmMDAANGhtptP1EuCqNClgu6xb3rbO4yXuXYQjK+6s881HF0Fwty6QS+1kOpYvIwkCzG0zyIHBOM1KfS2EhrxViSAGvMX8wG4bVbAOCfKBUw9UESi3WBBfcLZVcTJLPtE8nmqJS6rV+GmWRWL3OLmsjyjwzDm2xBDzyNvukd6d0F0+KNxk5U+dXjhoLKqmcNyAam6vq7KpJt3IlVy9tSZRW4L5O4hI5kHtUF9ZuKMUuIQ4ncAeREbkLD4+CftSpxZHWXCStu0WI4ZiFSRu+ckSB+dSUsXjBZ7aiR5VQtKgnEkjtGfrAFRW1TA7Vt7uAGLbEluxYj1jAk84707b1xKbiwYwWC2LbXNyGQCrnuGnMR5acIbukeSTfuQTMcBRmACDPfk+i47VXG3ctureKXAZSQyjgEEwR8pp82bhWSdVIAI3vZtBmlcQJ2znBxGKga9buIS+Ac4uWrgBdizKUIzt3QIJxHoKYjZKaM1G0V7dbRvVROIzGcdqkA1cZiaNJrqZBRIoq1KUGgyNtRLnSy94Fe65zHun1A3cFcAjipxpVm/sdWPAOf4SCD+hn7UqFN1jpwt39Hdc/hae47sI2y1y2yrcYknyq+0fW4pqbN/xB4vhREgJMwZ94tnie1WnVtNb1FtkbgxJ+QIaZ/s9vtTmm07kDf3Ynd8vTOT2E/Xip+QoVHh3rts9yLy/25V4HfzruMf76rLRaMsw3Aqv18xjs0e79OfpU7q3V9PpQTcaGKk7V81xlXkheYyPlxWPue2ZugeFtknCK8FVO6WZhLMwIExAiYkZqpdm1+v6zasr5pPICp70iJHYLAI5NUWp1fjbWuMbdpi627SDc1zECFElnnzTwvrVV0y1cYgpt2DAdhuUwTlRzdg7oMhM+82Vq5taULkSzNhnYguwGQpIgbRBhVAUelGiItaKRDKLSH/ZoZZsf7e4D5v4EO31ZxipVwqiFiAqopPGAqgYAwOBgYpSIfT9aa1qFrbKsbivlk4nkT8iRR0JPKs13Vkt3ES9eay7gHYgQC2pmDduOhnIImQJnykZPWNfvCXbTeMvnQYCuwGWsOoUAsQN9s7R5lAIi5JrevdEvau411HBtqh2IRDLcxusQow5K8sZkgR3qX0LRNbs2rbW1t3N63bgBltincr3fR2IVNsn4o4MZS22u3LDjnHLL5N9f0TbRe00XEIDQvG0wVZfVT6c8isv0zo9rUh/CtJbupBZVGw7Tjd2mDIORyK9Ctjw7m34LjEr+7eaSyfS4dzD9/cP9oorN9b6bctahdTpYLr7ycyDgiOSsEgxV9OXtadJ6RYKD8BFdcMrFrkN6guzEqeQTVvZsBPdVV+agKf0FQej6salfFtjawO25bPvI/Jtt98q3ofrVmfnQk3cT1/nWT9p0K3ZlxIUnYQpI2kGbh/qx5J3VrSKz3tYICPC+XPmBIG1hmFzMOYoy6PHtU6LTkqxtq8HkWj4aOHASTefzOyiW3Ed8cCLfVaQEWA5tC54exd7PdbePc2jcoueV23YBMiMVWWtPeYkmWIJE3XKoZVkMWbPvLBJ/EJORxVxY6dtFsyqlYxbtIgI7rJ3NBhe84pRSlvpZCzcvWGDwyn+joVJWULA+bcdq7CSZAUVCSxaVH2vaLjjZbFgyJwVUw07W7djWifphAjxtScRPikH64UCfnUW5o85uXXHo7+IDPfzCQR9aVOBfQFlfdaQ7cPcG4rmRsDEKO5nnipXS9RbJbbcvXzIONxSYIEbQtuOOCe3yqr8b8G0xXeUZQVNvxJA94SSAkhcseBTukdtRIO1go2+e8zmQSw3pYKpOYieFAM04VLveFbUONLbUEAlrjoGRisBH98zAjE/Kmb3VmPvCyBvFv8AroO/EhQyDdyCAD+dTNL0YKGAKDchU7LFpM7gwMlSWjzQGLczzSrvTyJm5eaSp82yPKZ7IBngnn6UwndC1IeyD6Fh2/iwQSDzVnNUXs1a2B0mchpKqp42mdoAPA7VdiqiKWxrqSWrqZFsaJNNL/4ozQC5FC5dCgsxAUDJJxEGZJ4EVwrjBGQCDggiQQcEEHkR2oC/02kS2gPJA94/9u1YrrXtxqLrKmksOEZdxuNKNBLCASIt+7MmSQRAE4vOgdR8I/0ZyYUTZYn3rQgbCf27chT6qUPrHXenLb3bDCu5ugSQA7sN6gDBJMdpJbvk1nTkYJek3m8RbtxF8bbKgs97ysCPxGhRMAEme31q16P0G3sDsAVaWCD3BuJkOIBdgcFSAoIPlJE1pbmjNy0wZSsDcpYyZ9dvwz6VV6ZtsN8NxgG9BebCsPQXAIP76jvcqpTsTrjNBI8xAJAJgEjiT2z3qJatbWFzUPGRtQSEVscZJdsc/wAU447V9QdSEtoXZgTOAijjczEgHPwzORUVEW0wa67Xr7jA9Yjy2reAqjGT6jiqoWVzc4MzbtwZzDlYzvkQgGfX/GlaDafJaEKuN3w4PA9fiHPYzUL/AFe12GvkKgk+EPdjs10j32iCFHFaHS9OIXjYoH0wOMDtSSg39CpMlQWjLAlSR6EqQT2Gaj/h2V4CKW4AyXPYADdccxwAWxUm/qCxK2ALm0kFzi2neGYZZuPIufUpzUe3ZFs2rpm4HB33D5WS2Qcoo/q0B95FGQZYtE0j2ruq3XNt934fllLZMM7rBUXbgMWhuUeVTuxll92q9eopqkLLda0WQvDwrEcNtZRBKuSpSNwMRuBBJ1F+9q0H9FAJfxEIdY2NauIpF1jhAUfcABJGBWk6J7IW9KHYRLEOWYDakACbQb3PdUljJO0egh0bU/sz0u7bW01sXrVpUXywJvmZZ3tuv4c8hnKvGBAwdL1B13KZ8zfD3In3wPQZk8Ypd3qEiLYjuWIk98qPiP7x+uaiqOTyTEk5J+p7/TilA4/Wqf2k/q1b0Y/9JP8AMCrfdUDrmga9YdFYKxgqTwGUgiYzH2pXoTtmz1wKMKW7en2mmH9o7mIa3biPh3H6ZMfp2pY9lNXOX0w+huHtHZRTB/0duTLXrf0CXWz97gpSL3DN3rLnm+3f3dqj7mMc+tM6rqHhpuOoYCR7+1vywpP2NWtj/R6g/wBvcH8CW0/Incf1p1P9HWkBlhduH9+6f/iBR7R7lR0fXeNppZUbcd2xyAvvz5p7CCc+gqbZ6m7ArbuKIBATTWje2sQTm4w8MRHp9jXHpSW7l20qhULMNsAqFcBhAaRENwcU0L6silrV25AA3X3Fi3InJG4IxzEqDMY4JoCVq758QeLc2KXC51OwNaEqXRU4YkEnGOMRNMdSsqniBgghnQQdXcO823w+0SBBtk7ZGGgzEPW+qAJtTwFOPD8K3cvjbDk4RVAG4yNpjJqRq9VeKs34zTbVgF06IcMAwAe4SSQG8pjBJEmmET2c1MaxgCIuqzKN12c+edl0RuwZgj6VsVasNp9ddXUqzeMENwGGsrhSYILo57N3FbYU4mnCaFJBo1SQB/nSgTSQaXNLZ6GuAoTSgaNjSPrNKXXB2upDI3O1xIBI7qQSpHdXI9ItOn6gaizDCGBh1JBKXUjBPqDifoRg1CLVGe+bFzxgJWALo9VGBcz+yCAT+yB+zSpxH6j1B9IfM++0z27bW3n8NrjAH8XErE85BAEw+H00yqz22zbcRzBKtwJ7H0PIIBqX1S1b1Fp1YBgy7XDRDLgSf3gSskZhQe1Z/oeqL6a2LhPi2lCXAw88SyqfRvdbzDko1TPB1Y3RfH4YKeIrAXHb9g+7eROCXAOOAwcdqkaTpy2yT7znlzlj8p+/+exukvbV1lrtoEQOblo82x6tjev7yx8RpkdRD4tFXPlO4krbXcARvaJJIMhFBb12jI0ibT9lvAbxblyTOxAAY8xwqIJLOQAYAJJHepB1PiGdS4tL2t7odsGPEKmEGGOxSePM3KiANTZtHdcdnfILwNwHdLS8WlkDyjJ+ItzVVrbaa5nt6MXA58J9zK9sWSFYpcW7ED3hKKSTJjvCpJ3VfalmxotjJZbYQE3AHYrrtRCC1vaXB2ZBXhhgz9J0a9q0Q6tRYVWlrVtifEhwwl5kWiBBUgEh8gEVadK6Jb0wa7cKteZbfj3T5Q7212+JtJhScyRk/pSNV1NrkhJRP2uLjfQH+rHz97Pw4JRpN7V27PktqC/JUQIkDNxvhxHqT2BioFy4zmXbd3A4UcRCzk/MyabS2FEKAB6f4/X580reKeiE0K6gTRoCRQNca40aAEUllozQmjQJNJIpZFAmgM31tNuon9pUP5blP8hTel0qAsdu4s287vN5s8buIBIEdqX7ZXQgtXCYkm2TE8wwxz8LDHrWPv8AXJnc/fgNj8hE1Hy0nTff0tV99wgg8tAmJGJqHe63Z2geIp+kt/IGvPn64F93bP8ADn8yMU/b9qJEAMx+UDvPr/hQGi13VLfZj3+Fh/MVr9Pe3KrftKDx+0Aa8zU6u/i3ZcD12t39WcRXpdoYE8wJjiYqomnwa6kzQqkij0pR86aBpYNSo8v+cVwPzpgtRigH15on58enY9qZBo5oCJp5ttsHAEpn4RgofXbIH8LL8zSdWhS/bvMp8J7D2XMTsKt4yO+cosXU+W5TwxqRqLW5SOCDIb0YcHnjJBHcE1b9F23bMMMhoYc7XXt+Q+4PzpWBnP8AWK21HmBWAymcMjgMpB9DP6fKsz1f2wuMoW1a8RWZrcDJLnzeVU8wndMxzNS+oezTXNmnfxbC218O0/kKult7nvKCSTsuWFGQTscweDqPZX2X0+kG6AMZuXNodp4knCY3eUevyq5U1nfZ7/Rvc1EXNezKvPgqzbmHYXjHliOFyZOa3rXrWmRbVm2o2jyWkAVQOJOIUfM5PzNM6zqpby2vKv7RHmP8CsMD95p+Q71DtWwsx3yTkkn1LHJPzNK+Qdcs5DXCGIMgDCKf3QeT+8c+kcUYpANENTBRoUCa5jQQ4o0gGumgDNdNAmkk0GJoUCaSzUASaBNJL0maARqdOrqVdVdDyrAMPyNQP/TOl7aez/cFWO6gaPBoS9GsD3bFkf8Atp/2qSlsDgBfoAP5US1ANQBZqFDdQ3UjKJo0lc11GxonfMf4UqmKcDUlHCaVTAeik+tASQ/0rh9qY35pdCTjGuta42SXEbWAV/l2V+DxIB+RE4FAUWWRB4II9RHoQeRQC16gZ88s5kqowxUk52kxbSfiaB6SQJU112ILHjIUTsU+onLt+83pgLxTFiwqCFEA+buSTjLEyWPGSZxTop6I4DSgabo0yOUAaRNKBoAtQmumgaAJoA0DQoBRobqLGmzQBmgTQakk0AomkbqLUk0jdvpLNQNINBumhNBuKTNIFBqBakTQoPRwGups11Ts3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data:image/jpeg;base64,/9j/4AAQSkZJRgABAQAAAQABAAD/2wCEAAkGBhQSEBQUExQVFBQVFRYVFxgXFxgVGBgUFBgXGBoVFRcYHCYfFxkjGhYUHy8gIycpLCwuFx4xNTAqNSYsLCkBCQoKDgwOGA8PGi0cHBwpLCkpKSwpKSwpKSkpLSkpKSwpKSksKSkpKSksKSkpKSkpKSwsKSksKSwsKSkpLCksLP/AABEIAM0A9gMBIgACEQEDEQH/xAAbAAABBQEBAAAAAAAAAAAAAAABAgMEBQYAB//EAEQQAAIBAwMCAwYDBAYJBAMAAAECEQADIQQSMQVBEyJRBjJCYXGBI5GhUmJysRQzgpLB8AcVQ1NzorLR4RaDwvEkRJP/xAAaAQADAQEBAQAAAAAAAAAAAAAAAQIDBAUG/8QAJhEBAQACAgEDBAIDAAAAAAAAAAECEQMxIQQSQRMiUWEFFDKBwf/aAAwDAQACEQMRAD8A9MmjOKAFHbmtkC/NCl3DSJoAiiwrqJoBNGuxSttSAYUZFEik7KAUXoqaC126gFTRBpsN/n/P51geve3dx2ZNOfDt8bx77/MH4F9Iz86jPOY9ujh4M+a6xehPcC5YhR6khf50m1rrbGFuW2PoHUn8ga8Vv6guZclie7EsfzJmmt4+X5Csfr/p6U/jPHnJ7oeaKn51577D+0rC54F15tlSULtGxlzAZjwRODWq1HtTprZzeU/JZuf9AI/WtJyY2brz+T02eGXt1tczTZmqIe2+m/acf2P+xqz0nUrd5d1p1cd47TwCpgj7xVTPG9VllxZ4zdiSMUAa4PmgRVswIpNLNJIoIC1dRoPigOFdNJLV00wDGkmjNdTAKtdTlCkCBcpYamoozTB25SDXF8100ApaLUjdXMaANLU01NKBqQdNCaS1AmgFE11J3VwagzWrWbbj1Rx+akf4140Z2j1ivaCa8vHQGfVPbHuh3kj4U3GCfSeB/wCK5+bHenpeh5Jh7tqULn607c0zjO1gP4T/ANq9J6Z0lLCwigfMck/M8n71PNsmeTWU4rXTf5DV8R5v7M6Nbt4KTayDAuMVDMSAAAhDMecA9q3ul9mQOXRflatKn/O25/1qn657OBiLtoi1dVlaY8pKkGWGfMCJmO2aR1Hqmo0wBOst3WJjaLaGI5JgYA4zmcRT1Me4zzzvPZcMv9NP/wCnlIMXb8+viT+YiKqn6Q+m1Fl1IO64tssq7C6sfMl1F8shQWDCAdvFVOp6JrNVD3XUA5C3H27R/wANV2p9OfWo97XHSXrG+8uqCAgqpJ8MSJFtp5I9R2g4o90/Gkziy6mW7+HoYNEmqdPazSH/APYt/fcv5yMVZWdQrqGRldTwykMCfSQYn5V1zKXp52XHlj3Du/NEmkTXbvrTZjuoE0KE0AZrq6kzTIa6aFCjYdNGga6gBNGJrhFGKYc1AGjGKE/KgFIK5hR3VzGgBFFRSd9KBpUFE0maLUj58UATRpnx14mfpmlOW7LjiefzApmWRVRrdtt3ZE8xhm2gbnY4HPMD/GrGwSZM8f5xjtVX1KGuujCVZAI9QZBB/wA96zyisVda627Ek5GV22iGCsQ4/FvuAqkHaRt/Y77sRrrhysXGYBJP411ySQSwBthQ2QwG0iYGM1aPoLW0s0DspaGCbhtUWkIIHaAF5GKV/QZBm3qWBES122hIJJ9w3F2nnB2nyjA21FXIqdKH8UKhcgDzAXXOJAkreWCBjhu3ak+zujS/cvaq8Aba7goYSPKsl2A5KpH9pye1X9u4pXapI2BVKuGDKIgbg2eBg8GME1kvZ97wS9praksfeU/DClHH1OB+VZZd+XZw79t13/z5VXVOri8x8NFs2vhRRBI9XPcn9ngTGeTXho4x/n5UkrEjuCR85GDQRZIAkn0GSfoBWF8vbwmOEkgl/nV97D6pk1ltQTtublcdiAjMCR6gqM/Wqh+l3gJ8G7H/AA3/AO1S/Zh9ut0//FCnt70oZ9PeqsPFjPmuOfHlO3q9E02s4qJruu2LJi5dVWHwiWf7qskfeu3cj5vHC5eJFgpzQisxf9v7C4CXm78Iv83n9KOm9vtO5hlu2/mQHA+uwyPyqfqY/lr/AFuXW/a00126kW7oIBUhgRIIyCCJBBpQNabc+nUDXV22mQTXVxWuoDlJpU0kUTTISa6q3qvXUsYZbjEQPKoOWXcMlsgifuDQbrg8BL20hX7Eyw+RA7/eg9LOc1xbv/Os7e683qqT6ZOTHYMf5ULPUZInxHI7gFfT4rhJ/IUw0O+TjP0GPz4qbp9ATBYx9M/rxWfs9TZVwlte4ZmNwj7YA7etcvtEXMC4WYfDbDNB+lsGD9aQXut6Y/K3CBExgY+sE1X+Ejggtu5UkZAPqGaARkHHqKjjU3G+Bz/xHCD8huc/dRRTSMeXC/K2o/67m6e3CrxQEWyGtAwZJHp6d47Ux1PUuySslviBwGAIlQe24THoRVg/RLJw6b5wTcLXDmZIDEqDHoKokYgAMZaIP8SEo0f2kapq4uuk9QW5vFsmGXcN3vKw8row7EGPzFR+pN+NbbsykfqD/iKr/Ze5tvOO4uPB/iVTn/l/KpXUR5Fj4LhX+yw3D9IH2pXoa1T1u4NzOxAFvygkgKpKgu0kwDDKk+gbs1ZC51JE6gbu/fbW8zAglxscZCSewZgI/Zq06h0P+ksF3Kmy4zkkFjsvIkFVx8SOMke6aovaLpQ01wIHLA2w4LwpLSwIgcCVH51zZ2vV9HOPzLd2xph7RW77AWt/iqrsu5QoIUS1udxwwHHEweRSNR01LupttudC6sFe2xRpCb0b67VIIPIIngETrPStLaC37dtVAAZWBcna4wBLEEtu2xmSYFN6jSAW7YefIbe7azKREBgGQgjG4SCMU9X5cuWWMv2b1+2XPs851ty0xJCnczkQzKwkEZ5Ykj+yTW00OgS0sIoT+HB+55P3NRktLauXtiu20oILvcYkqh964xPxeuM1Ht9dYvnIBzbtA334OLrqNloE957CcEw8cZC5ObLOatXXh1WazpFl7qXWU77bBpBInbkAxznt/wDVVt2+zG2PHdn5dTqERg2AVK2UMjC8f73kbSahW9WxZFtXLlzG4qupW6dhAObdxZOGHBPI7Zq7GOOVnyk+1ftSxbwbL7V2je64ZiyzsVhlVAImMk4xBrIcfIVN67b26hj+0A2cZjP3qvIrkytt8ve9PjjjhPaXcvTHPHekzSmTAM03OYBH6VLo3ps+k9evpprSqdMFCwpe4u8gM3K+ICPyqfa9pr5xsssf3WH8vEmoXs/rtCumUXfD3gtu8S0peSZxtDFlE4M/lS9Z1TQkQmn3HtH4IJ+kkn+7WvU/yeRZvKz2bWR9q2tkC9p3QHuJH3AcCfzrQhp44wfsawKdK1LW3Ch7Vg5ZSxUEA9lYgvAzwBW5sqAoAJMKoBPJgASYrfiuV7cnqMMMdakl/Rya6iorq3cglRSVOSZ+g9PpQBrppka1uiRwzEZ2j87bEg/UK5rDe2HUWt+CqRtFxyynKkQiiR85JnHArb6nU7ATAOC32SC8fM29w+1Zf2x0dvdadwXtg5CmN0LvAEZhvCHbtSp7UvTuo3C4RdiF2W3BMLLFQoPoJ25g8cZrU2OgXD/Wagx+zbWP+d5n+6KxOnvNdm4AN7DcAoAAKmUA+8V6Oep2xbW4zBUcKVJP7Y3AD1Mdh6UoqmE6PYTzMqtHLXWL/f8AEO0fYAVYafUKy+UgqMCMLwDgQBEEcVXtqFuOCuna4RjeyqqgTODcIkSZwPvT903NoLPbsiBJ97mcBnIAyRBHzxmqSmxUPW65VJD3BbRApZi2wkuWCqGGVHlJJXJkARklvQ3bYcEXLl5nAAMllgkGfKoRRxn5j1p7qGm8QMGXxLbhVuJO0nYSyshkZBJxuEiMyMzd68Lx1vyznR/aa1cdUZDYuXLgRGRi4z3uFyA/m+EqZBHHNPa1m3tOCx3EA8FtyOBOY8Wzcb189SundFFi/cuWg/nG1UdPDtoCQcuxLtBHwAkzHzCutWRbFuW8wFwHcYZt58Tftz/tFGMwLjVGG/lvzfT39nSks6g2L6XD7sruHoVPP3GPyqz1OoANxee4/stA/wCV/wDlqq1aqQRk/SFH1kgn9B9qb1l4i2HA4HEk+7giZnKz+dNj8tEihgHnaVB8wIEKYJBkFSuBIIPEiDmi2r2lD4isx3KrJY3tKmGUEOdsGZ+dV2l0ouee40oAdqztRVBnc+fMREyYj6VZ2NcoAFpGcFQR4SjZtPBDSFI8vaeKjSt02b8kE2r9wgyGaIUkASqjaqHPIG6JyYpjVa5WUqwe3uUgb1KiSP2sgHLYJ7VJvdThCWFtNu4EPftiGmEDFdwXdDfMRxkxDTrO5ioFp/lb1FtycSfw2Czg9j9qNDZVm6Ll28GErcS0xHYrcsqCP0IqQ/R7RkuAREgMR4aeUCQmFgROZ78TVdo3i+OQDaIAOD+FdcRB4MOn6Vb213v6hNsDkG4Ru3Ed9o2xPdieQKIKh29Cu0AtqHXay+SztQBp9xNvGTG0EGAcmSZVgqU8rl9nlJb3w3MXJAZW+TAGs11Pq9y3ryDdfw1u2227vKEYKSCBEgBm5nirnUdUs3GHhXUe8JCAEy4Ek2iYyCAYngwR85mW3Rn6fLGS97Z/2o6c7tuRS21dzRAhEMMxkjA3rTns77NrdQXLgMH3UkrIJ5YjP2FWvUraXLU+8lxCo+YvABZ+5Q/arnToAABgcD6cUvZLT/sZY4e2E6fpdtPdtov0Ufz5/Wk63p6OpVlBB7R/mKi6jrbAgFbdsnP4lwTgkEBFEkyFx8z6ZQ/UXuD8JwYUlj4DkFt0DaWIggMsqeIPMQb9s1pz/Uy3vZHTtHpdJbY3Ao82XuDxMEmAPKdoHyGadHtnpEP4XmPpbt7SfvAqss9XuK6byuSvw3LD9jw/lMiDGPpWzWBkCPsPzpyC529s839I1hAZDYsYJmd7j0PeK0QxRNCK0k0yt24V1cK6qSFdQFGgkDranwWImVg/YHP5qSKzT9Q36coDDBVZD6MpUrnmCpYEcxWyu2tykHgiK8/6cssFc4QhGPoJ2f5FK34M/wBA6eE0yKjBfM3mZcuQ5G4Ae6hPE5ir/pL3FtKiopNtntkltoUKZUiASfIyxFZOz12/4yr4aHO0W0tlydmDt5P0AgZrfdN6VdlmK7A622hhDBwCpBTkHYLQz+xWePiqvRm5ZuZe5f2oASQihY5z4hl+IyI4+dM6NLDNuS09xgw87qx5B8ytcPAjsO9XtjRHdHb/AD2Efzq1e4lpJdlQDktC/wA+atMVdnRsYxA7en5AU8Omn5/y/lUTVe2lpZ8NHfnzEeGk/Vsn8qoOoe2N24CqkCR7tvcCfkHyx/sxS2rS91utt2RtuXFRuCqzvzx5VyZqj12ss3ObdzcMKWIQ57kS0D+zPzFVOltO0i2oU/EE87z++ZhDMTvZeamr0ZkAZu5CZfKs/lQsFG2N5RT5mwxM4o2NRWanXbBAENxnMESCwwAJGBzj1pjTNvlTndP6c/pNR9axBkz2ntxzPzEU9bsMsGOIYemD/wCP1paUXo73lAuSSu1VBBYbwpErbH9c4YAmcAdwTVp/RGChrhWPibUuYVgWwtq2VtDAU5JOTVVp7hFy4UhZLS8SwX3oVSIGXyx8o5MxUvRMXaQgcEpvwL+9Q3D3rpW2AAzn8JSR2PapNZ2+rWYI3C6xMMbdlmDbj+4pBHm9aVqdRaZSXXHmJ8Syy4UCSQyYHmGTHy70xa6fcDLJBCs6y967cdrbkhsKqqCREAkhSZzApnUdFbaoUoCpY86hTudplWW9I8oUZnIJA81Ahhbi+PZKEFSXAIO4eZFYCZM/1R/vUetaC9eAW0Yi6xcbyi7XtWipbPmyrCINNa6wbdxCePGSDu3EgkpJYgGdrmZJ+Rq88MyGUgNEGcqygyFaMiCWgjIkiCDBizbXDO4XcYTqvSG0zBGKklN42zHLArkDOPTvWo6Z7LIjWby3LhbyOJ2Qdw44mIb1qXr+npdKtetKxQED8fasGDnCseD2ovcthRba5bS2FA2KxMoIG1rjfBwCFAJBA3QYMTDV26uX1eWeEm9X5MATp8fslh/DuLL+m2rWzc8s/eorXVaQGU9sEfTgUvpjzbX5CD9Vwf1BrWduGnG6cp92bZLEk24VmYg5LRz5pn1AqF1Dpij4k2kHN+7cJLGfd84ERtyMirO7dIACxuYhVniTJLEdwoDMR3iO9QOs3Dp7LXbe0uGQMzgMzKW2kkgiILKQBCjgCnb42eGPusxnygf6unO5Sg2wbbsQSJ3BwZUjIPrk/bUaK5KKfVR+mP8ACsx06+dRZN3yreDMpKjaDEEBx8SkMOTIORFXvRb260Pkxx3E5g/TIp43ZcmFxtl+FkBNdFAGurRiBrqNCmToohaFEUBL0vTi4mQBkd+1Vz+wdgPdcvcLXNxxtCqW7hVEtn1NWXTNYFYqThvMPqIDD8tp/OmPab2kTS2g7AncdoCiTME7iZA2gAnmoUlaTSpbU7FS0gy0AII9W9fqapuoe3ent4UXLrQeAFUfxOxhfyJ+Veb9X9p9VrL2wvut/AgICgerBMMfm1Wmj9kmdgHfcdqvA8iBWLADguxBRgQFQDHmzQelhqf9IF5zCMlsHAVF3H6bmyx+iioi3tRefIh4+KTcA+SAF0HzIUeprQaD2ct2/vyF/DH32new+Tu1PvrrVuLaZgkeHaWYIGZVRCx3/wDoF6Co0/sy7EG4Y/iM/YLbbH/9B/CauNP0S2giN3qDAU/+2sKfqwJ9Sal2rkpuYbMSQSMeoJ4P1prTdRtu7KjhioUtEkZ9G4JxwD3o0Wzly8ECj6hFAnj9hBwBImIAxJFNXrisDbuK6C55POsTvkQGUkBvQEgk8Cqr2j6kbVm6wDbncWA6vsNuLavbM8wSXMDkn6VT+yl7UXGNsA3bC+IbyMQJFwGQXfJbcJCzyScc1nc/u06cfT3LC576S+o6HxF3N74PnxjeCVuAQCcuHIgTDLirHTdIuW9KniptIEQ20ny4ltsRIAOc5zWk6cluwu9mAuNBZmIGdqqTknaSEWTPmPrVjdtrcRgykAxyB9QRnEH1q2G3lmv6eu7zMgTbuO6CAqnIZIhuBAOMyQYE2LdZgABSrGdocGWVUZiUtrkcAANtkHtVp7R9NPgoVGUubJABILlRuVTie+4yfkaodJtG5dzNJG8WiQiODvm5qDDSSgUkt8XuicTryc6SnvXdsu7KTbLmBa06rIPO8tckHYp7ecc1E1usDqxt3idrmWGpK4KoAfJaKgk238uQpk/FAldO1YJRVWyFBK/h79QYaW2+KqhFkhiZYiQO5oXdbfZQQL4IGf8A8e3lgTwr3pHw4k8T3oNT6zWM9hm3F1Qh5Fy3egoQwl0CsDCnle/NX1oXbnJFpPRTucie7fACMY9ag6k3biOjhjvDL57WzykMDDW3dZypE+ho9L1z3LS5Ii2pItwXMpulnY7bQO0gTmSMjFSa3OitKq+IQwViwN1p8xySC2JnI9O0Unx7ESDbI8+QA2EClhInhQmPkMYFVtpwdsi3JUKpFt9bcKqWHmuDyghgw5P6RVr4DOGO+8gbhfIhSGkFdoPbGScY+lSErLuq0jtG62G7c2mznykhTmf1qb05okTwx+eCAZ+fJpF3pzDI1F/6FkdTiMqyQaRoF2uy44VsAAH3lmB9BUmsGP4lrtJdQfRmRoP6H86x9/S6+5bPieMU2ywdlUFVEzsJE+7PFbFrW4QfkQRAYEGQynsQQCPp6TRF9lxcUkcbrallbsZQS1s/KCM4btU5Y7bcPN9P428+6bp79zcLDMIAYgXDbmfLPME8fkK2vszcYblfDbUZhz5o2sZGDLAnH7VVXR+lJp33C8bkoUKCzcnkQcEmRt9KtOlsfH3Ebd/lAMTABjdBMEmTHbE5mDjljT1XLOS+OmgFKBpNEit3njQrjXVQCjIpAok0Ej68HwyV95fOO/HvD7qWH5VnuuF7lsXJK7SCCq5xk4LKCY3iDI81amcdv/FVN2NrIwke6ZG1ccZ7yu3iSCT7tFVGf03UPHteIu1QILbYEgKRIwJO5D/e+VWnSNRGz91zaP8ABfMpMcxeQD6XDSLfRlW2loAW3IueGQPI9tTuVMR5wAJJ3EtuJ5FO6DSMQ9tpQsu0HgrEbW+qsEYfNRU4wWrTU9St2yqs3mYYUAkkZEwBgYbJ9DUe1fv3J2WlsK0y1wy7E/EbagxHPmP5UU1l59hS2i7kl2ZoCvw1tUHmJDBhyAMUi/07Be9cuXFUE7FG1In/AHaCXP19T85oQ1qvBLhbjtqH4CLkSQu7cqQgBMGHMcwBmpVpL7Kq20TTr6EBnHu+6i+UE+bnIgczUjpFi7cX8OyLFsEZfykgyWhAZB4GScsZ4zfeEtoGOQMsSBgercIKkbVv9A2vvJ2tAkYglR5WafdYdiDMY4AiPateCAxMKSTwAWY+YlEwCzZJf15prX+0ltcWx4rdmPuAn9hTm4apUs3dRc3EkkEy5MQwxBIySCI2Lx3KUtDf5I6jrzebb8A2+728pLBiwl2I+mFOImlaW/ds3/EtMHBmUZgGdZBMByJeARgznHpVta6JaVCpliRG/wCJcgza7WiGAIjMgSWIzGvaAXEYXIV0YbiBABM7bijsjwSB2O5fhNMz3tBrPEssEAKXlWN8rDDzIT6EFQhj1EVVabp9s5YbxAgNJRAe1u37qj9fnSX1m20UdtyqNyEjzKbZDFQe4KhsHPEVUaLXG4x3tFsTtUblVx+1I94H04qKpqn6hbUQ1wA8beSB/CM/kKg6jrI3gJbuODPmC7I4jDwTgmq67rlT3Ux6Kpj+6BUJuqNM7So9XfwhMRkEjdjtBqT8LnU9UUDIdf4kYD8xiqzQXLZG0q14KXIQQtsLuMXLjGEOAMsT8hiuv6zUOPwtPdvN2hHt2gfncubQw+n5iq3QaG/YYWbmHJLHaPFgtBlBIQEC4ylmMDAANGhtptP1EuCqNClgu6xb3rbO4yXuXYQjK+6s881HF0Fwty6QS+1kOpYvIwkCzG0zyIHBOM1KfS2EhrxViSAGvMX8wG4bVbAOCfKBUw9UESi3WBBfcLZVcTJLPtE8nmqJS6rV+GmWRWL3OLmsjyjwzDm2xBDzyNvukd6d0F0+KNxk5U+dXjhoLKqmcNyAam6vq7KpJt3IlVy9tSZRW4L5O4hI5kHtUF9ZuKMUuIQ4ncAeREbkLD4+CftSpxZHWXCStu0WI4ZiFSRu+ckSB+dSUsXjBZ7aiR5VQtKgnEkjtGfrAFRW1TA7Vt7uAGLbEluxYj1jAk84707b1xKbiwYwWC2LbXNyGQCrnuGnMR5acIbukeSTfuQTMcBRmACDPfk+i47VXG3ctureKXAZSQyjgEEwR8pp82bhWSdVIAI3vZtBmlcQJ2znBxGKga9buIS+Ac4uWrgBdizKUIzt3QIJxHoKYjZKaM1G0V7dbRvVROIzGcdqkA1cZiaNJrqZBRIoq1KUGgyNtRLnSy94Fe65zHun1A3cFcAjipxpVm/sdWPAOf4SCD+hn7UqFN1jpwt39Hdc/hae47sI2y1y2yrcYknyq+0fW4pqbN/xB4vhREgJMwZ94tnie1WnVtNb1FtkbgxJ+QIaZ/s9vtTmm07kDf3Ynd8vTOT2E/Xip+QoVHh3rts9yLy/25V4HfzruMf76rLRaMsw3Aqv18xjs0e79OfpU7q3V9PpQTcaGKk7V81xlXkheYyPlxWPue2ZugeFtknCK8FVO6WZhLMwIExAiYkZqpdm1+v6zasr5pPICp70iJHYLAI5NUWp1fjbWuMbdpi627SDc1zECFElnnzTwvrVV0y1cYgpt2DAdhuUwTlRzdg7oMhM+82Vq5taULkSzNhnYguwGQpIgbRBhVAUelGiItaKRDKLSH/ZoZZsf7e4D5v4EO31ZxipVwqiFiAqopPGAqgYAwOBgYpSIfT9aa1qFrbKsbivlk4nkT8iRR0JPKs13Vkt3ES9eay7gHYgQC2pmDduOhnIImQJnykZPWNfvCXbTeMvnQYCuwGWsOoUAsQN9s7R5lAIi5JrevdEvau411HBtqh2IRDLcxusQow5K8sZkgR3qX0LRNbs2rbW1t3N63bgBltincr3fR2IVNsn4o4MZS22u3LDjnHLL5N9f0TbRe00XEIDQvG0wVZfVT6c8isv0zo9rUh/CtJbupBZVGw7Tjd2mDIORyK9Ctjw7m34LjEr+7eaSyfS4dzD9/cP9oorN9b6bctahdTpYLr7ycyDgiOSsEgxV9OXtadJ6RYKD8BFdcMrFrkN6guzEqeQTVvZsBPdVV+agKf0FQej6salfFtjawO25bPvI/Jtt98q3ofrVmfnQk3cT1/nWT9p0K3ZlxIUnYQpI2kGbh/qx5J3VrSKz3tYICPC+XPmBIG1hmFzMOYoy6PHtU6LTkqxtq8HkWj4aOHASTefzOyiW3Ed8cCLfVaQEWA5tC54exd7PdbePc2jcoueV23YBMiMVWWtPeYkmWIJE3XKoZVkMWbPvLBJ/EJORxVxY6dtFsyqlYxbtIgI7rJ3NBhe84pRSlvpZCzcvWGDwyn+joVJWULA+bcdq7CSZAUVCSxaVH2vaLjjZbFgyJwVUw07W7djWifphAjxtScRPikH64UCfnUW5o85uXXHo7+IDPfzCQR9aVOBfQFlfdaQ7cPcG4rmRsDEKO5nnipXS9RbJbbcvXzIONxSYIEbQtuOOCe3yqr8b8G0xXeUZQVNvxJA94SSAkhcseBTukdtRIO1go2+e8zmQSw3pYKpOYieFAM04VLveFbUONLbUEAlrjoGRisBH98zAjE/Kmb3VmPvCyBvFv8AroO/EhQyDdyCAD+dTNL0YKGAKDchU7LFpM7gwMlSWjzQGLczzSrvTyJm5eaSp82yPKZ7IBngnn6UwndC1IeyD6Fh2/iwQSDzVnNUXs1a2B0mchpKqp42mdoAPA7VdiqiKWxrqSWrqZFsaJNNL/4ozQC5FC5dCgsxAUDJJxEGZJ4EVwrjBGQCDggiQQcEEHkR2oC/02kS2gPJA94/9u1YrrXtxqLrKmksOEZdxuNKNBLCASIt+7MmSQRAE4vOgdR8I/0ZyYUTZYn3rQgbCf27chT6qUPrHXenLb3bDCu5ugSQA7sN6gDBJMdpJbvk1nTkYJek3m8RbtxF8bbKgs97ysCPxGhRMAEme31q16P0G3sDsAVaWCD3BuJkOIBdgcFSAoIPlJE1pbmjNy0wZSsDcpYyZ9dvwz6VV6ZtsN8NxgG9BebCsPQXAIP76jvcqpTsTrjNBI8xAJAJgEjiT2z3qJatbWFzUPGRtQSEVscZJdsc/wAU447V9QdSEtoXZgTOAijjczEgHPwzORUVEW0wa67Xr7jA9Yjy2reAqjGT6jiqoWVzc4MzbtwZzDlYzvkQgGfX/GlaDafJaEKuN3w4PA9fiHPYzUL/AFe12GvkKgk+EPdjs10j32iCFHFaHS9OIXjYoH0wOMDtSSg39CpMlQWjLAlSR6EqQT2Gaj/h2V4CKW4AyXPYADdccxwAWxUm/qCxK2ALm0kFzi2neGYZZuPIufUpzUe3ZFs2rpm4HB33D5WS2Qcoo/q0B95FGQZYtE0j2ruq3XNt934fllLZMM7rBUXbgMWhuUeVTuxll92q9eopqkLLda0WQvDwrEcNtZRBKuSpSNwMRuBBJ1F+9q0H9FAJfxEIdY2NauIpF1jhAUfcABJGBWk6J7IW9KHYRLEOWYDakACbQb3PdUljJO0egh0bU/sz0u7bW01sXrVpUXywJvmZZ3tuv4c8hnKvGBAwdL1B13KZ8zfD3In3wPQZk8Ypd3qEiLYjuWIk98qPiP7x+uaiqOTyTEk5J+p7/TilA4/Wqf2k/q1b0Y/9JP8AMCrfdUDrmga9YdFYKxgqTwGUgiYzH2pXoTtmz1wKMKW7en2mmH9o7mIa3biPh3H6ZMfp2pY9lNXOX0w+huHtHZRTB/0duTLXrf0CXWz97gpSL3DN3rLnm+3f3dqj7mMc+tM6rqHhpuOoYCR7+1vywpP2NWtj/R6g/wBvcH8CW0/Incf1p1P9HWkBlhduH9+6f/iBR7R7lR0fXeNppZUbcd2xyAvvz5p7CCc+gqbZ6m7ArbuKIBATTWje2sQTm4w8MRHp9jXHpSW7l20qhULMNsAqFcBhAaRENwcU0L6silrV25AA3X3Fi3InJG4IxzEqDMY4JoCVq758QeLc2KXC51OwNaEqXRU4YkEnGOMRNMdSsqniBgghnQQdXcO823w+0SBBtk7ZGGgzEPW+qAJtTwFOPD8K3cvjbDk4RVAG4yNpjJqRq9VeKs34zTbVgF06IcMAwAe4SSQG8pjBJEmmET2c1MaxgCIuqzKN12c+edl0RuwZgj6VsVasNp9ddXUqzeMENwGGsrhSYILo57N3FbYU4mnCaFJBo1SQB/nSgTSQaXNLZ6GuAoTSgaNjSPrNKXXB2upDI3O1xIBI7qQSpHdXI9ItOn6gaizDCGBh1JBKXUjBPqDifoRg1CLVGe+bFzxgJWALo9VGBcz+yCAT+yB+zSpxH6j1B9IfM++0z27bW3n8NrjAH8XErE85BAEw+H00yqz22zbcRzBKtwJ7H0PIIBqX1S1b1Fp1YBgy7XDRDLgSf3gSskZhQe1Z/oeqL6a2LhPi2lCXAw88SyqfRvdbzDko1TPB1Y3RfH4YKeIrAXHb9g+7eROCXAOOAwcdqkaTpy2yT7znlzlj8p+/+exukvbV1lrtoEQOblo82x6tjev7yx8RpkdRD4tFXPlO4krbXcARvaJJIMhFBb12jI0ibT9lvAbxblyTOxAAY8xwqIJLOQAYAJJHepB1PiGdS4tL2t7odsGPEKmEGGOxSePM3KiANTZtHdcdnfILwNwHdLS8WlkDyjJ+ItzVVrbaa5nt6MXA58J9zK9sWSFYpcW7ED3hKKSTJjvCpJ3VfalmxotjJZbYQE3AHYrrtRCC1vaXB2ZBXhhgz9J0a9q0Q6tRYVWlrVtifEhwwl5kWiBBUgEh8gEVadK6Jb0wa7cKteZbfj3T5Q7212+JtJhScyRk/pSNV1NrkhJRP2uLjfQH+rHz97Pw4JRpN7V27PktqC/JUQIkDNxvhxHqT2BioFy4zmXbd3A4UcRCzk/MyabS2FEKAB6f4/X580reKeiE0K6gTRoCRQNca40aAEUllozQmjQJNJIpZFAmgM31tNuon9pUP5blP8hTel0qAsdu4s287vN5s8buIBIEdqX7ZXQgtXCYkm2TE8wwxz8LDHrWPv8AXJnc/fgNj8hE1Hy0nTff0tV99wgg8tAmJGJqHe63Z2geIp+kt/IGvPn64F93bP8ADn8yMU/b9qJEAMx+UDvPr/hQGi13VLfZj3+Fh/MVr9Pe3KrftKDx+0Aa8zU6u/i3ZcD12t39WcRXpdoYE8wJjiYqomnwa6kzQqkij0pR86aBpYNSo8v+cVwPzpgtRigH15on58enY9qZBo5oCJp5ttsHAEpn4RgofXbIH8LL8zSdWhS/bvMp8J7D2XMTsKt4yO+cosXU+W5TwxqRqLW5SOCDIb0YcHnjJBHcE1b9F23bMMMhoYc7XXt+Q+4PzpWBnP8AWK21HmBWAymcMjgMpB9DP6fKsz1f2wuMoW1a8RWZrcDJLnzeVU8wndMxzNS+oezTXNmnfxbC218O0/kKult7nvKCSTsuWFGQTscweDqPZX2X0+kG6AMZuXNodp4knCY3eUevyq5U1nfZ7/Rvc1EXNezKvPgqzbmHYXjHliOFyZOa3rXrWmRbVm2o2jyWkAVQOJOIUfM5PzNM6zqpby2vKv7RHmP8CsMD95p+Q71DtWwsx3yTkkn1LHJPzNK+Qdcs5DXCGIMgDCKf3QeT+8c+kcUYpANENTBRoUCa5jQQ4o0gGumgDNdNAmkk0GJoUCaSzUASaBNJL0maARqdOrqVdVdDyrAMPyNQP/TOl7aez/cFWO6gaPBoS9GsD3bFkf8Atp/2qSlsDgBfoAP5US1ANQBZqFDdQ3UjKJo0lc11GxonfMf4UqmKcDUlHCaVTAeik+tASQ/0rh9qY35pdCTjGuta42SXEbWAV/l2V+DxIB+RE4FAUWWRB4II9RHoQeRQC16gZ88s5kqowxUk52kxbSfiaB6SQJU112ILHjIUTsU+onLt+83pgLxTFiwqCFEA+buSTjLEyWPGSZxTop6I4DSgabo0yOUAaRNKBoAtQmumgaAJoA0DQoBRobqLGmzQBmgTQakk0AomkbqLUk0jdvpLNQNINBumhNBuKTNIFBqBakTQoPRwGups11Ts3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6" name="Picture 8" descr="https://encrypted-tbn3.google.com/images?q=tbn:ANd9GcQKQp3MKiDVE2Iks4xaqX6BqqmTMl2nRVpaCemmvMyz9MgT6Kr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933056"/>
            <a:ext cx="1551257" cy="2088232"/>
          </a:xfrm>
          <a:prstGeom prst="rect">
            <a:avLst/>
          </a:prstGeom>
          <a:noFill/>
        </p:spPr>
      </p:pic>
      <p:pic>
        <p:nvPicPr>
          <p:cNvPr id="32778" name="Picture 10" descr="https://encrypted-tbn0.google.com/images?q=tbn:ANd9GcQWu45Chsze3M3akEBQ236OMWGTyaBLWIwIzVxCaqKbOiKqyL9ca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1" y="3933056"/>
            <a:ext cx="2871847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Средства коллективной защиты – защитные сооружения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AF1DD-4A5B-4A08-AEF6-C8C31D4EA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16AF1DD-4A5B-4A08-AEF6-C8C31D4EA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6B25C9-3BBA-4D57-99D3-CCEC1785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A6B25C9-3BBA-4D57-99D3-CCEC1785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CDF25-5FA8-4589-8415-4B84CBC76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B7CDF25-5FA8-4589-8415-4B84CBC76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25E28B-B73E-4906-86B4-93C5F1F44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825E28B-B73E-4906-86B4-93C5F1F44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18B39F-D6A6-4041-A5FF-2091366B8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B18B39F-D6A6-4041-A5FF-2091366B8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F8579-E65B-42E7-8F63-2B286786C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61F8579-E65B-42E7-8F63-2B286786C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Средства коллективной защиты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AF1DD-4A5B-4A08-AEF6-C8C31D4EA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16AF1DD-4A5B-4A08-AEF6-C8C31D4EA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6B25C9-3BBA-4D57-99D3-CCEC1785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A6B25C9-3BBA-4D57-99D3-CCEC1785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CDF25-5FA8-4589-8415-4B84CBC76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B7CDF25-5FA8-4589-8415-4B84CBC76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25E28B-B73E-4906-86B4-93C5F1F44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825E28B-B73E-4906-86B4-93C5F1F44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Социально-педагогические средства защиты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A0CFB2-161D-49C4-AB0A-1A4DC39C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CA0CFB2-161D-49C4-AB0A-1A4DC39C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AD280-E04B-44AA-88DA-DE5811358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42AD280-E04B-44AA-88DA-DE5811358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AB307-920E-48FE-B94A-B8438C464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3FAB307-920E-48FE-B94A-B8438C464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416D4-8409-4827-A00B-AEE3D302B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9E416D4-8409-4827-A00B-AEE3D302B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29F87-ECC8-4320-A70E-BF98835E3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3F29F87-ECC8-4320-A70E-BF98835E3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Естественные системы защиты организма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Естественные системы защиты организма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Естественные системы защиты организма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Естественные системы защиты организма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Личность и коллектив обладают целям рядом систем безопасности. Верное их проектирование и использование позволит избежать угрозы опасности и </a:t>
            </a:r>
            <a:r>
              <a:rPr lang="ru-RU" sz="4000" b="1" smtClean="0"/>
              <a:t>возникновения ЧС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Виды и системы безопасности.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Принципы, методы и средства обеспечения безопасности.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3600" b="1" dirty="0" smtClean="0"/>
              <a:t>Естественные системы защиты организма.</a:t>
            </a:r>
          </a:p>
          <a:p>
            <a:pPr marL="633222" indent="-514350">
              <a:buFont typeface="+mj-lt"/>
              <a:buAutoNum type="arabicPeriod"/>
            </a:pP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Виды и системы безопасности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92971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1CBFB-4E39-4CFA-9512-15B03E60B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081CBFB-4E39-4CFA-9512-15B03E60B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0B9DD-4C41-4009-90C3-F57390797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590B9DD-4C41-4009-90C3-F57390797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EE1F45-E809-4584-819D-64EF99E12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8EE1F45-E809-4584-819D-64EF99E12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D9E6D2-3FDB-49BF-B657-8D2CDC540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CD9E6D2-3FDB-49BF-B657-8D2CDC540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Международная безопасность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Региональная безопасность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Национальная безопасность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систем </a:t>
            </a:r>
            <a:r>
              <a:rPr lang="ru-RU" dirty="0" err="1" smtClean="0"/>
              <a:t>безопансости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2913D1-1C82-4D68-B398-59443A24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E2913D1-1C82-4D68-B398-59443A24D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1713D2-7804-4CEF-9291-641845536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11713D2-7804-4CEF-9291-641845536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E9886B-99F8-4ADE-AC53-6C706DEEE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5E9886B-99F8-4ADE-AC53-6C706DEEE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03D9B5-42D2-4EB1-8362-244A8D0BB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F03D9B5-42D2-4EB1-8362-244A8D0BB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Принципы обеспечения безопасности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86874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5054F-DB9B-4D4C-B356-2338A8EDE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D25054F-DB9B-4D4C-B356-2338A8EDE2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F8D7B7-0D39-4825-A103-0412CE8E0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9F8D7B7-0D39-4825-A103-0412CE8E0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2429D-0CDD-4574-B80B-C8B8402B1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B32429D-0CDD-4574-B80B-C8B8402B1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5717BE-5852-4A90-AFCD-B478F4FF8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65717BE-5852-4A90-AFCD-B478F4FF8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3C88BE-2A2B-4DE9-8D55-5BC9E9EFB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83C88BE-2A2B-4DE9-8D55-5BC9E9EFB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230</TotalTime>
  <Words>764</Words>
  <Application>Microsoft Office PowerPoint</Application>
  <PresentationFormat>Экран (4:3)</PresentationFormat>
  <Paragraphs>110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Модульная</vt:lpstr>
      <vt:lpstr>Системы безопасности человека</vt:lpstr>
      <vt:lpstr>Цель лекции:</vt:lpstr>
      <vt:lpstr>План лекции:</vt:lpstr>
      <vt:lpstr>1. Виды и системы безопасности</vt:lpstr>
      <vt:lpstr>Международная безопасность</vt:lpstr>
      <vt:lpstr>Региональная безопасность</vt:lpstr>
      <vt:lpstr>Национальная безопасность</vt:lpstr>
      <vt:lpstr>Виды систем безопансости</vt:lpstr>
      <vt:lpstr>2. Принципы обеспечения безопасности</vt:lpstr>
      <vt:lpstr>Методы обеспечения безопасности</vt:lpstr>
      <vt:lpstr>Слайд 11</vt:lpstr>
      <vt:lpstr>Средства производственной безопасности</vt:lpstr>
      <vt:lpstr>Средства производственной безопасности</vt:lpstr>
      <vt:lpstr>Средства производственной безопасности</vt:lpstr>
      <vt:lpstr>Средства индивидуальной защиты </vt:lpstr>
      <vt:lpstr>Средства индивидуальной защиты </vt:lpstr>
      <vt:lpstr>Средства индивидуальной защиты </vt:lpstr>
      <vt:lpstr>Средства индивидуальной защиты </vt:lpstr>
      <vt:lpstr>Средства индивидуальной защиты </vt:lpstr>
      <vt:lpstr>Средства индивидуальной защиты </vt:lpstr>
      <vt:lpstr>Средства коллективной защиты – защитные сооружения</vt:lpstr>
      <vt:lpstr>Средства коллективной защиты</vt:lpstr>
      <vt:lpstr>Социально-педагогические средства защиты</vt:lpstr>
      <vt:lpstr>Естественные системы защиты организма</vt:lpstr>
      <vt:lpstr>Естественные системы защиты организма</vt:lpstr>
      <vt:lpstr>Естественные системы защиты организма</vt:lpstr>
      <vt:lpstr>Естественные системы защиты организма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безопасности человека</dc:title>
  <dc:creator>komp</dc:creator>
  <cp:lastModifiedBy>Сотрудник</cp:lastModifiedBy>
  <cp:revision>24</cp:revision>
  <dcterms:created xsi:type="dcterms:W3CDTF">2012-08-21T02:33:28Z</dcterms:created>
  <dcterms:modified xsi:type="dcterms:W3CDTF">2012-10-16T04:40:39Z</dcterms:modified>
</cp:coreProperties>
</file>