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24DA19-9D5C-422E-88D7-665D7270DCF6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0C61C17-CB00-4AA4-A16E-270FC74787A5}">
      <dgm:prSet phldrT="[Текст]"/>
      <dgm:spPr/>
      <dgm:t>
        <a:bodyPr/>
        <a:lstStyle/>
        <a:p>
          <a:r>
            <a:rPr lang="ru-RU" b="1" dirty="0" smtClean="0"/>
            <a:t>Вероятность причинения вреда жизни или здоровью граждан, имуществу физических лиц или юридических лиц, государственному или муниципальному имуществу, окружающей среде, жизни или здоровью животных и растений, с учетом тяжести этого вреда</a:t>
          </a:r>
          <a:endParaRPr lang="ru-RU" b="1" dirty="0"/>
        </a:p>
      </dgm:t>
    </dgm:pt>
    <dgm:pt modelId="{D060DC52-85CC-4198-8895-AC63167C1AAB}" type="parTrans" cxnId="{96C731EE-2B1E-4D5C-BCF6-7F3F55BA97A2}">
      <dgm:prSet/>
      <dgm:spPr/>
      <dgm:t>
        <a:bodyPr/>
        <a:lstStyle/>
        <a:p>
          <a:endParaRPr lang="ru-RU"/>
        </a:p>
      </dgm:t>
    </dgm:pt>
    <dgm:pt modelId="{CA1BDA1C-1134-41F8-B814-C12D07A186E7}" type="sibTrans" cxnId="{96C731EE-2B1E-4D5C-BCF6-7F3F55BA97A2}">
      <dgm:prSet/>
      <dgm:spPr/>
      <dgm:t>
        <a:bodyPr/>
        <a:lstStyle/>
        <a:p>
          <a:endParaRPr lang="ru-RU"/>
        </a:p>
      </dgm:t>
    </dgm:pt>
    <dgm:pt modelId="{A59CA4DD-73A5-4096-8E60-3C5D427E792C}" type="pres">
      <dgm:prSet presAssocID="{A524DA19-9D5C-422E-88D7-665D7270DC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26D5CD-449B-4F48-95D5-3B24AB497A1F}" type="pres">
      <dgm:prSet presAssocID="{00C61C17-CB00-4AA4-A16E-270FC74787A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C731EE-2B1E-4D5C-BCF6-7F3F55BA97A2}" srcId="{A524DA19-9D5C-422E-88D7-665D7270DCF6}" destId="{00C61C17-CB00-4AA4-A16E-270FC74787A5}" srcOrd="0" destOrd="0" parTransId="{D060DC52-85CC-4198-8895-AC63167C1AAB}" sibTransId="{CA1BDA1C-1134-41F8-B814-C12D07A186E7}"/>
    <dgm:cxn modelId="{1CEB64A1-1495-4A37-9DD7-A0B6B57FC055}" type="presOf" srcId="{00C61C17-CB00-4AA4-A16E-270FC74787A5}" destId="{C026D5CD-449B-4F48-95D5-3B24AB497A1F}" srcOrd="0" destOrd="0" presId="urn:microsoft.com/office/officeart/2005/8/layout/default"/>
    <dgm:cxn modelId="{7DFD5712-5091-4654-8F36-23D5591413DA}" type="presOf" srcId="{A524DA19-9D5C-422E-88D7-665D7270DCF6}" destId="{A59CA4DD-73A5-4096-8E60-3C5D427E792C}" srcOrd="0" destOrd="0" presId="urn:microsoft.com/office/officeart/2005/8/layout/default"/>
    <dgm:cxn modelId="{16CFB1C9-3B4A-4775-8E85-B51BB12C437A}" type="presParOf" srcId="{A59CA4DD-73A5-4096-8E60-3C5D427E792C}" destId="{C026D5CD-449B-4F48-95D5-3B24AB497A1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7BAE3C-D686-49D9-8BF7-0FAFCFA2DFC9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CFCBC2B-7AEA-41C5-A6D5-E84304E00302}">
      <dgm:prSet phldrT="[Текст]" custT="1"/>
      <dgm:spPr/>
      <dgm:t>
        <a:bodyPr/>
        <a:lstStyle/>
        <a:p>
          <a:r>
            <a:rPr lang="ru-RU" sz="2800" b="1" dirty="0" smtClean="0"/>
            <a:t>Индивидуальный </a:t>
          </a:r>
          <a:endParaRPr lang="ru-RU" sz="2800" b="1" dirty="0"/>
        </a:p>
      </dgm:t>
    </dgm:pt>
    <dgm:pt modelId="{1F7F79AD-FCD6-4AAB-A9BD-2727F6732ECE}" type="parTrans" cxnId="{BA809EFC-BB31-4BDD-A960-AB259E4585A8}">
      <dgm:prSet/>
      <dgm:spPr/>
      <dgm:t>
        <a:bodyPr/>
        <a:lstStyle/>
        <a:p>
          <a:endParaRPr lang="ru-RU"/>
        </a:p>
      </dgm:t>
    </dgm:pt>
    <dgm:pt modelId="{C4CCE2FE-D942-422E-823B-9515B720E68A}" type="sibTrans" cxnId="{BA809EFC-BB31-4BDD-A960-AB259E4585A8}">
      <dgm:prSet/>
      <dgm:spPr/>
      <dgm:t>
        <a:bodyPr/>
        <a:lstStyle/>
        <a:p>
          <a:endParaRPr lang="ru-RU"/>
        </a:p>
      </dgm:t>
    </dgm:pt>
    <dgm:pt modelId="{D5BDBF0A-46C6-4E24-910A-A54EA0366D85}">
      <dgm:prSet phldrT="[Текст]" custT="1"/>
      <dgm:spPr/>
      <dgm:t>
        <a:bodyPr/>
        <a:lstStyle/>
        <a:p>
          <a:r>
            <a:rPr lang="ru-RU" sz="2000" b="1" dirty="0" smtClean="0"/>
            <a:t>Реализация опасности для конкретного индивидуума</a:t>
          </a:r>
          <a:endParaRPr lang="ru-RU" sz="2000" b="1" dirty="0"/>
        </a:p>
      </dgm:t>
    </dgm:pt>
    <dgm:pt modelId="{6873172B-3B30-46BB-BAF5-2C365DED6A4C}" type="parTrans" cxnId="{C57CF07D-5A79-409F-891C-F52BAA4BA022}">
      <dgm:prSet/>
      <dgm:spPr/>
      <dgm:t>
        <a:bodyPr/>
        <a:lstStyle/>
        <a:p>
          <a:endParaRPr lang="ru-RU"/>
        </a:p>
      </dgm:t>
    </dgm:pt>
    <dgm:pt modelId="{3F0AE8B7-1277-46C4-9246-17CA8592C0D4}" type="sibTrans" cxnId="{C57CF07D-5A79-409F-891C-F52BAA4BA022}">
      <dgm:prSet/>
      <dgm:spPr/>
      <dgm:t>
        <a:bodyPr/>
        <a:lstStyle/>
        <a:p>
          <a:endParaRPr lang="ru-RU"/>
        </a:p>
      </dgm:t>
    </dgm:pt>
    <dgm:pt modelId="{8E3541F6-4EF1-4202-90EF-77FE330116AD}">
      <dgm:prSet phldrT="[Текст]" custT="1"/>
      <dgm:spPr/>
      <dgm:t>
        <a:bodyPr/>
        <a:lstStyle/>
        <a:p>
          <a:r>
            <a:rPr lang="ru-RU" sz="2800" b="1" dirty="0" smtClean="0"/>
            <a:t>Коллективный </a:t>
          </a:r>
          <a:endParaRPr lang="ru-RU" sz="2800" b="1" dirty="0"/>
        </a:p>
      </dgm:t>
    </dgm:pt>
    <dgm:pt modelId="{4E9DFC16-841B-4F5E-92AE-D2AACE09C9F5}" type="parTrans" cxnId="{A45D58F8-2484-4102-A55B-D15B1746030B}">
      <dgm:prSet/>
      <dgm:spPr/>
      <dgm:t>
        <a:bodyPr/>
        <a:lstStyle/>
        <a:p>
          <a:endParaRPr lang="ru-RU"/>
        </a:p>
      </dgm:t>
    </dgm:pt>
    <dgm:pt modelId="{65766490-8147-4E60-B4B9-845C8D653817}" type="sibTrans" cxnId="{A45D58F8-2484-4102-A55B-D15B1746030B}">
      <dgm:prSet/>
      <dgm:spPr/>
      <dgm:t>
        <a:bodyPr/>
        <a:lstStyle/>
        <a:p>
          <a:endParaRPr lang="ru-RU"/>
        </a:p>
      </dgm:t>
    </dgm:pt>
    <dgm:pt modelId="{CDF3165F-A5F4-4F08-A934-95AED63E1ED2}">
      <dgm:prSet phldrT="[Текст]" custT="1"/>
      <dgm:spPr/>
      <dgm:t>
        <a:bodyPr/>
        <a:lstStyle/>
        <a:p>
          <a:r>
            <a:rPr lang="ru-RU" sz="2000" b="1" dirty="0" smtClean="0"/>
            <a:t>Риск для группы людей</a:t>
          </a:r>
          <a:endParaRPr lang="ru-RU" sz="2000" b="1" dirty="0"/>
        </a:p>
      </dgm:t>
    </dgm:pt>
    <dgm:pt modelId="{AA5E1C4B-0097-4497-A5B2-034C7F330D8D}" type="parTrans" cxnId="{5BE069CE-4527-494A-9808-E4046E4FE8A6}">
      <dgm:prSet/>
      <dgm:spPr/>
      <dgm:t>
        <a:bodyPr/>
        <a:lstStyle/>
        <a:p>
          <a:endParaRPr lang="ru-RU"/>
        </a:p>
      </dgm:t>
    </dgm:pt>
    <dgm:pt modelId="{F8DEF1D6-B750-4704-9A55-A9934D9DCCDC}" type="sibTrans" cxnId="{5BE069CE-4527-494A-9808-E4046E4FE8A6}">
      <dgm:prSet/>
      <dgm:spPr/>
      <dgm:t>
        <a:bodyPr/>
        <a:lstStyle/>
        <a:p>
          <a:endParaRPr lang="ru-RU"/>
        </a:p>
      </dgm:t>
    </dgm:pt>
    <dgm:pt modelId="{12150014-221F-4E5D-A4D1-0C16F7AC6708}">
      <dgm:prSet phldrT="[Текст]" custT="1"/>
      <dgm:spPr/>
      <dgm:t>
        <a:bodyPr/>
        <a:lstStyle/>
        <a:p>
          <a:r>
            <a:rPr lang="ru-RU" sz="2800" b="1" dirty="0" smtClean="0"/>
            <a:t>Мотивированный </a:t>
          </a:r>
          <a:endParaRPr lang="ru-RU" sz="2800" b="1" dirty="0"/>
        </a:p>
      </dgm:t>
    </dgm:pt>
    <dgm:pt modelId="{A491AFA5-215B-43C4-9465-6D219E70005D}" type="parTrans" cxnId="{4F3D90F9-F4FD-473C-882B-92F2525F4A92}">
      <dgm:prSet/>
      <dgm:spPr/>
      <dgm:t>
        <a:bodyPr/>
        <a:lstStyle/>
        <a:p>
          <a:endParaRPr lang="ru-RU"/>
        </a:p>
      </dgm:t>
    </dgm:pt>
    <dgm:pt modelId="{8E22EF29-5AD9-4412-9F0D-F38C4A7889C6}" type="sibTrans" cxnId="{4F3D90F9-F4FD-473C-882B-92F2525F4A92}">
      <dgm:prSet/>
      <dgm:spPr/>
      <dgm:t>
        <a:bodyPr/>
        <a:lstStyle/>
        <a:p>
          <a:endParaRPr lang="ru-RU"/>
        </a:p>
      </dgm:t>
    </dgm:pt>
    <dgm:pt modelId="{9A1E2AC4-80AD-4B08-926A-DAB4D8A01514}">
      <dgm:prSet phldrT="[Текст]" custT="1"/>
      <dgm:spPr/>
      <dgm:t>
        <a:bodyPr/>
        <a:lstStyle/>
        <a:p>
          <a:r>
            <a:rPr lang="ru-RU" sz="2000" b="1" dirty="0" smtClean="0"/>
            <a:t>Обоснованная возможность быть подвергнутым опасности (необходимость оказания помощи пострадавшим людям)</a:t>
          </a:r>
          <a:endParaRPr lang="ru-RU" sz="2000" b="1" dirty="0"/>
        </a:p>
      </dgm:t>
    </dgm:pt>
    <dgm:pt modelId="{3054F337-5770-40BD-8784-2D316E5335F7}" type="parTrans" cxnId="{047E2EB9-5B66-480A-9F04-F9CD0770B6F2}">
      <dgm:prSet/>
      <dgm:spPr/>
      <dgm:t>
        <a:bodyPr/>
        <a:lstStyle/>
        <a:p>
          <a:endParaRPr lang="ru-RU"/>
        </a:p>
      </dgm:t>
    </dgm:pt>
    <dgm:pt modelId="{BCE943CB-BC31-41DF-B53C-0532513A2DD1}" type="sibTrans" cxnId="{047E2EB9-5B66-480A-9F04-F9CD0770B6F2}">
      <dgm:prSet/>
      <dgm:spPr/>
      <dgm:t>
        <a:bodyPr/>
        <a:lstStyle/>
        <a:p>
          <a:endParaRPr lang="ru-RU"/>
        </a:p>
      </dgm:t>
    </dgm:pt>
    <dgm:pt modelId="{80AB6C2A-EF88-41EA-AE9A-2E92BC57549C}">
      <dgm:prSet custT="1"/>
      <dgm:spPr/>
      <dgm:t>
        <a:bodyPr/>
        <a:lstStyle/>
        <a:p>
          <a:r>
            <a:rPr lang="ru-RU" sz="2800" b="1" dirty="0" err="1" smtClean="0"/>
            <a:t>Немотивирован-ный</a:t>
          </a:r>
          <a:r>
            <a:rPr lang="ru-RU" sz="2800" b="1" dirty="0" smtClean="0"/>
            <a:t> </a:t>
          </a:r>
          <a:endParaRPr lang="ru-RU" sz="2800" b="1" dirty="0"/>
        </a:p>
      </dgm:t>
    </dgm:pt>
    <dgm:pt modelId="{1397C494-D7F6-49EF-8AF3-365F320642FB}" type="parTrans" cxnId="{761DD08B-8708-444D-B89D-0F3CB3A9DE0B}">
      <dgm:prSet/>
      <dgm:spPr/>
      <dgm:t>
        <a:bodyPr/>
        <a:lstStyle/>
        <a:p>
          <a:endParaRPr lang="ru-RU"/>
        </a:p>
      </dgm:t>
    </dgm:pt>
    <dgm:pt modelId="{1437CF1E-F713-4D17-8D32-827E3A850E3B}" type="sibTrans" cxnId="{761DD08B-8708-444D-B89D-0F3CB3A9DE0B}">
      <dgm:prSet/>
      <dgm:spPr/>
      <dgm:t>
        <a:bodyPr/>
        <a:lstStyle/>
        <a:p>
          <a:endParaRPr lang="ru-RU"/>
        </a:p>
      </dgm:t>
    </dgm:pt>
    <dgm:pt modelId="{9A3CAFE0-6305-4042-902F-779480CA4906}">
      <dgm:prSet custT="1"/>
      <dgm:spPr/>
      <dgm:t>
        <a:bodyPr/>
        <a:lstStyle/>
        <a:p>
          <a:endParaRPr lang="ru-RU" sz="2000" b="1"/>
        </a:p>
      </dgm:t>
    </dgm:pt>
    <dgm:pt modelId="{E7282A31-F7CD-4A8F-AF6A-0BE7ECA72AFE}" type="parTrans" cxnId="{67724701-8D68-4CF9-BC66-34D50605F8C1}">
      <dgm:prSet/>
      <dgm:spPr/>
      <dgm:t>
        <a:bodyPr/>
        <a:lstStyle/>
        <a:p>
          <a:endParaRPr lang="ru-RU"/>
        </a:p>
      </dgm:t>
    </dgm:pt>
    <dgm:pt modelId="{47C051B6-4FE7-4B1A-AEE4-7164A7BFFEDE}" type="sibTrans" cxnId="{67724701-8D68-4CF9-BC66-34D50605F8C1}">
      <dgm:prSet/>
      <dgm:spPr/>
      <dgm:t>
        <a:bodyPr/>
        <a:lstStyle/>
        <a:p>
          <a:endParaRPr lang="ru-RU"/>
        </a:p>
      </dgm:t>
    </dgm:pt>
    <dgm:pt modelId="{49F0480F-6B50-46A2-9CB7-B173E011EEB2}">
      <dgm:prSet custT="1"/>
      <dgm:spPr/>
      <dgm:t>
        <a:bodyPr/>
        <a:lstStyle/>
        <a:p>
          <a:r>
            <a:rPr lang="ru-RU" sz="2000" b="1" dirty="0" smtClean="0"/>
            <a:t>Необоснованная возможность быть подвергнутым опасности (нежелание выполнять инструкции)</a:t>
          </a:r>
          <a:endParaRPr lang="ru-RU" sz="2000" b="1" dirty="0"/>
        </a:p>
      </dgm:t>
    </dgm:pt>
    <dgm:pt modelId="{52DA44C5-E3DA-48F2-A4EF-95929E602209}" type="parTrans" cxnId="{071B2549-0817-490F-A244-261818A468E2}">
      <dgm:prSet/>
      <dgm:spPr/>
      <dgm:t>
        <a:bodyPr/>
        <a:lstStyle/>
        <a:p>
          <a:endParaRPr lang="ru-RU"/>
        </a:p>
      </dgm:t>
    </dgm:pt>
    <dgm:pt modelId="{019CAE0F-21E1-4511-B056-98FEFB9C8408}" type="sibTrans" cxnId="{071B2549-0817-490F-A244-261818A468E2}">
      <dgm:prSet/>
      <dgm:spPr/>
      <dgm:t>
        <a:bodyPr/>
        <a:lstStyle/>
        <a:p>
          <a:endParaRPr lang="ru-RU"/>
        </a:p>
      </dgm:t>
    </dgm:pt>
    <dgm:pt modelId="{75C8D456-4268-486C-BF80-9DFB30740DE8}" type="pres">
      <dgm:prSet presAssocID="{7D7BAE3C-D686-49D9-8BF7-0FAFCFA2DF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7961F6-C999-4F69-AA0A-E0AFEB01AAB9}" type="pres">
      <dgm:prSet presAssocID="{DCFCBC2B-7AEA-41C5-A6D5-E84304E00302}" presName="linNode" presStyleCnt="0"/>
      <dgm:spPr/>
    </dgm:pt>
    <dgm:pt modelId="{D5A8E085-FF38-4D29-915B-0EF8A335D4D5}" type="pres">
      <dgm:prSet presAssocID="{DCFCBC2B-7AEA-41C5-A6D5-E84304E0030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6D42D-8744-4F9F-A61A-D49A75D53A99}" type="pres">
      <dgm:prSet presAssocID="{DCFCBC2B-7AEA-41C5-A6D5-E84304E0030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0308C-672F-42C0-9FF4-891269C28CC3}" type="pres">
      <dgm:prSet presAssocID="{C4CCE2FE-D942-422E-823B-9515B720E68A}" presName="sp" presStyleCnt="0"/>
      <dgm:spPr/>
    </dgm:pt>
    <dgm:pt modelId="{80B92AEF-032D-4BD2-BBF1-F33ADA1A0238}" type="pres">
      <dgm:prSet presAssocID="{8E3541F6-4EF1-4202-90EF-77FE330116AD}" presName="linNode" presStyleCnt="0"/>
      <dgm:spPr/>
    </dgm:pt>
    <dgm:pt modelId="{EB2F9E5F-0FB6-4645-B258-1FA77B06A88D}" type="pres">
      <dgm:prSet presAssocID="{8E3541F6-4EF1-4202-90EF-77FE330116A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9FA40-9610-4F11-8F09-681CE4203253}" type="pres">
      <dgm:prSet presAssocID="{8E3541F6-4EF1-4202-90EF-77FE330116A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251D7-1F20-446D-BBB6-9CA308471799}" type="pres">
      <dgm:prSet presAssocID="{65766490-8147-4E60-B4B9-845C8D653817}" presName="sp" presStyleCnt="0"/>
      <dgm:spPr/>
    </dgm:pt>
    <dgm:pt modelId="{5CBC1D1E-3195-408C-85F6-3E1D9CB7526C}" type="pres">
      <dgm:prSet presAssocID="{12150014-221F-4E5D-A4D1-0C16F7AC6708}" presName="linNode" presStyleCnt="0"/>
      <dgm:spPr/>
    </dgm:pt>
    <dgm:pt modelId="{C329144D-93E3-4B0F-AEF3-7C89D63A2B16}" type="pres">
      <dgm:prSet presAssocID="{12150014-221F-4E5D-A4D1-0C16F7AC670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7A54A-3E05-48E9-BBFA-4CB81780D65A}" type="pres">
      <dgm:prSet presAssocID="{12150014-221F-4E5D-A4D1-0C16F7AC670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BD509-FC25-47AD-9856-0C20B3FB9D15}" type="pres">
      <dgm:prSet presAssocID="{8E22EF29-5AD9-4412-9F0D-F38C4A7889C6}" presName="sp" presStyleCnt="0"/>
      <dgm:spPr/>
    </dgm:pt>
    <dgm:pt modelId="{4BB22D97-764E-42D6-A2CE-199C960E0392}" type="pres">
      <dgm:prSet presAssocID="{80AB6C2A-EF88-41EA-AE9A-2E92BC57549C}" presName="linNode" presStyleCnt="0"/>
      <dgm:spPr/>
    </dgm:pt>
    <dgm:pt modelId="{2797BF92-D7C0-4605-8E46-D17D42E5D44B}" type="pres">
      <dgm:prSet presAssocID="{80AB6C2A-EF88-41EA-AE9A-2E92BC57549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7C736-C0C2-4782-999A-E6849E93FC3D}" type="pres">
      <dgm:prSet presAssocID="{80AB6C2A-EF88-41EA-AE9A-2E92BC57549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B7D33D-E647-409A-9ECB-A9679E77C21D}" type="presOf" srcId="{CDF3165F-A5F4-4F08-A934-95AED63E1ED2}" destId="{89B9FA40-9610-4F11-8F09-681CE4203253}" srcOrd="0" destOrd="0" presId="urn:microsoft.com/office/officeart/2005/8/layout/vList5"/>
    <dgm:cxn modelId="{6BE49A44-4956-4CB8-B58E-B59192594540}" type="presOf" srcId="{49F0480F-6B50-46A2-9CB7-B173E011EEB2}" destId="{CB97C736-C0C2-4782-999A-E6849E93FC3D}" srcOrd="0" destOrd="1" presId="urn:microsoft.com/office/officeart/2005/8/layout/vList5"/>
    <dgm:cxn modelId="{EDEE3BEF-31BF-45E6-A44C-4E348829CE11}" type="presOf" srcId="{9A3CAFE0-6305-4042-902F-779480CA4906}" destId="{CB97C736-C0C2-4782-999A-E6849E93FC3D}" srcOrd="0" destOrd="0" presId="urn:microsoft.com/office/officeart/2005/8/layout/vList5"/>
    <dgm:cxn modelId="{A45D58F8-2484-4102-A55B-D15B1746030B}" srcId="{7D7BAE3C-D686-49D9-8BF7-0FAFCFA2DFC9}" destId="{8E3541F6-4EF1-4202-90EF-77FE330116AD}" srcOrd="1" destOrd="0" parTransId="{4E9DFC16-841B-4F5E-92AE-D2AACE09C9F5}" sibTransId="{65766490-8147-4E60-B4B9-845C8D653817}"/>
    <dgm:cxn modelId="{071B2549-0817-490F-A244-261818A468E2}" srcId="{80AB6C2A-EF88-41EA-AE9A-2E92BC57549C}" destId="{49F0480F-6B50-46A2-9CB7-B173E011EEB2}" srcOrd="1" destOrd="0" parTransId="{52DA44C5-E3DA-48F2-A4EF-95929E602209}" sibTransId="{019CAE0F-21E1-4511-B056-98FEFB9C8408}"/>
    <dgm:cxn modelId="{BA809EFC-BB31-4BDD-A960-AB259E4585A8}" srcId="{7D7BAE3C-D686-49D9-8BF7-0FAFCFA2DFC9}" destId="{DCFCBC2B-7AEA-41C5-A6D5-E84304E00302}" srcOrd="0" destOrd="0" parTransId="{1F7F79AD-FCD6-4AAB-A9BD-2727F6732ECE}" sibTransId="{C4CCE2FE-D942-422E-823B-9515B720E68A}"/>
    <dgm:cxn modelId="{5BE069CE-4527-494A-9808-E4046E4FE8A6}" srcId="{8E3541F6-4EF1-4202-90EF-77FE330116AD}" destId="{CDF3165F-A5F4-4F08-A934-95AED63E1ED2}" srcOrd="0" destOrd="0" parTransId="{AA5E1C4B-0097-4497-A5B2-034C7F330D8D}" sibTransId="{F8DEF1D6-B750-4704-9A55-A9934D9DCCDC}"/>
    <dgm:cxn modelId="{717F6648-1B15-4409-85F1-2B69D3BE0CA9}" type="presOf" srcId="{12150014-221F-4E5D-A4D1-0C16F7AC6708}" destId="{C329144D-93E3-4B0F-AEF3-7C89D63A2B16}" srcOrd="0" destOrd="0" presId="urn:microsoft.com/office/officeart/2005/8/layout/vList5"/>
    <dgm:cxn modelId="{67724701-8D68-4CF9-BC66-34D50605F8C1}" srcId="{80AB6C2A-EF88-41EA-AE9A-2E92BC57549C}" destId="{9A3CAFE0-6305-4042-902F-779480CA4906}" srcOrd="0" destOrd="0" parTransId="{E7282A31-F7CD-4A8F-AF6A-0BE7ECA72AFE}" sibTransId="{47C051B6-4FE7-4B1A-AEE4-7164A7BFFEDE}"/>
    <dgm:cxn modelId="{047E2EB9-5B66-480A-9F04-F9CD0770B6F2}" srcId="{12150014-221F-4E5D-A4D1-0C16F7AC6708}" destId="{9A1E2AC4-80AD-4B08-926A-DAB4D8A01514}" srcOrd="0" destOrd="0" parTransId="{3054F337-5770-40BD-8784-2D316E5335F7}" sibTransId="{BCE943CB-BC31-41DF-B53C-0532513A2DD1}"/>
    <dgm:cxn modelId="{FA076DDF-A431-40A4-A7CD-8A757B58E2D8}" type="presOf" srcId="{9A1E2AC4-80AD-4B08-926A-DAB4D8A01514}" destId="{8187A54A-3E05-48E9-BBFA-4CB81780D65A}" srcOrd="0" destOrd="0" presId="urn:microsoft.com/office/officeart/2005/8/layout/vList5"/>
    <dgm:cxn modelId="{25C17246-09B8-4B57-843C-3A913FC0C62B}" type="presOf" srcId="{D5BDBF0A-46C6-4E24-910A-A54EA0366D85}" destId="{58C6D42D-8744-4F9F-A61A-D49A75D53A99}" srcOrd="0" destOrd="0" presId="urn:microsoft.com/office/officeart/2005/8/layout/vList5"/>
    <dgm:cxn modelId="{A3A4923D-EA6B-4352-BF9F-3882F7E22A5C}" type="presOf" srcId="{7D7BAE3C-D686-49D9-8BF7-0FAFCFA2DFC9}" destId="{75C8D456-4268-486C-BF80-9DFB30740DE8}" srcOrd="0" destOrd="0" presId="urn:microsoft.com/office/officeart/2005/8/layout/vList5"/>
    <dgm:cxn modelId="{6183B4B7-6749-4A50-A9B0-8A0154695E76}" type="presOf" srcId="{8E3541F6-4EF1-4202-90EF-77FE330116AD}" destId="{EB2F9E5F-0FB6-4645-B258-1FA77B06A88D}" srcOrd="0" destOrd="0" presId="urn:microsoft.com/office/officeart/2005/8/layout/vList5"/>
    <dgm:cxn modelId="{4F3D90F9-F4FD-473C-882B-92F2525F4A92}" srcId="{7D7BAE3C-D686-49D9-8BF7-0FAFCFA2DFC9}" destId="{12150014-221F-4E5D-A4D1-0C16F7AC6708}" srcOrd="2" destOrd="0" parTransId="{A491AFA5-215B-43C4-9465-6D219E70005D}" sibTransId="{8E22EF29-5AD9-4412-9F0D-F38C4A7889C6}"/>
    <dgm:cxn modelId="{D3DAFC8A-7B19-4B1A-AF14-4C6B9A892536}" type="presOf" srcId="{DCFCBC2B-7AEA-41C5-A6D5-E84304E00302}" destId="{D5A8E085-FF38-4D29-915B-0EF8A335D4D5}" srcOrd="0" destOrd="0" presId="urn:microsoft.com/office/officeart/2005/8/layout/vList5"/>
    <dgm:cxn modelId="{761DD08B-8708-444D-B89D-0F3CB3A9DE0B}" srcId="{7D7BAE3C-D686-49D9-8BF7-0FAFCFA2DFC9}" destId="{80AB6C2A-EF88-41EA-AE9A-2E92BC57549C}" srcOrd="3" destOrd="0" parTransId="{1397C494-D7F6-49EF-8AF3-365F320642FB}" sibTransId="{1437CF1E-F713-4D17-8D32-827E3A850E3B}"/>
    <dgm:cxn modelId="{5745E0A5-5E6F-4493-8C37-9E0A3FEEA756}" type="presOf" srcId="{80AB6C2A-EF88-41EA-AE9A-2E92BC57549C}" destId="{2797BF92-D7C0-4605-8E46-D17D42E5D44B}" srcOrd="0" destOrd="0" presId="urn:microsoft.com/office/officeart/2005/8/layout/vList5"/>
    <dgm:cxn modelId="{C57CF07D-5A79-409F-891C-F52BAA4BA022}" srcId="{DCFCBC2B-7AEA-41C5-A6D5-E84304E00302}" destId="{D5BDBF0A-46C6-4E24-910A-A54EA0366D85}" srcOrd="0" destOrd="0" parTransId="{6873172B-3B30-46BB-BAF5-2C365DED6A4C}" sibTransId="{3F0AE8B7-1277-46C4-9246-17CA8592C0D4}"/>
    <dgm:cxn modelId="{30848851-48BD-4B34-A8FD-B1B40EC76263}" type="presParOf" srcId="{75C8D456-4268-486C-BF80-9DFB30740DE8}" destId="{117961F6-C999-4F69-AA0A-E0AFEB01AAB9}" srcOrd="0" destOrd="0" presId="urn:microsoft.com/office/officeart/2005/8/layout/vList5"/>
    <dgm:cxn modelId="{F43221D4-D8D6-43E0-A341-4D1913541E02}" type="presParOf" srcId="{117961F6-C999-4F69-AA0A-E0AFEB01AAB9}" destId="{D5A8E085-FF38-4D29-915B-0EF8A335D4D5}" srcOrd="0" destOrd="0" presId="urn:microsoft.com/office/officeart/2005/8/layout/vList5"/>
    <dgm:cxn modelId="{F577F33F-5005-40A3-9AAE-45A0407EC58B}" type="presParOf" srcId="{117961F6-C999-4F69-AA0A-E0AFEB01AAB9}" destId="{58C6D42D-8744-4F9F-A61A-D49A75D53A99}" srcOrd="1" destOrd="0" presId="urn:microsoft.com/office/officeart/2005/8/layout/vList5"/>
    <dgm:cxn modelId="{85610303-ACCD-46D8-B2DF-724638250006}" type="presParOf" srcId="{75C8D456-4268-486C-BF80-9DFB30740DE8}" destId="{DC60308C-672F-42C0-9FF4-891269C28CC3}" srcOrd="1" destOrd="0" presId="urn:microsoft.com/office/officeart/2005/8/layout/vList5"/>
    <dgm:cxn modelId="{AD4D6B53-EF26-4E91-BE36-1971027F7223}" type="presParOf" srcId="{75C8D456-4268-486C-BF80-9DFB30740DE8}" destId="{80B92AEF-032D-4BD2-BBF1-F33ADA1A0238}" srcOrd="2" destOrd="0" presId="urn:microsoft.com/office/officeart/2005/8/layout/vList5"/>
    <dgm:cxn modelId="{5F95E27F-84CA-4C49-92F2-364647E2D62F}" type="presParOf" srcId="{80B92AEF-032D-4BD2-BBF1-F33ADA1A0238}" destId="{EB2F9E5F-0FB6-4645-B258-1FA77B06A88D}" srcOrd="0" destOrd="0" presId="urn:microsoft.com/office/officeart/2005/8/layout/vList5"/>
    <dgm:cxn modelId="{8E7D6BC2-5AFF-4B8D-A7DB-880DE9745B46}" type="presParOf" srcId="{80B92AEF-032D-4BD2-BBF1-F33ADA1A0238}" destId="{89B9FA40-9610-4F11-8F09-681CE4203253}" srcOrd="1" destOrd="0" presId="urn:microsoft.com/office/officeart/2005/8/layout/vList5"/>
    <dgm:cxn modelId="{47C99DD6-0B9E-4C68-9417-BCCB19E5A387}" type="presParOf" srcId="{75C8D456-4268-486C-BF80-9DFB30740DE8}" destId="{795251D7-1F20-446D-BBB6-9CA308471799}" srcOrd="3" destOrd="0" presId="urn:microsoft.com/office/officeart/2005/8/layout/vList5"/>
    <dgm:cxn modelId="{A79232F3-4749-4652-AA78-76117A033C47}" type="presParOf" srcId="{75C8D456-4268-486C-BF80-9DFB30740DE8}" destId="{5CBC1D1E-3195-408C-85F6-3E1D9CB7526C}" srcOrd="4" destOrd="0" presId="urn:microsoft.com/office/officeart/2005/8/layout/vList5"/>
    <dgm:cxn modelId="{35CC9FC1-F87D-46E2-9C71-419A354B8903}" type="presParOf" srcId="{5CBC1D1E-3195-408C-85F6-3E1D9CB7526C}" destId="{C329144D-93E3-4B0F-AEF3-7C89D63A2B16}" srcOrd="0" destOrd="0" presId="urn:microsoft.com/office/officeart/2005/8/layout/vList5"/>
    <dgm:cxn modelId="{D4667944-87FA-413C-A67E-FAFA8106EFEC}" type="presParOf" srcId="{5CBC1D1E-3195-408C-85F6-3E1D9CB7526C}" destId="{8187A54A-3E05-48E9-BBFA-4CB81780D65A}" srcOrd="1" destOrd="0" presId="urn:microsoft.com/office/officeart/2005/8/layout/vList5"/>
    <dgm:cxn modelId="{0133B52E-760F-44D2-B2FB-5C4DDF2B129E}" type="presParOf" srcId="{75C8D456-4268-486C-BF80-9DFB30740DE8}" destId="{49CBD509-FC25-47AD-9856-0C20B3FB9D15}" srcOrd="5" destOrd="0" presId="urn:microsoft.com/office/officeart/2005/8/layout/vList5"/>
    <dgm:cxn modelId="{BD648981-FF35-4CED-8A51-3B2DFF1F305D}" type="presParOf" srcId="{75C8D456-4268-486C-BF80-9DFB30740DE8}" destId="{4BB22D97-764E-42D6-A2CE-199C960E0392}" srcOrd="6" destOrd="0" presId="urn:microsoft.com/office/officeart/2005/8/layout/vList5"/>
    <dgm:cxn modelId="{E8DF9018-A49C-4367-B929-17534F90964A}" type="presParOf" srcId="{4BB22D97-764E-42D6-A2CE-199C960E0392}" destId="{2797BF92-D7C0-4605-8E46-D17D42E5D44B}" srcOrd="0" destOrd="0" presId="urn:microsoft.com/office/officeart/2005/8/layout/vList5"/>
    <dgm:cxn modelId="{4B09E48C-808F-4CBA-B49A-1DFE325DA76E}" type="presParOf" srcId="{4BB22D97-764E-42D6-A2CE-199C960E0392}" destId="{CB97C736-C0C2-4782-999A-E6849E93FC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3A648-A805-4CE9-91A0-648FD99A100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4E35C4-1CF1-4FDD-AB9F-21054F66131C}">
      <dgm:prSet phldrT="[Текст]"/>
      <dgm:spPr/>
      <dgm:t>
        <a:bodyPr/>
        <a:lstStyle/>
        <a:p>
          <a:r>
            <a:rPr lang="ru-RU" b="1" i="0" dirty="0" smtClean="0"/>
            <a:t>допустимый уровень риска, оправданный с точки зрения экономических, социальных и экологических факторов и с которым общество в целом готово мириться ради получения определенных положительных результатов своей деятельности</a:t>
          </a:r>
        </a:p>
      </dgm:t>
    </dgm:pt>
    <dgm:pt modelId="{6B1AEE7A-59B4-4777-B47A-966D2742A66D}" type="parTrans" cxnId="{70F9EED6-56AA-40B1-BD7D-F707778180BD}">
      <dgm:prSet/>
      <dgm:spPr/>
      <dgm:t>
        <a:bodyPr/>
        <a:lstStyle/>
        <a:p>
          <a:endParaRPr lang="ru-RU"/>
        </a:p>
      </dgm:t>
    </dgm:pt>
    <dgm:pt modelId="{20F86649-B001-4CA6-AE33-03320F8A6310}" type="sibTrans" cxnId="{70F9EED6-56AA-40B1-BD7D-F707778180BD}">
      <dgm:prSet/>
      <dgm:spPr/>
      <dgm:t>
        <a:bodyPr/>
        <a:lstStyle/>
        <a:p>
          <a:endParaRPr lang="ru-RU"/>
        </a:p>
      </dgm:t>
    </dgm:pt>
    <dgm:pt modelId="{B16424FC-DE91-48D0-8B8F-753DD1E8053B}" type="pres">
      <dgm:prSet presAssocID="{15D3A648-A805-4CE9-91A0-648FD99A10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77168E-83E0-45A4-A216-5AF12EB17C5E}" type="pres">
      <dgm:prSet presAssocID="{714E35C4-1CF1-4FDD-AB9F-21054F66131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C21F2D-F658-4937-8893-FFE252EDBABD}" type="presOf" srcId="{714E35C4-1CF1-4FDD-AB9F-21054F66131C}" destId="{D777168E-83E0-45A4-A216-5AF12EB17C5E}" srcOrd="0" destOrd="0" presId="urn:microsoft.com/office/officeart/2005/8/layout/default"/>
    <dgm:cxn modelId="{55E7EF27-C6C5-4617-A357-2C18714D2668}" type="presOf" srcId="{15D3A648-A805-4CE9-91A0-648FD99A100E}" destId="{B16424FC-DE91-48D0-8B8F-753DD1E8053B}" srcOrd="0" destOrd="0" presId="urn:microsoft.com/office/officeart/2005/8/layout/default"/>
    <dgm:cxn modelId="{70F9EED6-56AA-40B1-BD7D-F707778180BD}" srcId="{15D3A648-A805-4CE9-91A0-648FD99A100E}" destId="{714E35C4-1CF1-4FDD-AB9F-21054F66131C}" srcOrd="0" destOrd="0" parTransId="{6B1AEE7A-59B4-4777-B47A-966D2742A66D}" sibTransId="{20F86649-B001-4CA6-AE33-03320F8A6310}"/>
    <dgm:cxn modelId="{2E5C29A8-C375-4E74-A575-102BA052FBCA}" type="presParOf" srcId="{B16424FC-DE91-48D0-8B8F-753DD1E8053B}" destId="{D777168E-83E0-45A4-A216-5AF12EB17C5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AD2B40-14BE-4BDE-97D6-6DEA9CE39768}" type="doc">
      <dgm:prSet loTypeId="urn:microsoft.com/office/officeart/2005/8/layout/equation1" loCatId="process" qsTypeId="urn:microsoft.com/office/officeart/2005/8/quickstyle/simple1" qsCatId="simple" csTypeId="urn:microsoft.com/office/officeart/2005/8/colors/colorful3" csCatId="colorful" phldr="1"/>
      <dgm:spPr/>
    </dgm:pt>
    <dgm:pt modelId="{0255F264-F28A-4427-AF5F-0071DD07A50A}">
      <dgm:prSet phldrT="[Текст]"/>
      <dgm:spPr/>
      <dgm:t>
        <a:bodyPr/>
        <a:lstStyle/>
        <a:p>
          <a:r>
            <a:rPr lang="en-US" dirty="0" smtClean="0"/>
            <a:t>Q</a:t>
          </a:r>
          <a:r>
            <a:rPr lang="en-US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ₓ</a:t>
          </a:r>
          <a:endParaRPr lang="ru-RU" dirty="0"/>
        </a:p>
      </dgm:t>
    </dgm:pt>
    <dgm:pt modelId="{7D5E9341-8231-42B9-A308-3D5774EB7F8E}" type="parTrans" cxnId="{7064D813-BB0E-422D-8937-65EF36257369}">
      <dgm:prSet/>
      <dgm:spPr/>
      <dgm:t>
        <a:bodyPr/>
        <a:lstStyle/>
        <a:p>
          <a:endParaRPr lang="ru-RU"/>
        </a:p>
      </dgm:t>
    </dgm:pt>
    <dgm:pt modelId="{C030FEA9-4DEC-47BA-A5C6-1566614B5381}" type="sibTrans" cxnId="{7064D813-BB0E-422D-8937-65EF36257369}">
      <dgm:prSet/>
      <dgm:spPr/>
      <dgm:t>
        <a:bodyPr/>
        <a:lstStyle/>
        <a:p>
          <a:endParaRPr lang="ru-RU"/>
        </a:p>
      </dgm:t>
    </dgm:pt>
    <dgm:pt modelId="{6B860B57-C32C-484F-BD8C-B010F98BD9BE}">
      <dgm:prSet phldrT="[Текст]"/>
      <dgm:spPr/>
      <dgm:t>
        <a:bodyPr/>
        <a:lstStyle/>
        <a:p>
          <a:r>
            <a:rPr lang="en-US" dirty="0" smtClean="0"/>
            <a:t>n</a:t>
          </a:r>
          <a:endParaRPr lang="ru-RU" dirty="0"/>
        </a:p>
      </dgm:t>
    </dgm:pt>
    <dgm:pt modelId="{EC4A3446-423B-4A1E-B376-6807919326D1}" type="parTrans" cxnId="{EED3EE22-0163-4D8E-91DA-D119A3BA669C}">
      <dgm:prSet/>
      <dgm:spPr/>
      <dgm:t>
        <a:bodyPr/>
        <a:lstStyle/>
        <a:p>
          <a:endParaRPr lang="ru-RU"/>
        </a:p>
      </dgm:t>
    </dgm:pt>
    <dgm:pt modelId="{59FB0460-7254-4130-ABCC-395F8F092E31}" type="sibTrans" cxnId="{EED3EE22-0163-4D8E-91DA-D119A3BA669C}">
      <dgm:prSet/>
      <dgm:spPr/>
      <dgm:t>
        <a:bodyPr/>
        <a:lstStyle/>
        <a:p>
          <a:endParaRPr lang="ru-RU"/>
        </a:p>
      </dgm:t>
    </dgm:pt>
    <dgm:pt modelId="{DA7B8441-49BB-4D98-8CB6-DE00B49FDE87}">
      <dgm:prSet phldrT="[Текст]"/>
      <dgm:spPr/>
      <dgm:t>
        <a:bodyPr/>
        <a:lstStyle/>
        <a:p>
          <a:r>
            <a:rPr lang="en-US" dirty="0" smtClean="0"/>
            <a:t>N</a:t>
          </a:r>
          <a:endParaRPr lang="ru-RU" dirty="0"/>
        </a:p>
      </dgm:t>
    </dgm:pt>
    <dgm:pt modelId="{1E6786A4-C4F2-4C00-BD53-147D75461F15}" type="parTrans" cxnId="{96905F9A-A308-485C-9F2B-0AC7BA4B5B11}">
      <dgm:prSet/>
      <dgm:spPr/>
      <dgm:t>
        <a:bodyPr/>
        <a:lstStyle/>
        <a:p>
          <a:endParaRPr lang="ru-RU"/>
        </a:p>
      </dgm:t>
    </dgm:pt>
    <dgm:pt modelId="{E78CC78B-DB52-4DB6-B835-515394C64304}" type="sibTrans" cxnId="{96905F9A-A308-485C-9F2B-0AC7BA4B5B11}">
      <dgm:prSet/>
      <dgm:spPr/>
      <dgm:t>
        <a:bodyPr/>
        <a:lstStyle/>
        <a:p>
          <a:endParaRPr lang="ru-RU"/>
        </a:p>
      </dgm:t>
    </dgm:pt>
    <dgm:pt modelId="{6C02CF5E-42F8-4F49-9B2F-48068DB4A06A}" type="pres">
      <dgm:prSet presAssocID="{E8AD2B40-14BE-4BDE-97D6-6DEA9CE39768}" presName="linearFlow" presStyleCnt="0">
        <dgm:presLayoutVars>
          <dgm:dir/>
          <dgm:resizeHandles val="exact"/>
        </dgm:presLayoutVars>
      </dgm:prSet>
      <dgm:spPr/>
    </dgm:pt>
    <dgm:pt modelId="{3BDCC8C2-2173-41EB-AE03-2B0FEC8D032A}" type="pres">
      <dgm:prSet presAssocID="{0255F264-F28A-4427-AF5F-0071DD07A5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675E1-C90B-4928-BF6A-D02C8A00C070}" type="pres">
      <dgm:prSet presAssocID="{C030FEA9-4DEC-47BA-A5C6-1566614B5381}" presName="spacerL" presStyleCnt="0"/>
      <dgm:spPr/>
    </dgm:pt>
    <dgm:pt modelId="{2FF6436F-95D6-4D2B-80A2-C72E0F6FD451}" type="pres">
      <dgm:prSet presAssocID="{C030FEA9-4DEC-47BA-A5C6-1566614B5381}" presName="sibTrans" presStyleLbl="sibTrans2D1" presStyleIdx="0" presStyleCnt="2"/>
      <dgm:spPr>
        <a:prstGeom prst="mathEqual">
          <a:avLst/>
        </a:prstGeom>
      </dgm:spPr>
      <dgm:t>
        <a:bodyPr/>
        <a:lstStyle/>
        <a:p>
          <a:endParaRPr lang="ru-RU"/>
        </a:p>
      </dgm:t>
    </dgm:pt>
    <dgm:pt modelId="{4FB1F1D1-43A5-48C1-95F9-1BA701D0527B}" type="pres">
      <dgm:prSet presAssocID="{C030FEA9-4DEC-47BA-A5C6-1566614B5381}" presName="spacerR" presStyleCnt="0"/>
      <dgm:spPr/>
    </dgm:pt>
    <dgm:pt modelId="{AB6DA881-7B27-4242-B99F-828A7F8EEC49}" type="pres">
      <dgm:prSet presAssocID="{6B860B57-C32C-484F-BD8C-B010F98BD9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44297-BB1D-496F-860C-3CDFB775A52B}" type="pres">
      <dgm:prSet presAssocID="{59FB0460-7254-4130-ABCC-395F8F092E31}" presName="spacerL" presStyleCnt="0"/>
      <dgm:spPr/>
    </dgm:pt>
    <dgm:pt modelId="{95FF1AE2-67EE-4106-AAD8-6B5E5E6E640F}" type="pres">
      <dgm:prSet presAssocID="{59FB0460-7254-4130-ABCC-395F8F092E31}" presName="sibTrans" presStyleLbl="sibTrans2D1" presStyleIdx="1" presStyleCnt="2"/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4FA7D354-4AAC-420E-9BC7-5DB57C67999A}" type="pres">
      <dgm:prSet presAssocID="{59FB0460-7254-4130-ABCC-395F8F092E31}" presName="spacerR" presStyleCnt="0"/>
      <dgm:spPr/>
    </dgm:pt>
    <dgm:pt modelId="{727EE7BE-7221-40D0-8E2F-B37D78153215}" type="pres">
      <dgm:prSet presAssocID="{DA7B8441-49BB-4D98-8CB6-DE00B49FDE8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62BB6D-0B87-4743-936B-DEBE07B47879}" type="presOf" srcId="{C030FEA9-4DEC-47BA-A5C6-1566614B5381}" destId="{2FF6436F-95D6-4D2B-80A2-C72E0F6FD451}" srcOrd="0" destOrd="0" presId="urn:microsoft.com/office/officeart/2005/8/layout/equation1"/>
    <dgm:cxn modelId="{C6389C28-4A52-48BB-8A5E-840B6FAAE245}" type="presOf" srcId="{DA7B8441-49BB-4D98-8CB6-DE00B49FDE87}" destId="{727EE7BE-7221-40D0-8E2F-B37D78153215}" srcOrd="0" destOrd="0" presId="urn:microsoft.com/office/officeart/2005/8/layout/equation1"/>
    <dgm:cxn modelId="{EED3EE22-0163-4D8E-91DA-D119A3BA669C}" srcId="{E8AD2B40-14BE-4BDE-97D6-6DEA9CE39768}" destId="{6B860B57-C32C-484F-BD8C-B010F98BD9BE}" srcOrd="1" destOrd="0" parTransId="{EC4A3446-423B-4A1E-B376-6807919326D1}" sibTransId="{59FB0460-7254-4130-ABCC-395F8F092E31}"/>
    <dgm:cxn modelId="{CCA6BA85-627D-4D66-A1AE-2ABE31C92D0C}" type="presOf" srcId="{6B860B57-C32C-484F-BD8C-B010F98BD9BE}" destId="{AB6DA881-7B27-4242-B99F-828A7F8EEC49}" srcOrd="0" destOrd="0" presId="urn:microsoft.com/office/officeart/2005/8/layout/equation1"/>
    <dgm:cxn modelId="{D0FA1BFC-4DE6-4173-AD0F-F116F85CB25E}" type="presOf" srcId="{59FB0460-7254-4130-ABCC-395F8F092E31}" destId="{95FF1AE2-67EE-4106-AAD8-6B5E5E6E640F}" srcOrd="0" destOrd="0" presId="urn:microsoft.com/office/officeart/2005/8/layout/equation1"/>
    <dgm:cxn modelId="{96905F9A-A308-485C-9F2B-0AC7BA4B5B11}" srcId="{E8AD2B40-14BE-4BDE-97D6-6DEA9CE39768}" destId="{DA7B8441-49BB-4D98-8CB6-DE00B49FDE87}" srcOrd="2" destOrd="0" parTransId="{1E6786A4-C4F2-4C00-BD53-147D75461F15}" sibTransId="{E78CC78B-DB52-4DB6-B835-515394C64304}"/>
    <dgm:cxn modelId="{7064D813-BB0E-422D-8937-65EF36257369}" srcId="{E8AD2B40-14BE-4BDE-97D6-6DEA9CE39768}" destId="{0255F264-F28A-4427-AF5F-0071DD07A50A}" srcOrd="0" destOrd="0" parTransId="{7D5E9341-8231-42B9-A308-3D5774EB7F8E}" sibTransId="{C030FEA9-4DEC-47BA-A5C6-1566614B5381}"/>
    <dgm:cxn modelId="{E4F70E55-4477-49BE-B6A3-5E8F8C9E3236}" type="presOf" srcId="{E8AD2B40-14BE-4BDE-97D6-6DEA9CE39768}" destId="{6C02CF5E-42F8-4F49-9B2F-48068DB4A06A}" srcOrd="0" destOrd="0" presId="urn:microsoft.com/office/officeart/2005/8/layout/equation1"/>
    <dgm:cxn modelId="{D3DF4349-151B-44C4-B984-47CEE8EF281D}" type="presOf" srcId="{0255F264-F28A-4427-AF5F-0071DD07A50A}" destId="{3BDCC8C2-2173-41EB-AE03-2B0FEC8D032A}" srcOrd="0" destOrd="0" presId="urn:microsoft.com/office/officeart/2005/8/layout/equation1"/>
    <dgm:cxn modelId="{A9408FA7-85BB-4E95-80B6-5C8BF4DA51E6}" type="presParOf" srcId="{6C02CF5E-42F8-4F49-9B2F-48068DB4A06A}" destId="{3BDCC8C2-2173-41EB-AE03-2B0FEC8D032A}" srcOrd="0" destOrd="0" presId="urn:microsoft.com/office/officeart/2005/8/layout/equation1"/>
    <dgm:cxn modelId="{5D580FEB-01C6-4B4D-A32B-B090D7FF4434}" type="presParOf" srcId="{6C02CF5E-42F8-4F49-9B2F-48068DB4A06A}" destId="{06C675E1-C90B-4928-BF6A-D02C8A00C070}" srcOrd="1" destOrd="0" presId="urn:microsoft.com/office/officeart/2005/8/layout/equation1"/>
    <dgm:cxn modelId="{833F4F20-A2AF-4CB0-9ADE-53F6BE487471}" type="presParOf" srcId="{6C02CF5E-42F8-4F49-9B2F-48068DB4A06A}" destId="{2FF6436F-95D6-4D2B-80A2-C72E0F6FD451}" srcOrd="2" destOrd="0" presId="urn:microsoft.com/office/officeart/2005/8/layout/equation1"/>
    <dgm:cxn modelId="{030F8451-34D8-45F8-917C-4621EB2E9E86}" type="presParOf" srcId="{6C02CF5E-42F8-4F49-9B2F-48068DB4A06A}" destId="{4FB1F1D1-43A5-48C1-95F9-1BA701D0527B}" srcOrd="3" destOrd="0" presId="urn:microsoft.com/office/officeart/2005/8/layout/equation1"/>
    <dgm:cxn modelId="{D8CBBFDA-9C80-4DA3-85FF-AF3130D0E4D7}" type="presParOf" srcId="{6C02CF5E-42F8-4F49-9B2F-48068DB4A06A}" destId="{AB6DA881-7B27-4242-B99F-828A7F8EEC49}" srcOrd="4" destOrd="0" presId="urn:microsoft.com/office/officeart/2005/8/layout/equation1"/>
    <dgm:cxn modelId="{6A9FC2F6-FF82-4764-937B-D37C3B955F0D}" type="presParOf" srcId="{6C02CF5E-42F8-4F49-9B2F-48068DB4A06A}" destId="{9AE44297-BB1D-496F-860C-3CDFB775A52B}" srcOrd="5" destOrd="0" presId="urn:microsoft.com/office/officeart/2005/8/layout/equation1"/>
    <dgm:cxn modelId="{DEF5F792-3577-49A0-94A3-B4E079C5E4D1}" type="presParOf" srcId="{6C02CF5E-42F8-4F49-9B2F-48068DB4A06A}" destId="{95FF1AE2-67EE-4106-AAD8-6B5E5E6E640F}" srcOrd="6" destOrd="0" presId="urn:microsoft.com/office/officeart/2005/8/layout/equation1"/>
    <dgm:cxn modelId="{9BEAAF95-8A7C-4047-A5BF-BB866FB9CB1B}" type="presParOf" srcId="{6C02CF5E-42F8-4F49-9B2F-48068DB4A06A}" destId="{4FA7D354-4AAC-420E-9BC7-5DB57C67999A}" srcOrd="7" destOrd="0" presId="urn:microsoft.com/office/officeart/2005/8/layout/equation1"/>
    <dgm:cxn modelId="{08AF35D3-7194-46C6-901C-20FA99A13B83}" type="presParOf" srcId="{6C02CF5E-42F8-4F49-9B2F-48068DB4A06A}" destId="{727EE7BE-7221-40D0-8E2F-B37D7815321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92022E-811B-4A70-9503-8F0B7FE33A7E}" type="doc">
      <dgm:prSet loTypeId="urn:microsoft.com/office/officeart/2005/8/layout/process2" loCatId="process" qsTypeId="urn:microsoft.com/office/officeart/2005/8/quickstyle/simple5" qsCatId="simple" csTypeId="urn:microsoft.com/office/officeart/2005/8/colors/colorful4" csCatId="colorful" phldr="1"/>
      <dgm:spPr/>
    </dgm:pt>
    <dgm:pt modelId="{4F28BC43-7572-423B-95A1-FFC9C44DDFBD}">
      <dgm:prSet phldrT="[Текст]" custT="1"/>
      <dgm:spPr/>
      <dgm:t>
        <a:bodyPr/>
        <a:lstStyle/>
        <a:p>
          <a:r>
            <a:rPr lang="ru-RU" sz="3000" b="1" dirty="0" smtClean="0"/>
            <a:t>Анализ риска: идентификация и оценка приемлемости риска</a:t>
          </a:r>
          <a:endParaRPr lang="ru-RU" sz="3000" b="1" dirty="0"/>
        </a:p>
      </dgm:t>
    </dgm:pt>
    <dgm:pt modelId="{755711C1-E43E-4CB5-9DC1-DEC348BF9580}" type="parTrans" cxnId="{46776AC1-AE5B-4918-B0F4-DBA73D8BCD3C}">
      <dgm:prSet/>
      <dgm:spPr/>
    </dgm:pt>
    <dgm:pt modelId="{205174B0-7EE4-4A79-81BC-5726886F5FAC}" type="sibTrans" cxnId="{46776AC1-AE5B-4918-B0F4-DBA73D8BCD3C}">
      <dgm:prSet/>
      <dgm:spPr/>
      <dgm:t>
        <a:bodyPr/>
        <a:lstStyle/>
        <a:p>
          <a:endParaRPr lang="ru-RU"/>
        </a:p>
      </dgm:t>
    </dgm:pt>
    <dgm:pt modelId="{307D5BDD-3D72-4766-9C7C-801CB14EE219}">
      <dgm:prSet phldrT="[Текст]" custT="1"/>
      <dgm:spPr/>
      <dgm:t>
        <a:bodyPr/>
        <a:lstStyle/>
        <a:p>
          <a:r>
            <a:rPr lang="ru-RU" sz="3000" b="1" dirty="0" smtClean="0"/>
            <a:t>Определение вариантов контроля риска</a:t>
          </a:r>
          <a:endParaRPr lang="ru-RU" sz="3000" b="1" dirty="0"/>
        </a:p>
      </dgm:t>
    </dgm:pt>
    <dgm:pt modelId="{C0F3B1DA-A609-4EE0-B6BA-B17534CA20AB}" type="parTrans" cxnId="{F6A21466-B6FC-427B-85CA-F8CE154E0805}">
      <dgm:prSet/>
      <dgm:spPr/>
    </dgm:pt>
    <dgm:pt modelId="{069BFAA2-05F0-46D7-A820-BB4F3B23F032}" type="sibTrans" cxnId="{F6A21466-B6FC-427B-85CA-F8CE154E0805}">
      <dgm:prSet/>
      <dgm:spPr/>
      <dgm:t>
        <a:bodyPr/>
        <a:lstStyle/>
        <a:p>
          <a:endParaRPr lang="ru-RU"/>
        </a:p>
      </dgm:t>
    </dgm:pt>
    <dgm:pt modelId="{C735E068-6743-4324-8E52-999F0A4F0794}">
      <dgm:prSet phldrT="[Текст]" custT="1"/>
      <dgm:spPr/>
      <dgm:t>
        <a:bodyPr/>
        <a:lstStyle/>
        <a:p>
          <a:r>
            <a:rPr lang="ru-RU" sz="3000" b="1" dirty="0" smtClean="0"/>
            <a:t>Определение набора инструментов, обеспечивающих допустимый уровень риска</a:t>
          </a:r>
          <a:endParaRPr lang="ru-RU" sz="3000" b="1" dirty="0"/>
        </a:p>
      </dgm:t>
    </dgm:pt>
    <dgm:pt modelId="{2CF3A087-0FDE-4833-B6E1-C930AB0434D2}" type="parTrans" cxnId="{70DD2046-6705-40A7-B269-3E1D53D8F2CE}">
      <dgm:prSet/>
      <dgm:spPr/>
    </dgm:pt>
    <dgm:pt modelId="{E9222465-9708-4DF8-B81E-32B754B2A460}" type="sibTrans" cxnId="{70DD2046-6705-40A7-B269-3E1D53D8F2CE}">
      <dgm:prSet/>
      <dgm:spPr/>
      <dgm:t>
        <a:bodyPr/>
        <a:lstStyle/>
        <a:p>
          <a:endParaRPr lang="ru-RU"/>
        </a:p>
      </dgm:t>
    </dgm:pt>
    <dgm:pt modelId="{ACBDFD2F-1B6E-4971-9BCB-A6F606BE0411}">
      <dgm:prSet phldrT="[Текст]" custT="1"/>
      <dgm:spPr/>
      <dgm:t>
        <a:bodyPr/>
        <a:lstStyle/>
        <a:p>
          <a:r>
            <a:rPr lang="ru-RU" sz="3000" b="1" dirty="0" smtClean="0"/>
            <a:t>Мониторинг и оценка результатов</a:t>
          </a:r>
          <a:endParaRPr lang="ru-RU" sz="3000" b="1" dirty="0"/>
        </a:p>
      </dgm:t>
    </dgm:pt>
    <dgm:pt modelId="{B8B12A31-4FAD-46B3-ACF8-AEFBE6254466}" type="parTrans" cxnId="{A86A5BF4-BACA-49EA-B8F9-5B9141BCBA4A}">
      <dgm:prSet/>
      <dgm:spPr/>
    </dgm:pt>
    <dgm:pt modelId="{29A87460-D193-471D-ADC6-62574FE2C833}" type="sibTrans" cxnId="{A86A5BF4-BACA-49EA-B8F9-5B9141BCBA4A}">
      <dgm:prSet/>
      <dgm:spPr/>
    </dgm:pt>
    <dgm:pt modelId="{4C8EBBCC-5729-48FB-A653-DA69772E7CF5}" type="pres">
      <dgm:prSet presAssocID="{6592022E-811B-4A70-9503-8F0B7FE33A7E}" presName="linearFlow" presStyleCnt="0">
        <dgm:presLayoutVars>
          <dgm:resizeHandles val="exact"/>
        </dgm:presLayoutVars>
      </dgm:prSet>
      <dgm:spPr/>
    </dgm:pt>
    <dgm:pt modelId="{5671DEFE-06D0-47DF-AEDD-F9592A3CA6FA}" type="pres">
      <dgm:prSet presAssocID="{4F28BC43-7572-423B-95A1-FFC9C44DDFBD}" presName="node" presStyleLbl="node1" presStyleIdx="0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9A124-5B04-425C-ABA7-A8F4BA64A156}" type="pres">
      <dgm:prSet presAssocID="{205174B0-7EE4-4A79-81BC-5726886F5FA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216B66A-CECB-40BE-9794-D9647C59B339}" type="pres">
      <dgm:prSet presAssocID="{205174B0-7EE4-4A79-81BC-5726886F5FA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7BF5DE3-BCE8-462E-BBC0-190FB0877E38}" type="pres">
      <dgm:prSet presAssocID="{307D5BDD-3D72-4766-9C7C-801CB14EE219}" presName="node" presStyleLbl="node1" presStyleIdx="1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DAF0D-48BE-47C7-8271-875DF5768259}" type="pres">
      <dgm:prSet presAssocID="{069BFAA2-05F0-46D7-A820-BB4F3B23F03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D70EAFD-CFF5-4475-A1D0-93270242224B}" type="pres">
      <dgm:prSet presAssocID="{069BFAA2-05F0-46D7-A820-BB4F3B23F03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6377025-81E5-497F-BF2F-E5978A97FD36}" type="pres">
      <dgm:prSet presAssocID="{C735E068-6743-4324-8E52-999F0A4F0794}" presName="node" presStyleLbl="node1" presStyleIdx="2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73542-E881-4F76-8C37-54B4BDE6D5B6}" type="pres">
      <dgm:prSet presAssocID="{E9222465-9708-4DF8-B81E-32B754B2A46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75C678A-61CA-4F9D-9D99-980B0BDE5951}" type="pres">
      <dgm:prSet presAssocID="{E9222465-9708-4DF8-B81E-32B754B2A46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6CE984A-3222-461F-B15B-868B60AC69F7}" type="pres">
      <dgm:prSet presAssocID="{ACBDFD2F-1B6E-4971-9BCB-A6F606BE0411}" presName="node" presStyleLbl="node1" presStyleIdx="3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2CEF81-3C82-49EC-8D0E-D08181118E77}" type="presOf" srcId="{E9222465-9708-4DF8-B81E-32B754B2A460}" destId="{62373542-E881-4F76-8C37-54B4BDE6D5B6}" srcOrd="0" destOrd="0" presId="urn:microsoft.com/office/officeart/2005/8/layout/process2"/>
    <dgm:cxn modelId="{AD4C57F3-2035-4DFE-9258-D5477ACFFFD9}" type="presOf" srcId="{ACBDFD2F-1B6E-4971-9BCB-A6F606BE0411}" destId="{86CE984A-3222-461F-B15B-868B60AC69F7}" srcOrd="0" destOrd="0" presId="urn:microsoft.com/office/officeart/2005/8/layout/process2"/>
    <dgm:cxn modelId="{2487A1B9-9004-49EA-9FCD-8D29B9FD9FF0}" type="presOf" srcId="{6592022E-811B-4A70-9503-8F0B7FE33A7E}" destId="{4C8EBBCC-5729-48FB-A653-DA69772E7CF5}" srcOrd="0" destOrd="0" presId="urn:microsoft.com/office/officeart/2005/8/layout/process2"/>
    <dgm:cxn modelId="{46776AC1-AE5B-4918-B0F4-DBA73D8BCD3C}" srcId="{6592022E-811B-4A70-9503-8F0B7FE33A7E}" destId="{4F28BC43-7572-423B-95A1-FFC9C44DDFBD}" srcOrd="0" destOrd="0" parTransId="{755711C1-E43E-4CB5-9DC1-DEC348BF9580}" sibTransId="{205174B0-7EE4-4A79-81BC-5726886F5FAC}"/>
    <dgm:cxn modelId="{70DD2046-6705-40A7-B269-3E1D53D8F2CE}" srcId="{6592022E-811B-4A70-9503-8F0B7FE33A7E}" destId="{C735E068-6743-4324-8E52-999F0A4F0794}" srcOrd="2" destOrd="0" parTransId="{2CF3A087-0FDE-4833-B6E1-C930AB0434D2}" sibTransId="{E9222465-9708-4DF8-B81E-32B754B2A460}"/>
    <dgm:cxn modelId="{A86A5BF4-BACA-49EA-B8F9-5B9141BCBA4A}" srcId="{6592022E-811B-4A70-9503-8F0B7FE33A7E}" destId="{ACBDFD2F-1B6E-4971-9BCB-A6F606BE0411}" srcOrd="3" destOrd="0" parTransId="{B8B12A31-4FAD-46B3-ACF8-AEFBE6254466}" sibTransId="{29A87460-D193-471D-ADC6-62574FE2C833}"/>
    <dgm:cxn modelId="{E39EE2D6-3524-4AC2-BCD0-F40A42F28995}" type="presOf" srcId="{205174B0-7EE4-4A79-81BC-5726886F5FAC}" destId="{E329A124-5B04-425C-ABA7-A8F4BA64A156}" srcOrd="0" destOrd="0" presId="urn:microsoft.com/office/officeart/2005/8/layout/process2"/>
    <dgm:cxn modelId="{AAA20DF0-D143-43FB-B8B4-37D856334274}" type="presOf" srcId="{069BFAA2-05F0-46D7-A820-BB4F3B23F032}" destId="{1D70EAFD-CFF5-4475-A1D0-93270242224B}" srcOrd="1" destOrd="0" presId="urn:microsoft.com/office/officeart/2005/8/layout/process2"/>
    <dgm:cxn modelId="{F6A21466-B6FC-427B-85CA-F8CE154E0805}" srcId="{6592022E-811B-4A70-9503-8F0B7FE33A7E}" destId="{307D5BDD-3D72-4766-9C7C-801CB14EE219}" srcOrd="1" destOrd="0" parTransId="{C0F3B1DA-A609-4EE0-B6BA-B17534CA20AB}" sibTransId="{069BFAA2-05F0-46D7-A820-BB4F3B23F032}"/>
    <dgm:cxn modelId="{F288FBD3-AE16-4848-8719-908F87B2F5CE}" type="presOf" srcId="{C735E068-6743-4324-8E52-999F0A4F0794}" destId="{06377025-81E5-497F-BF2F-E5978A97FD36}" srcOrd="0" destOrd="0" presId="urn:microsoft.com/office/officeart/2005/8/layout/process2"/>
    <dgm:cxn modelId="{A94B3FDC-BF2B-4880-BA8C-A05201F283D3}" type="presOf" srcId="{069BFAA2-05F0-46D7-A820-BB4F3B23F032}" destId="{2A7DAF0D-48BE-47C7-8271-875DF5768259}" srcOrd="0" destOrd="0" presId="urn:microsoft.com/office/officeart/2005/8/layout/process2"/>
    <dgm:cxn modelId="{3420F3F6-9491-4757-956A-75DC8D630DB0}" type="presOf" srcId="{4F28BC43-7572-423B-95A1-FFC9C44DDFBD}" destId="{5671DEFE-06D0-47DF-AEDD-F9592A3CA6FA}" srcOrd="0" destOrd="0" presId="urn:microsoft.com/office/officeart/2005/8/layout/process2"/>
    <dgm:cxn modelId="{BB1D18AD-496A-4EA9-A0DD-994840C8ADA5}" type="presOf" srcId="{307D5BDD-3D72-4766-9C7C-801CB14EE219}" destId="{47BF5DE3-BCE8-462E-BBC0-190FB0877E38}" srcOrd="0" destOrd="0" presId="urn:microsoft.com/office/officeart/2005/8/layout/process2"/>
    <dgm:cxn modelId="{300EDFBC-9602-4775-8ED7-74890938F0D6}" type="presOf" srcId="{205174B0-7EE4-4A79-81BC-5726886F5FAC}" destId="{4216B66A-CECB-40BE-9794-D9647C59B339}" srcOrd="1" destOrd="0" presId="urn:microsoft.com/office/officeart/2005/8/layout/process2"/>
    <dgm:cxn modelId="{5200EC38-6145-4538-B442-03354624A81D}" type="presOf" srcId="{E9222465-9708-4DF8-B81E-32B754B2A460}" destId="{175C678A-61CA-4F9D-9D99-980B0BDE5951}" srcOrd="1" destOrd="0" presId="urn:microsoft.com/office/officeart/2005/8/layout/process2"/>
    <dgm:cxn modelId="{75328A66-E9C6-416E-8D21-026917A107CF}" type="presParOf" srcId="{4C8EBBCC-5729-48FB-A653-DA69772E7CF5}" destId="{5671DEFE-06D0-47DF-AEDD-F9592A3CA6FA}" srcOrd="0" destOrd="0" presId="urn:microsoft.com/office/officeart/2005/8/layout/process2"/>
    <dgm:cxn modelId="{46A9FDE3-4680-4146-A2B9-D063D88B4811}" type="presParOf" srcId="{4C8EBBCC-5729-48FB-A653-DA69772E7CF5}" destId="{E329A124-5B04-425C-ABA7-A8F4BA64A156}" srcOrd="1" destOrd="0" presId="urn:microsoft.com/office/officeart/2005/8/layout/process2"/>
    <dgm:cxn modelId="{2C19F8B9-9B81-4E18-A196-6903D5E2FD1E}" type="presParOf" srcId="{E329A124-5B04-425C-ABA7-A8F4BA64A156}" destId="{4216B66A-CECB-40BE-9794-D9647C59B339}" srcOrd="0" destOrd="0" presId="urn:microsoft.com/office/officeart/2005/8/layout/process2"/>
    <dgm:cxn modelId="{E6F9BA2F-42A3-434C-8DF6-31E866100A2B}" type="presParOf" srcId="{4C8EBBCC-5729-48FB-A653-DA69772E7CF5}" destId="{47BF5DE3-BCE8-462E-BBC0-190FB0877E38}" srcOrd="2" destOrd="0" presId="urn:microsoft.com/office/officeart/2005/8/layout/process2"/>
    <dgm:cxn modelId="{1D2B02AE-AB43-435B-B87F-C0FF9E3FDD1A}" type="presParOf" srcId="{4C8EBBCC-5729-48FB-A653-DA69772E7CF5}" destId="{2A7DAF0D-48BE-47C7-8271-875DF5768259}" srcOrd="3" destOrd="0" presId="urn:microsoft.com/office/officeart/2005/8/layout/process2"/>
    <dgm:cxn modelId="{DAACAE5B-A952-4EF9-A362-F6FD867310BB}" type="presParOf" srcId="{2A7DAF0D-48BE-47C7-8271-875DF5768259}" destId="{1D70EAFD-CFF5-4475-A1D0-93270242224B}" srcOrd="0" destOrd="0" presId="urn:microsoft.com/office/officeart/2005/8/layout/process2"/>
    <dgm:cxn modelId="{5CC1ED85-FFF2-46B3-8C7F-92A312AB3A24}" type="presParOf" srcId="{4C8EBBCC-5729-48FB-A653-DA69772E7CF5}" destId="{06377025-81E5-497F-BF2F-E5978A97FD36}" srcOrd="4" destOrd="0" presId="urn:microsoft.com/office/officeart/2005/8/layout/process2"/>
    <dgm:cxn modelId="{2182B8E8-228F-4ACE-ABB3-40FBB44862EC}" type="presParOf" srcId="{4C8EBBCC-5729-48FB-A653-DA69772E7CF5}" destId="{62373542-E881-4F76-8C37-54B4BDE6D5B6}" srcOrd="5" destOrd="0" presId="urn:microsoft.com/office/officeart/2005/8/layout/process2"/>
    <dgm:cxn modelId="{3CA5EB8E-0BD5-4597-9C14-A6CDBF802B80}" type="presParOf" srcId="{62373542-E881-4F76-8C37-54B4BDE6D5B6}" destId="{175C678A-61CA-4F9D-9D99-980B0BDE5951}" srcOrd="0" destOrd="0" presId="urn:microsoft.com/office/officeart/2005/8/layout/process2"/>
    <dgm:cxn modelId="{4BF3BA22-BE72-48D8-9510-5A8AEC17AD6C}" type="presParOf" srcId="{4C8EBBCC-5729-48FB-A653-DA69772E7CF5}" destId="{86CE984A-3222-461F-B15B-868B60AC69F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F24D8F-885E-4955-9057-B748C4BEA141}" type="doc">
      <dgm:prSet loTypeId="urn:microsoft.com/office/officeart/2005/8/layout/process2" loCatId="process" qsTypeId="urn:microsoft.com/office/officeart/2005/8/quickstyle/simple5" qsCatId="simple" csTypeId="urn:microsoft.com/office/officeart/2005/8/colors/colorful2" csCatId="colorful" phldr="1"/>
      <dgm:spPr/>
    </dgm:pt>
    <dgm:pt modelId="{93CD6611-C3EC-4673-B9BD-7E547D328C63}">
      <dgm:prSet phldrT="[Текст]" custT="1"/>
      <dgm:spPr/>
      <dgm:t>
        <a:bodyPr/>
        <a:lstStyle/>
        <a:p>
          <a:r>
            <a:rPr lang="ru-RU" sz="2800" dirty="0" smtClean="0"/>
            <a:t>Риск перенаселения</a:t>
          </a:r>
          <a:endParaRPr lang="ru-RU" sz="2800" dirty="0"/>
        </a:p>
      </dgm:t>
    </dgm:pt>
    <dgm:pt modelId="{DEF35E60-9F40-4318-9D74-82ABE6AB7F03}" type="parTrans" cxnId="{A98FBE1D-88A4-4B2F-9BE8-92E9E8D1BF44}">
      <dgm:prSet/>
      <dgm:spPr/>
      <dgm:t>
        <a:bodyPr/>
        <a:lstStyle/>
        <a:p>
          <a:endParaRPr lang="ru-RU"/>
        </a:p>
      </dgm:t>
    </dgm:pt>
    <dgm:pt modelId="{6AA47D4D-B79A-4B26-8EBA-6EC3025FB31A}" type="sibTrans" cxnId="{A98FBE1D-88A4-4B2F-9BE8-92E9E8D1BF44}">
      <dgm:prSet/>
      <dgm:spPr/>
      <dgm:t>
        <a:bodyPr/>
        <a:lstStyle/>
        <a:p>
          <a:endParaRPr lang="ru-RU"/>
        </a:p>
      </dgm:t>
    </dgm:pt>
    <dgm:pt modelId="{11D6B69A-A720-4A97-9FDD-8BD41306DBDE}">
      <dgm:prSet phldrT="[Текст]" custT="1"/>
      <dgm:spPr/>
      <dgm:t>
        <a:bodyPr/>
        <a:lstStyle/>
        <a:p>
          <a:r>
            <a:rPr lang="ru-RU" sz="2800" dirty="0" smtClean="0"/>
            <a:t>Варианты контроля: распределение миграционных потоков</a:t>
          </a:r>
          <a:endParaRPr lang="ru-RU" sz="2800" dirty="0"/>
        </a:p>
      </dgm:t>
    </dgm:pt>
    <dgm:pt modelId="{4DFE43EA-3D69-44BD-B87E-7ADE597C4AC5}" type="parTrans" cxnId="{3B4BEE87-43C5-4605-90F5-406A830FDE17}">
      <dgm:prSet/>
      <dgm:spPr/>
      <dgm:t>
        <a:bodyPr/>
        <a:lstStyle/>
        <a:p>
          <a:endParaRPr lang="ru-RU"/>
        </a:p>
      </dgm:t>
    </dgm:pt>
    <dgm:pt modelId="{F95CBF24-6B85-4379-A8D2-632F1D5A11B6}" type="sibTrans" cxnId="{3B4BEE87-43C5-4605-90F5-406A830FDE17}">
      <dgm:prSet/>
      <dgm:spPr/>
      <dgm:t>
        <a:bodyPr/>
        <a:lstStyle/>
        <a:p>
          <a:endParaRPr lang="ru-RU"/>
        </a:p>
      </dgm:t>
    </dgm:pt>
    <dgm:pt modelId="{AEFDB63A-CDC7-436F-B2EA-10D739260269}">
      <dgm:prSet phldrT="[Текст]" custT="1"/>
      <dgm:spPr/>
      <dgm:t>
        <a:bodyPr/>
        <a:lstStyle/>
        <a:p>
          <a:r>
            <a:rPr lang="ru-RU" sz="2800" dirty="0" smtClean="0"/>
            <a:t>Инструменты: создание нормативной базы, введение санкций, ужесточение социальных мер воздействия</a:t>
          </a:r>
          <a:endParaRPr lang="ru-RU" sz="2800" dirty="0"/>
        </a:p>
      </dgm:t>
    </dgm:pt>
    <dgm:pt modelId="{200BCA17-0533-4E36-B454-B9EB32CAFCBB}" type="parTrans" cxnId="{9F14B88F-A3A9-44A0-B6A6-88C9D17FD74F}">
      <dgm:prSet/>
      <dgm:spPr/>
      <dgm:t>
        <a:bodyPr/>
        <a:lstStyle/>
        <a:p>
          <a:endParaRPr lang="ru-RU"/>
        </a:p>
      </dgm:t>
    </dgm:pt>
    <dgm:pt modelId="{847E2FF5-D370-498D-8081-BC61B082EACC}" type="sibTrans" cxnId="{9F14B88F-A3A9-44A0-B6A6-88C9D17FD74F}">
      <dgm:prSet/>
      <dgm:spPr/>
      <dgm:t>
        <a:bodyPr/>
        <a:lstStyle/>
        <a:p>
          <a:endParaRPr lang="ru-RU"/>
        </a:p>
      </dgm:t>
    </dgm:pt>
    <dgm:pt modelId="{D92286AA-7B1B-4456-A82B-F2506CDD5B62}">
      <dgm:prSet phldrT="[Текст]" custT="1"/>
      <dgm:spPr/>
      <dgm:t>
        <a:bodyPr/>
        <a:lstStyle/>
        <a:p>
          <a:r>
            <a:rPr lang="ru-RU" sz="2800" dirty="0" smtClean="0"/>
            <a:t>Мониторинг: </a:t>
          </a:r>
          <a:r>
            <a:rPr lang="ru-RU" sz="2800" dirty="0" smtClean="0"/>
            <a:t>отслеживание динамики</a:t>
          </a:r>
          <a:endParaRPr lang="ru-RU" sz="2800" dirty="0"/>
        </a:p>
      </dgm:t>
    </dgm:pt>
    <dgm:pt modelId="{CA62F74C-EFEF-4DBD-8C08-A6C864054795}" type="parTrans" cxnId="{BD8AEBDB-2990-43F2-8F43-008C1E362077}">
      <dgm:prSet/>
      <dgm:spPr/>
      <dgm:t>
        <a:bodyPr/>
        <a:lstStyle/>
        <a:p>
          <a:endParaRPr lang="ru-RU"/>
        </a:p>
      </dgm:t>
    </dgm:pt>
    <dgm:pt modelId="{C49F398F-2644-4114-9279-46E3E049CCCD}" type="sibTrans" cxnId="{BD8AEBDB-2990-43F2-8F43-008C1E362077}">
      <dgm:prSet/>
      <dgm:spPr/>
      <dgm:t>
        <a:bodyPr/>
        <a:lstStyle/>
        <a:p>
          <a:endParaRPr lang="ru-RU"/>
        </a:p>
      </dgm:t>
    </dgm:pt>
    <dgm:pt modelId="{E5670060-C174-460C-AFA1-CF148367EF32}" type="pres">
      <dgm:prSet presAssocID="{5AF24D8F-885E-4955-9057-B748C4BEA141}" presName="linearFlow" presStyleCnt="0">
        <dgm:presLayoutVars>
          <dgm:resizeHandles val="exact"/>
        </dgm:presLayoutVars>
      </dgm:prSet>
      <dgm:spPr/>
    </dgm:pt>
    <dgm:pt modelId="{C2150738-5E8D-482F-A47A-B2DAFC2265A5}" type="pres">
      <dgm:prSet presAssocID="{93CD6611-C3EC-4673-B9BD-7E547D328C63}" presName="node" presStyleLbl="node1" presStyleIdx="0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0E39D-7E86-4188-9DA2-52894FA3EF8A}" type="pres">
      <dgm:prSet presAssocID="{6AA47D4D-B79A-4B26-8EBA-6EC3025FB31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F627DA0-3F2D-4C46-B479-57718D3EAD97}" type="pres">
      <dgm:prSet presAssocID="{6AA47D4D-B79A-4B26-8EBA-6EC3025FB31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8C8FE32-5BB0-41C7-BDFF-11E96CA11A9E}" type="pres">
      <dgm:prSet presAssocID="{11D6B69A-A720-4A97-9FDD-8BD41306DBDE}" presName="node" presStyleLbl="node1" presStyleIdx="1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6535D-46C7-4E94-80C9-6D4F042AB696}" type="pres">
      <dgm:prSet presAssocID="{F95CBF24-6B85-4379-A8D2-632F1D5A11B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F5C3E8B-E9C7-4376-BB45-E843C9958B9F}" type="pres">
      <dgm:prSet presAssocID="{F95CBF24-6B85-4379-A8D2-632F1D5A11B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B917461-B3E2-4957-A8C5-6558086B0319}" type="pres">
      <dgm:prSet presAssocID="{AEFDB63A-CDC7-436F-B2EA-10D739260269}" presName="node" presStyleLbl="node1" presStyleIdx="2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D5055-D0A5-4BE0-B5D8-B09482E7CA07}" type="pres">
      <dgm:prSet presAssocID="{847E2FF5-D370-498D-8081-BC61B082EAC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558BA1A-4FA2-4F65-B3A3-7A03B41EC970}" type="pres">
      <dgm:prSet presAssocID="{847E2FF5-D370-498D-8081-BC61B082EAC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77EAA12-3F52-4FDC-8849-58E551145B85}" type="pres">
      <dgm:prSet presAssocID="{D92286AA-7B1B-4456-A82B-F2506CDD5B62}" presName="node" presStyleLbl="node1" presStyleIdx="3" presStyleCnt="4" custScaleX="240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A899D6-A597-4E44-A255-434CAC21A491}" type="presOf" srcId="{F95CBF24-6B85-4379-A8D2-632F1D5A11B6}" destId="{C6B6535D-46C7-4E94-80C9-6D4F042AB696}" srcOrd="0" destOrd="0" presId="urn:microsoft.com/office/officeart/2005/8/layout/process2"/>
    <dgm:cxn modelId="{1EACF118-3994-418F-9676-9B8771633CAE}" type="presOf" srcId="{F95CBF24-6B85-4379-A8D2-632F1D5A11B6}" destId="{1F5C3E8B-E9C7-4376-BB45-E843C9958B9F}" srcOrd="1" destOrd="0" presId="urn:microsoft.com/office/officeart/2005/8/layout/process2"/>
    <dgm:cxn modelId="{764D7CD3-82C4-4945-A5F0-A0E1DBBDEA78}" type="presOf" srcId="{847E2FF5-D370-498D-8081-BC61B082EACC}" destId="{199D5055-D0A5-4BE0-B5D8-B09482E7CA07}" srcOrd="0" destOrd="0" presId="urn:microsoft.com/office/officeart/2005/8/layout/process2"/>
    <dgm:cxn modelId="{BD8AEBDB-2990-43F2-8F43-008C1E362077}" srcId="{5AF24D8F-885E-4955-9057-B748C4BEA141}" destId="{D92286AA-7B1B-4456-A82B-F2506CDD5B62}" srcOrd="3" destOrd="0" parTransId="{CA62F74C-EFEF-4DBD-8C08-A6C864054795}" sibTransId="{C49F398F-2644-4114-9279-46E3E049CCCD}"/>
    <dgm:cxn modelId="{6873B26D-C329-48CB-8BFA-BB9A00F7F14B}" type="presOf" srcId="{5AF24D8F-885E-4955-9057-B748C4BEA141}" destId="{E5670060-C174-460C-AFA1-CF148367EF32}" srcOrd="0" destOrd="0" presId="urn:microsoft.com/office/officeart/2005/8/layout/process2"/>
    <dgm:cxn modelId="{08A32153-912B-4F4B-A007-82DB169E76B0}" type="presOf" srcId="{6AA47D4D-B79A-4B26-8EBA-6EC3025FB31A}" destId="{0340E39D-7E86-4188-9DA2-52894FA3EF8A}" srcOrd="0" destOrd="0" presId="urn:microsoft.com/office/officeart/2005/8/layout/process2"/>
    <dgm:cxn modelId="{39B278CE-5388-4951-8413-820978A360FA}" type="presOf" srcId="{847E2FF5-D370-498D-8081-BC61B082EACC}" destId="{3558BA1A-4FA2-4F65-B3A3-7A03B41EC970}" srcOrd="1" destOrd="0" presId="urn:microsoft.com/office/officeart/2005/8/layout/process2"/>
    <dgm:cxn modelId="{3A952CBA-BECB-4EAA-B192-0E15AE9F12FF}" type="presOf" srcId="{AEFDB63A-CDC7-436F-B2EA-10D739260269}" destId="{6B917461-B3E2-4957-A8C5-6558086B0319}" srcOrd="0" destOrd="0" presId="urn:microsoft.com/office/officeart/2005/8/layout/process2"/>
    <dgm:cxn modelId="{A98FBE1D-88A4-4B2F-9BE8-92E9E8D1BF44}" srcId="{5AF24D8F-885E-4955-9057-B748C4BEA141}" destId="{93CD6611-C3EC-4673-B9BD-7E547D328C63}" srcOrd="0" destOrd="0" parTransId="{DEF35E60-9F40-4318-9D74-82ABE6AB7F03}" sibTransId="{6AA47D4D-B79A-4B26-8EBA-6EC3025FB31A}"/>
    <dgm:cxn modelId="{202BAFEC-0AAC-4CCB-ACD1-7E0C147756A0}" type="presOf" srcId="{6AA47D4D-B79A-4B26-8EBA-6EC3025FB31A}" destId="{EF627DA0-3F2D-4C46-B479-57718D3EAD97}" srcOrd="1" destOrd="0" presId="urn:microsoft.com/office/officeart/2005/8/layout/process2"/>
    <dgm:cxn modelId="{3B4BEE87-43C5-4605-90F5-406A830FDE17}" srcId="{5AF24D8F-885E-4955-9057-B748C4BEA141}" destId="{11D6B69A-A720-4A97-9FDD-8BD41306DBDE}" srcOrd="1" destOrd="0" parTransId="{4DFE43EA-3D69-44BD-B87E-7ADE597C4AC5}" sibTransId="{F95CBF24-6B85-4379-A8D2-632F1D5A11B6}"/>
    <dgm:cxn modelId="{42575D16-5984-4DE2-BD9F-62260CF21982}" type="presOf" srcId="{11D6B69A-A720-4A97-9FDD-8BD41306DBDE}" destId="{68C8FE32-5BB0-41C7-BDFF-11E96CA11A9E}" srcOrd="0" destOrd="0" presId="urn:microsoft.com/office/officeart/2005/8/layout/process2"/>
    <dgm:cxn modelId="{5995D4D4-9076-49B4-BC5D-E4A343CF263B}" type="presOf" srcId="{D92286AA-7B1B-4456-A82B-F2506CDD5B62}" destId="{377EAA12-3F52-4FDC-8849-58E551145B85}" srcOrd="0" destOrd="0" presId="urn:microsoft.com/office/officeart/2005/8/layout/process2"/>
    <dgm:cxn modelId="{9F14B88F-A3A9-44A0-B6A6-88C9D17FD74F}" srcId="{5AF24D8F-885E-4955-9057-B748C4BEA141}" destId="{AEFDB63A-CDC7-436F-B2EA-10D739260269}" srcOrd="2" destOrd="0" parTransId="{200BCA17-0533-4E36-B454-B9EB32CAFCBB}" sibTransId="{847E2FF5-D370-498D-8081-BC61B082EACC}"/>
    <dgm:cxn modelId="{E0975B40-436C-438F-A3DC-66E41E73E2BA}" type="presOf" srcId="{93CD6611-C3EC-4673-B9BD-7E547D328C63}" destId="{C2150738-5E8D-482F-A47A-B2DAFC2265A5}" srcOrd="0" destOrd="0" presId="urn:microsoft.com/office/officeart/2005/8/layout/process2"/>
    <dgm:cxn modelId="{7F3C74A2-704F-4261-85B0-535C1F496EEB}" type="presParOf" srcId="{E5670060-C174-460C-AFA1-CF148367EF32}" destId="{C2150738-5E8D-482F-A47A-B2DAFC2265A5}" srcOrd="0" destOrd="0" presId="urn:microsoft.com/office/officeart/2005/8/layout/process2"/>
    <dgm:cxn modelId="{FD44F490-8197-491D-9374-2E61302E4A37}" type="presParOf" srcId="{E5670060-C174-460C-AFA1-CF148367EF32}" destId="{0340E39D-7E86-4188-9DA2-52894FA3EF8A}" srcOrd="1" destOrd="0" presId="urn:microsoft.com/office/officeart/2005/8/layout/process2"/>
    <dgm:cxn modelId="{462D9FBE-6649-4C37-A4CB-6F405188C949}" type="presParOf" srcId="{0340E39D-7E86-4188-9DA2-52894FA3EF8A}" destId="{EF627DA0-3F2D-4C46-B479-57718D3EAD97}" srcOrd="0" destOrd="0" presId="urn:microsoft.com/office/officeart/2005/8/layout/process2"/>
    <dgm:cxn modelId="{2067213D-391B-413C-81BF-8A9B1325E605}" type="presParOf" srcId="{E5670060-C174-460C-AFA1-CF148367EF32}" destId="{68C8FE32-5BB0-41C7-BDFF-11E96CA11A9E}" srcOrd="2" destOrd="0" presId="urn:microsoft.com/office/officeart/2005/8/layout/process2"/>
    <dgm:cxn modelId="{6CE5C201-EED3-48EF-AE99-1FEAC0BF30F9}" type="presParOf" srcId="{E5670060-C174-460C-AFA1-CF148367EF32}" destId="{C6B6535D-46C7-4E94-80C9-6D4F042AB696}" srcOrd="3" destOrd="0" presId="urn:microsoft.com/office/officeart/2005/8/layout/process2"/>
    <dgm:cxn modelId="{18F9BBFD-F94C-4B24-9BC1-AAE0F0E44499}" type="presParOf" srcId="{C6B6535D-46C7-4E94-80C9-6D4F042AB696}" destId="{1F5C3E8B-E9C7-4376-BB45-E843C9958B9F}" srcOrd="0" destOrd="0" presId="urn:microsoft.com/office/officeart/2005/8/layout/process2"/>
    <dgm:cxn modelId="{CDBC12E6-A5F3-4EA9-A6B9-E1523E0B4B99}" type="presParOf" srcId="{E5670060-C174-460C-AFA1-CF148367EF32}" destId="{6B917461-B3E2-4957-A8C5-6558086B0319}" srcOrd="4" destOrd="0" presId="urn:microsoft.com/office/officeart/2005/8/layout/process2"/>
    <dgm:cxn modelId="{03D8A676-24F4-4F8C-A97E-7A2B980643D9}" type="presParOf" srcId="{E5670060-C174-460C-AFA1-CF148367EF32}" destId="{199D5055-D0A5-4BE0-B5D8-B09482E7CA07}" srcOrd="5" destOrd="0" presId="urn:microsoft.com/office/officeart/2005/8/layout/process2"/>
    <dgm:cxn modelId="{0DC859E3-C335-4232-8FAC-3A8077FB293B}" type="presParOf" srcId="{199D5055-D0A5-4BE0-B5D8-B09482E7CA07}" destId="{3558BA1A-4FA2-4F65-B3A3-7A03B41EC970}" srcOrd="0" destOrd="0" presId="urn:microsoft.com/office/officeart/2005/8/layout/process2"/>
    <dgm:cxn modelId="{9B08EF41-A780-4C87-A9B4-D508087E0E44}" type="presParOf" srcId="{E5670060-C174-460C-AFA1-CF148367EF32}" destId="{377EAA12-3F52-4FDC-8849-58E551145B8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4F8FDA-E474-45E9-BFAD-91EC40C1BA84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5969857-D82F-42D2-932A-8507C5F00905}">
      <dgm:prSet phldrT="[Текст]" custT="1"/>
      <dgm:spPr/>
      <dgm:t>
        <a:bodyPr/>
        <a:lstStyle/>
        <a:p>
          <a:r>
            <a:rPr lang="ru-RU" sz="3000" b="1" dirty="0" smtClean="0"/>
            <a:t>Создание нормативно-правовой базы</a:t>
          </a:r>
          <a:endParaRPr lang="ru-RU" sz="3000" b="1" dirty="0"/>
        </a:p>
      </dgm:t>
    </dgm:pt>
    <dgm:pt modelId="{A615A78A-6A96-417B-9D12-6DD91277757C}" type="parTrans" cxnId="{26AA416A-0642-4D6E-8CFC-E263CF603E0F}">
      <dgm:prSet/>
      <dgm:spPr/>
      <dgm:t>
        <a:bodyPr/>
        <a:lstStyle/>
        <a:p>
          <a:endParaRPr lang="ru-RU"/>
        </a:p>
      </dgm:t>
    </dgm:pt>
    <dgm:pt modelId="{10D92EA9-1916-4A43-A8D3-96E8F0A75A07}" type="sibTrans" cxnId="{26AA416A-0642-4D6E-8CFC-E263CF603E0F}">
      <dgm:prSet/>
      <dgm:spPr/>
      <dgm:t>
        <a:bodyPr/>
        <a:lstStyle/>
        <a:p>
          <a:endParaRPr lang="ru-RU"/>
        </a:p>
      </dgm:t>
    </dgm:pt>
    <dgm:pt modelId="{A89FFB3B-0D93-42BD-89A5-A4A97C581A68}">
      <dgm:prSet phldrT="[Текст]" custT="1"/>
      <dgm:spPr/>
      <dgm:t>
        <a:bodyPr/>
        <a:lstStyle/>
        <a:p>
          <a:r>
            <a:rPr lang="ru-RU" sz="3000" b="1" dirty="0" smtClean="0"/>
            <a:t>Осуществление организационных методов </a:t>
          </a:r>
          <a:r>
            <a:rPr lang="ru-RU" sz="3000" b="1" dirty="0" err="1" smtClean="0"/>
            <a:t>гос.регулирования</a:t>
          </a:r>
          <a:endParaRPr lang="ru-RU" sz="3000" b="1" dirty="0"/>
        </a:p>
      </dgm:t>
    </dgm:pt>
    <dgm:pt modelId="{8CF491CA-07F3-475E-B469-2D4064C4A3CE}" type="parTrans" cxnId="{942D4549-145C-4D9E-85E7-DE2806203CC5}">
      <dgm:prSet/>
      <dgm:spPr/>
      <dgm:t>
        <a:bodyPr/>
        <a:lstStyle/>
        <a:p>
          <a:endParaRPr lang="ru-RU"/>
        </a:p>
      </dgm:t>
    </dgm:pt>
    <dgm:pt modelId="{7543B3DA-1809-4B31-BED2-0A8B4235EC63}" type="sibTrans" cxnId="{942D4549-145C-4D9E-85E7-DE2806203CC5}">
      <dgm:prSet/>
      <dgm:spPr/>
      <dgm:t>
        <a:bodyPr/>
        <a:lstStyle/>
        <a:p>
          <a:endParaRPr lang="ru-RU"/>
        </a:p>
      </dgm:t>
    </dgm:pt>
    <dgm:pt modelId="{CF5673CF-32B9-4046-838B-47DB5435DC43}">
      <dgm:prSet phldrT="[Текст]" custT="1"/>
      <dgm:spPr/>
      <dgm:t>
        <a:bodyPr/>
        <a:lstStyle/>
        <a:p>
          <a:r>
            <a:rPr lang="ru-RU" sz="3000" b="1" dirty="0" smtClean="0"/>
            <a:t>Совершенствование экономических механизмов предупреждения опасностей и смягчения последствий их проявления</a:t>
          </a:r>
          <a:endParaRPr lang="ru-RU" sz="3000" b="1" dirty="0"/>
        </a:p>
      </dgm:t>
    </dgm:pt>
    <dgm:pt modelId="{87486782-4688-4F97-BC39-8F9384E5A4D8}" type="parTrans" cxnId="{7DDFF709-EE84-47AE-9A18-C4CFC11EC495}">
      <dgm:prSet/>
      <dgm:spPr/>
      <dgm:t>
        <a:bodyPr/>
        <a:lstStyle/>
        <a:p>
          <a:endParaRPr lang="ru-RU"/>
        </a:p>
      </dgm:t>
    </dgm:pt>
    <dgm:pt modelId="{22579A80-8BF2-4AE3-8E37-3565D51C010C}" type="sibTrans" cxnId="{7DDFF709-EE84-47AE-9A18-C4CFC11EC495}">
      <dgm:prSet/>
      <dgm:spPr/>
      <dgm:t>
        <a:bodyPr/>
        <a:lstStyle/>
        <a:p>
          <a:endParaRPr lang="ru-RU"/>
        </a:p>
      </dgm:t>
    </dgm:pt>
    <dgm:pt modelId="{98FA65A1-E8DD-424E-9479-128EF03B994F}" type="pres">
      <dgm:prSet presAssocID="{4F4F8FDA-E474-45E9-BFAD-91EC40C1BA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4BEF3-B3F1-4741-8441-420EC080834F}" type="pres">
      <dgm:prSet presAssocID="{85969857-D82F-42D2-932A-8507C5F00905}" presName="parentLin" presStyleCnt="0"/>
      <dgm:spPr/>
    </dgm:pt>
    <dgm:pt modelId="{5671A99A-9006-448F-895A-A894B43C37BC}" type="pres">
      <dgm:prSet presAssocID="{85969857-D82F-42D2-932A-8507C5F0090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864E442-BA39-4645-BF1C-5869FA8BAE7D}" type="pres">
      <dgm:prSet presAssocID="{85969857-D82F-42D2-932A-8507C5F00905}" presName="parentText" presStyleLbl="node1" presStyleIdx="0" presStyleCnt="3" custScaleX="141099" custScaleY="600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45FDD-8179-47A5-A19D-2E8F5F2712ED}" type="pres">
      <dgm:prSet presAssocID="{85969857-D82F-42D2-932A-8507C5F00905}" presName="negativeSpace" presStyleCnt="0"/>
      <dgm:spPr/>
    </dgm:pt>
    <dgm:pt modelId="{BE67B333-0338-46F8-AA25-A08C9F9FBE90}" type="pres">
      <dgm:prSet presAssocID="{85969857-D82F-42D2-932A-8507C5F00905}" presName="childText" presStyleLbl="conFgAcc1" presStyleIdx="0" presStyleCnt="3">
        <dgm:presLayoutVars>
          <dgm:bulletEnabled val="1"/>
        </dgm:presLayoutVars>
      </dgm:prSet>
      <dgm:spPr/>
    </dgm:pt>
    <dgm:pt modelId="{8A7C40C4-57C7-4710-86AB-9F56EAADE0B3}" type="pres">
      <dgm:prSet presAssocID="{10D92EA9-1916-4A43-A8D3-96E8F0A75A07}" presName="spaceBetweenRectangles" presStyleCnt="0"/>
      <dgm:spPr/>
    </dgm:pt>
    <dgm:pt modelId="{20C3E2F3-40F2-4969-B0D6-3477C65BA62E}" type="pres">
      <dgm:prSet presAssocID="{A89FFB3B-0D93-42BD-89A5-A4A97C581A68}" presName="parentLin" presStyleCnt="0"/>
      <dgm:spPr/>
    </dgm:pt>
    <dgm:pt modelId="{8C2852F5-FC62-4727-99CA-B88A18EB821F}" type="pres">
      <dgm:prSet presAssocID="{A89FFB3B-0D93-42BD-89A5-A4A97C581A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B8264DB-2FB9-4424-B2CB-2126D2565FB3}" type="pres">
      <dgm:prSet presAssocID="{A89FFB3B-0D93-42BD-89A5-A4A97C581A68}" presName="parentText" presStyleLbl="node1" presStyleIdx="1" presStyleCnt="3" custScaleX="141099" custScaleY="600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388F3-AF47-43B3-B088-6782A63198EE}" type="pres">
      <dgm:prSet presAssocID="{A89FFB3B-0D93-42BD-89A5-A4A97C581A68}" presName="negativeSpace" presStyleCnt="0"/>
      <dgm:spPr/>
    </dgm:pt>
    <dgm:pt modelId="{1BA3267C-751A-4F9F-876A-F0FEC614D093}" type="pres">
      <dgm:prSet presAssocID="{A89FFB3B-0D93-42BD-89A5-A4A97C581A68}" presName="childText" presStyleLbl="conFgAcc1" presStyleIdx="1" presStyleCnt="3">
        <dgm:presLayoutVars>
          <dgm:bulletEnabled val="1"/>
        </dgm:presLayoutVars>
      </dgm:prSet>
      <dgm:spPr/>
    </dgm:pt>
    <dgm:pt modelId="{1E8CD68E-F20E-4F2E-BE4A-4B2C1383B35B}" type="pres">
      <dgm:prSet presAssocID="{7543B3DA-1809-4B31-BED2-0A8B4235EC63}" presName="spaceBetweenRectangles" presStyleCnt="0"/>
      <dgm:spPr/>
    </dgm:pt>
    <dgm:pt modelId="{4753238D-FD5B-4BA1-B895-DBF189C43198}" type="pres">
      <dgm:prSet presAssocID="{CF5673CF-32B9-4046-838B-47DB5435DC43}" presName="parentLin" presStyleCnt="0"/>
      <dgm:spPr/>
    </dgm:pt>
    <dgm:pt modelId="{890775A9-E20A-47EA-9E00-9CB9280C8808}" type="pres">
      <dgm:prSet presAssocID="{CF5673CF-32B9-4046-838B-47DB5435DC4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E8DF876-E353-4180-B57D-8DAD2A76A188}" type="pres">
      <dgm:prSet presAssocID="{CF5673CF-32B9-4046-838B-47DB5435DC43}" presName="parentText" presStyleLbl="node1" presStyleIdx="2" presStyleCnt="3" custScaleX="141099" custScaleY="600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DC553-C27C-4AF8-85F6-C2713F83630C}" type="pres">
      <dgm:prSet presAssocID="{CF5673CF-32B9-4046-838B-47DB5435DC43}" presName="negativeSpace" presStyleCnt="0"/>
      <dgm:spPr/>
    </dgm:pt>
    <dgm:pt modelId="{1B4C0F22-DF01-4101-B807-E4D838142F64}" type="pres">
      <dgm:prSet presAssocID="{CF5673CF-32B9-4046-838B-47DB5435DC4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2D4549-145C-4D9E-85E7-DE2806203CC5}" srcId="{4F4F8FDA-E474-45E9-BFAD-91EC40C1BA84}" destId="{A89FFB3B-0D93-42BD-89A5-A4A97C581A68}" srcOrd="1" destOrd="0" parTransId="{8CF491CA-07F3-475E-B469-2D4064C4A3CE}" sibTransId="{7543B3DA-1809-4B31-BED2-0A8B4235EC63}"/>
    <dgm:cxn modelId="{01D76AB9-4AF3-4C7D-9B77-BF50B4020175}" type="presOf" srcId="{CF5673CF-32B9-4046-838B-47DB5435DC43}" destId="{890775A9-E20A-47EA-9E00-9CB9280C8808}" srcOrd="0" destOrd="0" presId="urn:microsoft.com/office/officeart/2005/8/layout/list1"/>
    <dgm:cxn modelId="{7DDFF709-EE84-47AE-9A18-C4CFC11EC495}" srcId="{4F4F8FDA-E474-45E9-BFAD-91EC40C1BA84}" destId="{CF5673CF-32B9-4046-838B-47DB5435DC43}" srcOrd="2" destOrd="0" parTransId="{87486782-4688-4F97-BC39-8F9384E5A4D8}" sibTransId="{22579A80-8BF2-4AE3-8E37-3565D51C010C}"/>
    <dgm:cxn modelId="{A4316CB4-BA37-45FC-BEEF-8FD2F07F81C2}" type="presOf" srcId="{A89FFB3B-0D93-42BD-89A5-A4A97C581A68}" destId="{8B8264DB-2FB9-4424-B2CB-2126D2565FB3}" srcOrd="1" destOrd="0" presId="urn:microsoft.com/office/officeart/2005/8/layout/list1"/>
    <dgm:cxn modelId="{AF11AD8D-555F-4C61-8CCF-81EE39BFF399}" type="presOf" srcId="{85969857-D82F-42D2-932A-8507C5F00905}" destId="{5671A99A-9006-448F-895A-A894B43C37BC}" srcOrd="0" destOrd="0" presId="urn:microsoft.com/office/officeart/2005/8/layout/list1"/>
    <dgm:cxn modelId="{48EF647D-3941-4496-B316-8072E6095A7F}" type="presOf" srcId="{A89FFB3B-0D93-42BD-89A5-A4A97C581A68}" destId="{8C2852F5-FC62-4727-99CA-B88A18EB821F}" srcOrd="0" destOrd="0" presId="urn:microsoft.com/office/officeart/2005/8/layout/list1"/>
    <dgm:cxn modelId="{DDAFE44C-20D5-4571-A9A9-590B04A5C4DD}" type="presOf" srcId="{4F4F8FDA-E474-45E9-BFAD-91EC40C1BA84}" destId="{98FA65A1-E8DD-424E-9479-128EF03B994F}" srcOrd="0" destOrd="0" presId="urn:microsoft.com/office/officeart/2005/8/layout/list1"/>
    <dgm:cxn modelId="{17C6B872-B879-4555-8807-273E53A4E0C4}" type="presOf" srcId="{CF5673CF-32B9-4046-838B-47DB5435DC43}" destId="{0E8DF876-E353-4180-B57D-8DAD2A76A188}" srcOrd="1" destOrd="0" presId="urn:microsoft.com/office/officeart/2005/8/layout/list1"/>
    <dgm:cxn modelId="{26AA416A-0642-4D6E-8CFC-E263CF603E0F}" srcId="{4F4F8FDA-E474-45E9-BFAD-91EC40C1BA84}" destId="{85969857-D82F-42D2-932A-8507C5F00905}" srcOrd="0" destOrd="0" parTransId="{A615A78A-6A96-417B-9D12-6DD91277757C}" sibTransId="{10D92EA9-1916-4A43-A8D3-96E8F0A75A07}"/>
    <dgm:cxn modelId="{D1C9FAAC-A0B6-4946-8C85-201B438A46B6}" type="presOf" srcId="{85969857-D82F-42D2-932A-8507C5F00905}" destId="{5864E442-BA39-4645-BF1C-5869FA8BAE7D}" srcOrd="1" destOrd="0" presId="urn:microsoft.com/office/officeart/2005/8/layout/list1"/>
    <dgm:cxn modelId="{1CD50D13-DD22-475F-A60F-A3D09F3A48CE}" type="presParOf" srcId="{98FA65A1-E8DD-424E-9479-128EF03B994F}" destId="{5184BEF3-B3F1-4741-8441-420EC080834F}" srcOrd="0" destOrd="0" presId="urn:microsoft.com/office/officeart/2005/8/layout/list1"/>
    <dgm:cxn modelId="{ED6E1BFA-0F0E-46E0-BEFF-8DA944517816}" type="presParOf" srcId="{5184BEF3-B3F1-4741-8441-420EC080834F}" destId="{5671A99A-9006-448F-895A-A894B43C37BC}" srcOrd="0" destOrd="0" presId="urn:microsoft.com/office/officeart/2005/8/layout/list1"/>
    <dgm:cxn modelId="{7D062B2C-61A9-42C1-9510-7AAC256FA7E2}" type="presParOf" srcId="{5184BEF3-B3F1-4741-8441-420EC080834F}" destId="{5864E442-BA39-4645-BF1C-5869FA8BAE7D}" srcOrd="1" destOrd="0" presId="urn:microsoft.com/office/officeart/2005/8/layout/list1"/>
    <dgm:cxn modelId="{A8CDBB1C-4C61-486D-9AE9-EBD81CB24AC3}" type="presParOf" srcId="{98FA65A1-E8DD-424E-9479-128EF03B994F}" destId="{CE845FDD-8179-47A5-A19D-2E8F5F2712ED}" srcOrd="1" destOrd="0" presId="urn:microsoft.com/office/officeart/2005/8/layout/list1"/>
    <dgm:cxn modelId="{2CFD418D-08C6-4693-9AED-1A09AA035069}" type="presParOf" srcId="{98FA65A1-E8DD-424E-9479-128EF03B994F}" destId="{BE67B333-0338-46F8-AA25-A08C9F9FBE90}" srcOrd="2" destOrd="0" presId="urn:microsoft.com/office/officeart/2005/8/layout/list1"/>
    <dgm:cxn modelId="{05CF5769-DA27-432E-BBEB-B3B88658C288}" type="presParOf" srcId="{98FA65A1-E8DD-424E-9479-128EF03B994F}" destId="{8A7C40C4-57C7-4710-86AB-9F56EAADE0B3}" srcOrd="3" destOrd="0" presId="urn:microsoft.com/office/officeart/2005/8/layout/list1"/>
    <dgm:cxn modelId="{8DEB55D1-D8B7-4A64-9FDA-1194B4BC3BB8}" type="presParOf" srcId="{98FA65A1-E8DD-424E-9479-128EF03B994F}" destId="{20C3E2F3-40F2-4969-B0D6-3477C65BA62E}" srcOrd="4" destOrd="0" presId="urn:microsoft.com/office/officeart/2005/8/layout/list1"/>
    <dgm:cxn modelId="{ABD70C36-B3DE-48BD-843B-7EFDE872BAF9}" type="presParOf" srcId="{20C3E2F3-40F2-4969-B0D6-3477C65BA62E}" destId="{8C2852F5-FC62-4727-99CA-B88A18EB821F}" srcOrd="0" destOrd="0" presId="urn:microsoft.com/office/officeart/2005/8/layout/list1"/>
    <dgm:cxn modelId="{F85F4AA0-A526-4AD2-9C4D-C670271C8198}" type="presParOf" srcId="{20C3E2F3-40F2-4969-B0D6-3477C65BA62E}" destId="{8B8264DB-2FB9-4424-B2CB-2126D2565FB3}" srcOrd="1" destOrd="0" presId="urn:microsoft.com/office/officeart/2005/8/layout/list1"/>
    <dgm:cxn modelId="{CD03FE16-CCD4-447C-82ED-2A8E7E00BB67}" type="presParOf" srcId="{98FA65A1-E8DD-424E-9479-128EF03B994F}" destId="{0D1388F3-AF47-43B3-B088-6782A63198EE}" srcOrd="5" destOrd="0" presId="urn:microsoft.com/office/officeart/2005/8/layout/list1"/>
    <dgm:cxn modelId="{87828022-34DC-49D6-B0D3-E1ED6313A420}" type="presParOf" srcId="{98FA65A1-E8DD-424E-9479-128EF03B994F}" destId="{1BA3267C-751A-4F9F-876A-F0FEC614D093}" srcOrd="6" destOrd="0" presId="urn:microsoft.com/office/officeart/2005/8/layout/list1"/>
    <dgm:cxn modelId="{AC2359B7-C41D-4877-8CDB-AC52F3E8B66C}" type="presParOf" srcId="{98FA65A1-E8DD-424E-9479-128EF03B994F}" destId="{1E8CD68E-F20E-4F2E-BE4A-4B2C1383B35B}" srcOrd="7" destOrd="0" presId="urn:microsoft.com/office/officeart/2005/8/layout/list1"/>
    <dgm:cxn modelId="{40C706DD-D255-4F63-8CEC-D167375486C8}" type="presParOf" srcId="{98FA65A1-E8DD-424E-9479-128EF03B994F}" destId="{4753238D-FD5B-4BA1-B895-DBF189C43198}" srcOrd="8" destOrd="0" presId="urn:microsoft.com/office/officeart/2005/8/layout/list1"/>
    <dgm:cxn modelId="{4FCFB972-92E8-406A-98A7-678EFA1F6284}" type="presParOf" srcId="{4753238D-FD5B-4BA1-B895-DBF189C43198}" destId="{890775A9-E20A-47EA-9E00-9CB9280C8808}" srcOrd="0" destOrd="0" presId="urn:microsoft.com/office/officeart/2005/8/layout/list1"/>
    <dgm:cxn modelId="{A4F91D27-930D-4B9C-832A-70B4B123DE77}" type="presParOf" srcId="{4753238D-FD5B-4BA1-B895-DBF189C43198}" destId="{0E8DF876-E353-4180-B57D-8DAD2A76A188}" srcOrd="1" destOrd="0" presId="urn:microsoft.com/office/officeart/2005/8/layout/list1"/>
    <dgm:cxn modelId="{B2B7DE54-81EF-44E4-B363-0773AEE71A9C}" type="presParOf" srcId="{98FA65A1-E8DD-424E-9479-128EF03B994F}" destId="{2F8DC553-C27C-4AF8-85F6-C2713F83630C}" srcOrd="9" destOrd="0" presId="urn:microsoft.com/office/officeart/2005/8/layout/list1"/>
    <dgm:cxn modelId="{DCD49A33-8F9C-48DB-88D7-3949167922A3}" type="presParOf" srcId="{98FA65A1-E8DD-424E-9479-128EF03B994F}" destId="{1B4C0F22-DF01-4101-B807-E4D838142F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6D5CD-449B-4F48-95D5-3B24AB497A1F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Вероятность причинения вреда жизни или здоровью граждан, имуществу физических лиц или юридических лиц, государственному или муниципальному имуществу, окружающей среде, жизни или здоровью животных и растений, с учетом тяжести этого вреда</a:t>
          </a:r>
          <a:endParaRPr lang="ru-RU" sz="3500" b="1" kern="1200" dirty="0"/>
        </a:p>
      </dsp:txBody>
      <dsp:txXfrm>
        <a:off x="261193" y="823"/>
        <a:ext cx="7707213" cy="4624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C6D42D-8744-4F9F-A61A-D49A75D53A99}">
      <dsp:nvSpPr>
        <dsp:cNvPr id="0" name=""/>
        <dsp:cNvSpPr/>
      </dsp:nvSpPr>
      <dsp:spPr>
        <a:xfrm rot="5400000">
          <a:off x="5481499" y="-2193278"/>
          <a:ext cx="984568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Реализация опасности для конкретного индивидуума</a:t>
          </a:r>
          <a:endParaRPr lang="ru-RU" sz="2000" b="1" kern="1200" dirty="0"/>
        </a:p>
      </dsp:txBody>
      <dsp:txXfrm rot="5400000">
        <a:off x="5481499" y="-2193278"/>
        <a:ext cx="984568" cy="5622384"/>
      </dsp:txXfrm>
    </dsp:sp>
    <dsp:sp modelId="{D5A8E085-FF38-4D29-915B-0EF8A335D4D5}">
      <dsp:nvSpPr>
        <dsp:cNvPr id="0" name=""/>
        <dsp:cNvSpPr/>
      </dsp:nvSpPr>
      <dsp:spPr>
        <a:xfrm>
          <a:off x="0" y="2558"/>
          <a:ext cx="3162591" cy="12307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Индивидуальный </a:t>
          </a:r>
          <a:endParaRPr lang="ru-RU" sz="2800" b="1" kern="1200" dirty="0"/>
        </a:p>
      </dsp:txBody>
      <dsp:txXfrm>
        <a:off x="0" y="2558"/>
        <a:ext cx="3162591" cy="1230710"/>
      </dsp:txXfrm>
    </dsp:sp>
    <dsp:sp modelId="{89B9FA40-9610-4F11-8F09-681CE4203253}">
      <dsp:nvSpPr>
        <dsp:cNvPr id="0" name=""/>
        <dsp:cNvSpPr/>
      </dsp:nvSpPr>
      <dsp:spPr>
        <a:xfrm rot="5400000">
          <a:off x="5481499" y="-901031"/>
          <a:ext cx="984568" cy="5622384"/>
        </a:xfrm>
        <a:prstGeom prst="round2SameRect">
          <a:avLst/>
        </a:prstGeom>
        <a:solidFill>
          <a:schemeClr val="accent3">
            <a:tint val="40000"/>
            <a:alpha val="90000"/>
            <a:hueOff val="-4664301"/>
            <a:satOff val="-12466"/>
            <a:lumOff val="-1034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4664301"/>
              <a:satOff val="-12466"/>
              <a:lumOff val="-10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Риск для группы людей</a:t>
          </a:r>
          <a:endParaRPr lang="ru-RU" sz="2000" b="1" kern="1200" dirty="0"/>
        </a:p>
      </dsp:txBody>
      <dsp:txXfrm rot="5400000">
        <a:off x="5481499" y="-901031"/>
        <a:ext cx="984568" cy="5622384"/>
      </dsp:txXfrm>
    </dsp:sp>
    <dsp:sp modelId="{EB2F9E5F-0FB6-4645-B258-1FA77B06A88D}">
      <dsp:nvSpPr>
        <dsp:cNvPr id="0" name=""/>
        <dsp:cNvSpPr/>
      </dsp:nvSpPr>
      <dsp:spPr>
        <a:xfrm>
          <a:off x="0" y="1294805"/>
          <a:ext cx="3162591" cy="1230710"/>
        </a:xfrm>
        <a:prstGeom prst="roundRect">
          <a:avLst/>
        </a:prstGeom>
        <a:solidFill>
          <a:schemeClr val="accent3">
            <a:hueOff val="-4601200"/>
            <a:satOff val="-12128"/>
            <a:lumOff val="-313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Коллективный </a:t>
          </a:r>
          <a:endParaRPr lang="ru-RU" sz="2800" b="1" kern="1200" dirty="0"/>
        </a:p>
      </dsp:txBody>
      <dsp:txXfrm>
        <a:off x="0" y="1294805"/>
        <a:ext cx="3162591" cy="1230710"/>
      </dsp:txXfrm>
    </dsp:sp>
    <dsp:sp modelId="{8187A54A-3E05-48E9-BBFA-4CB81780D65A}">
      <dsp:nvSpPr>
        <dsp:cNvPr id="0" name=""/>
        <dsp:cNvSpPr/>
      </dsp:nvSpPr>
      <dsp:spPr>
        <a:xfrm rot="5400000">
          <a:off x="5481499" y="391214"/>
          <a:ext cx="984568" cy="5622384"/>
        </a:xfrm>
        <a:prstGeom prst="round2SameRect">
          <a:avLst/>
        </a:prstGeom>
        <a:solidFill>
          <a:schemeClr val="accent3">
            <a:tint val="40000"/>
            <a:alpha val="90000"/>
            <a:hueOff val="-9328601"/>
            <a:satOff val="-24931"/>
            <a:lumOff val="-2067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9328601"/>
              <a:satOff val="-24931"/>
              <a:lumOff val="-20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Обоснованная возможность быть подвергнутым опасности (необходимость оказания помощи пострадавшим людям)</a:t>
          </a:r>
          <a:endParaRPr lang="ru-RU" sz="2000" b="1" kern="1200" dirty="0"/>
        </a:p>
      </dsp:txBody>
      <dsp:txXfrm rot="5400000">
        <a:off x="5481499" y="391214"/>
        <a:ext cx="984568" cy="5622384"/>
      </dsp:txXfrm>
    </dsp:sp>
    <dsp:sp modelId="{C329144D-93E3-4B0F-AEF3-7C89D63A2B16}">
      <dsp:nvSpPr>
        <dsp:cNvPr id="0" name=""/>
        <dsp:cNvSpPr/>
      </dsp:nvSpPr>
      <dsp:spPr>
        <a:xfrm>
          <a:off x="0" y="2587051"/>
          <a:ext cx="3162591" cy="1230710"/>
        </a:xfrm>
        <a:prstGeom prst="roundRect">
          <a:avLst/>
        </a:prstGeom>
        <a:solidFill>
          <a:schemeClr val="accent3">
            <a:hueOff val="-9202399"/>
            <a:satOff val="-24257"/>
            <a:lumOff val="-627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Мотивированный </a:t>
          </a:r>
          <a:endParaRPr lang="ru-RU" sz="2800" b="1" kern="1200" dirty="0"/>
        </a:p>
      </dsp:txBody>
      <dsp:txXfrm>
        <a:off x="0" y="2587051"/>
        <a:ext cx="3162591" cy="1230710"/>
      </dsp:txXfrm>
    </dsp:sp>
    <dsp:sp modelId="{CB97C736-C0C2-4782-999A-E6849E93FC3D}">
      <dsp:nvSpPr>
        <dsp:cNvPr id="0" name=""/>
        <dsp:cNvSpPr/>
      </dsp:nvSpPr>
      <dsp:spPr>
        <a:xfrm rot="5400000">
          <a:off x="5481499" y="1683460"/>
          <a:ext cx="984568" cy="5622384"/>
        </a:xfrm>
        <a:prstGeom prst="round2SameRect">
          <a:avLst/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Необоснованная возможность быть подвергнутым опасности (нежелание выполнять инструкции)</a:t>
          </a:r>
          <a:endParaRPr lang="ru-RU" sz="2000" b="1" kern="1200" dirty="0"/>
        </a:p>
      </dsp:txBody>
      <dsp:txXfrm rot="5400000">
        <a:off x="5481499" y="1683460"/>
        <a:ext cx="984568" cy="5622384"/>
      </dsp:txXfrm>
    </dsp:sp>
    <dsp:sp modelId="{2797BF92-D7C0-4605-8E46-D17D42E5D44B}">
      <dsp:nvSpPr>
        <dsp:cNvPr id="0" name=""/>
        <dsp:cNvSpPr/>
      </dsp:nvSpPr>
      <dsp:spPr>
        <a:xfrm>
          <a:off x="0" y="3879297"/>
          <a:ext cx="3162591" cy="1230710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Немотивирован-ный</a:t>
          </a:r>
          <a:r>
            <a:rPr lang="ru-RU" sz="2800" b="1" kern="1200" dirty="0" smtClean="0"/>
            <a:t> </a:t>
          </a:r>
          <a:endParaRPr lang="ru-RU" sz="2800" b="1" kern="1200" dirty="0"/>
        </a:p>
      </dsp:txBody>
      <dsp:txXfrm>
        <a:off x="0" y="3879297"/>
        <a:ext cx="3162591" cy="12307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77168E-83E0-45A4-A216-5AF12EB17C5E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i="0" kern="1200" dirty="0" smtClean="0"/>
            <a:t>допустимый уровень риска, оправданный с точки зрения экономических, социальных и экологических факторов и с которым общество в целом готово мириться ради получения определенных положительных результатов своей деятельности</a:t>
          </a:r>
        </a:p>
      </dsp:txBody>
      <dsp:txXfrm>
        <a:off x="261193" y="823"/>
        <a:ext cx="7707213" cy="46243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CC8C2-2173-41EB-AE03-2B0FEC8D032A}">
      <dsp:nvSpPr>
        <dsp:cNvPr id="0" name=""/>
        <dsp:cNvSpPr/>
      </dsp:nvSpPr>
      <dsp:spPr>
        <a:xfrm>
          <a:off x="1383" y="341944"/>
          <a:ext cx="1834381" cy="18343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Q</a:t>
          </a:r>
          <a:r>
            <a:rPr lang="en-US" sz="6500" strike="sng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ₓ</a:t>
          </a:r>
          <a:endParaRPr lang="ru-RU" sz="6500" kern="1200" dirty="0"/>
        </a:p>
      </dsp:txBody>
      <dsp:txXfrm>
        <a:off x="1383" y="341944"/>
        <a:ext cx="1834381" cy="1834381"/>
      </dsp:txXfrm>
    </dsp:sp>
    <dsp:sp modelId="{2FF6436F-95D6-4D2B-80A2-C72E0F6FD451}">
      <dsp:nvSpPr>
        <dsp:cNvPr id="0" name=""/>
        <dsp:cNvSpPr/>
      </dsp:nvSpPr>
      <dsp:spPr>
        <a:xfrm>
          <a:off x="1984716" y="727164"/>
          <a:ext cx="1063941" cy="1063941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1984716" y="727164"/>
        <a:ext cx="1063941" cy="1063941"/>
      </dsp:txXfrm>
    </dsp:sp>
    <dsp:sp modelId="{AB6DA881-7B27-4242-B99F-828A7F8EEC49}">
      <dsp:nvSpPr>
        <dsp:cNvPr id="0" name=""/>
        <dsp:cNvSpPr/>
      </dsp:nvSpPr>
      <dsp:spPr>
        <a:xfrm>
          <a:off x="3197609" y="341944"/>
          <a:ext cx="1834381" cy="1834381"/>
        </a:xfrm>
        <a:prstGeom prst="ellipse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n</a:t>
          </a:r>
          <a:endParaRPr lang="ru-RU" sz="6500" kern="1200" dirty="0"/>
        </a:p>
      </dsp:txBody>
      <dsp:txXfrm>
        <a:off x="3197609" y="341944"/>
        <a:ext cx="1834381" cy="1834381"/>
      </dsp:txXfrm>
    </dsp:sp>
    <dsp:sp modelId="{95FF1AE2-67EE-4106-AAD8-6B5E5E6E640F}">
      <dsp:nvSpPr>
        <dsp:cNvPr id="0" name=""/>
        <dsp:cNvSpPr/>
      </dsp:nvSpPr>
      <dsp:spPr>
        <a:xfrm>
          <a:off x="5180942" y="727164"/>
          <a:ext cx="1063941" cy="1063941"/>
        </a:xfrm>
        <a:prstGeom prst="mathDivide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180942" y="727164"/>
        <a:ext cx="1063941" cy="1063941"/>
      </dsp:txXfrm>
    </dsp:sp>
    <dsp:sp modelId="{727EE7BE-7221-40D0-8E2F-B37D78153215}">
      <dsp:nvSpPr>
        <dsp:cNvPr id="0" name=""/>
        <dsp:cNvSpPr/>
      </dsp:nvSpPr>
      <dsp:spPr>
        <a:xfrm>
          <a:off x="6393835" y="341944"/>
          <a:ext cx="1834381" cy="1834381"/>
        </a:xfrm>
        <a:prstGeom prst="ellipse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N</a:t>
          </a:r>
          <a:endParaRPr lang="ru-RU" sz="6500" kern="1200" dirty="0"/>
        </a:p>
      </dsp:txBody>
      <dsp:txXfrm>
        <a:off x="6393835" y="341944"/>
        <a:ext cx="1834381" cy="183438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71DEFE-06D0-47DF-AEDD-F9592A3CA6FA}">
      <dsp:nvSpPr>
        <dsp:cNvPr id="0" name=""/>
        <dsp:cNvSpPr/>
      </dsp:nvSpPr>
      <dsp:spPr>
        <a:xfrm>
          <a:off x="82344" y="4515"/>
          <a:ext cx="8064911" cy="839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Анализ риска: идентификация и оценка приемлемости риска</a:t>
          </a:r>
          <a:endParaRPr lang="ru-RU" sz="3000" b="1" kern="1200" dirty="0"/>
        </a:p>
      </dsp:txBody>
      <dsp:txXfrm>
        <a:off x="82344" y="4515"/>
        <a:ext cx="8064911" cy="839444"/>
      </dsp:txXfrm>
    </dsp:sp>
    <dsp:sp modelId="{E329A124-5B04-425C-ABA7-A8F4BA64A156}">
      <dsp:nvSpPr>
        <dsp:cNvPr id="0" name=""/>
        <dsp:cNvSpPr/>
      </dsp:nvSpPr>
      <dsp:spPr>
        <a:xfrm rot="5400000">
          <a:off x="3957404" y="864945"/>
          <a:ext cx="314791" cy="3777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3957404" y="864945"/>
        <a:ext cx="314791" cy="377749"/>
      </dsp:txXfrm>
    </dsp:sp>
    <dsp:sp modelId="{47BF5DE3-BCE8-462E-BBC0-190FB0877E38}">
      <dsp:nvSpPr>
        <dsp:cNvPr id="0" name=""/>
        <dsp:cNvSpPr/>
      </dsp:nvSpPr>
      <dsp:spPr>
        <a:xfrm>
          <a:off x="82344" y="1263681"/>
          <a:ext cx="8064911" cy="839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010380"/>
                <a:satOff val="14035"/>
                <a:lumOff val="1503"/>
                <a:alphaOff val="0"/>
                <a:shade val="47500"/>
                <a:satMod val="137000"/>
              </a:schemeClr>
            </a:gs>
            <a:gs pos="55000">
              <a:schemeClr val="accent4">
                <a:hueOff val="-2010380"/>
                <a:satOff val="14035"/>
                <a:lumOff val="1503"/>
                <a:alphaOff val="0"/>
                <a:shade val="69000"/>
                <a:satMod val="137000"/>
              </a:schemeClr>
            </a:gs>
            <a:gs pos="100000">
              <a:schemeClr val="accent4">
                <a:hueOff val="-2010380"/>
                <a:satOff val="14035"/>
                <a:lumOff val="150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Определение вариантов контроля риска</a:t>
          </a:r>
          <a:endParaRPr lang="ru-RU" sz="3000" b="1" kern="1200" dirty="0"/>
        </a:p>
      </dsp:txBody>
      <dsp:txXfrm>
        <a:off x="82344" y="1263681"/>
        <a:ext cx="8064911" cy="839444"/>
      </dsp:txXfrm>
    </dsp:sp>
    <dsp:sp modelId="{2A7DAF0D-48BE-47C7-8271-875DF5768259}">
      <dsp:nvSpPr>
        <dsp:cNvPr id="0" name=""/>
        <dsp:cNvSpPr/>
      </dsp:nvSpPr>
      <dsp:spPr>
        <a:xfrm rot="5400000">
          <a:off x="3957404" y="2124112"/>
          <a:ext cx="314791" cy="3777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015570"/>
                <a:satOff val="21052"/>
                <a:lumOff val="2255"/>
                <a:alphaOff val="0"/>
                <a:shade val="47500"/>
                <a:satMod val="137000"/>
              </a:schemeClr>
            </a:gs>
            <a:gs pos="55000">
              <a:schemeClr val="accent4">
                <a:hueOff val="-3015570"/>
                <a:satOff val="21052"/>
                <a:lumOff val="2255"/>
                <a:alphaOff val="0"/>
                <a:shade val="69000"/>
                <a:satMod val="137000"/>
              </a:schemeClr>
            </a:gs>
            <a:gs pos="100000">
              <a:schemeClr val="accent4">
                <a:hueOff val="-3015570"/>
                <a:satOff val="21052"/>
                <a:lumOff val="225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3957404" y="2124112"/>
        <a:ext cx="314791" cy="377749"/>
      </dsp:txXfrm>
    </dsp:sp>
    <dsp:sp modelId="{06377025-81E5-497F-BF2F-E5978A97FD36}">
      <dsp:nvSpPr>
        <dsp:cNvPr id="0" name=""/>
        <dsp:cNvSpPr/>
      </dsp:nvSpPr>
      <dsp:spPr>
        <a:xfrm>
          <a:off x="82344" y="2522848"/>
          <a:ext cx="8064911" cy="839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020761"/>
                <a:satOff val="28070"/>
                <a:lumOff val="3006"/>
                <a:alphaOff val="0"/>
                <a:shade val="47500"/>
                <a:satMod val="137000"/>
              </a:schemeClr>
            </a:gs>
            <a:gs pos="55000">
              <a:schemeClr val="accent4">
                <a:hueOff val="-4020761"/>
                <a:satOff val="28070"/>
                <a:lumOff val="3006"/>
                <a:alphaOff val="0"/>
                <a:shade val="69000"/>
                <a:satMod val="137000"/>
              </a:schemeClr>
            </a:gs>
            <a:gs pos="100000">
              <a:schemeClr val="accent4">
                <a:hueOff val="-4020761"/>
                <a:satOff val="28070"/>
                <a:lumOff val="30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Определение набора инструментов, обеспечивающих допустимый уровень риска</a:t>
          </a:r>
          <a:endParaRPr lang="ru-RU" sz="3000" b="1" kern="1200" dirty="0"/>
        </a:p>
      </dsp:txBody>
      <dsp:txXfrm>
        <a:off x="82344" y="2522848"/>
        <a:ext cx="8064911" cy="839444"/>
      </dsp:txXfrm>
    </dsp:sp>
    <dsp:sp modelId="{62373542-E881-4F76-8C37-54B4BDE6D5B6}">
      <dsp:nvSpPr>
        <dsp:cNvPr id="0" name=""/>
        <dsp:cNvSpPr/>
      </dsp:nvSpPr>
      <dsp:spPr>
        <a:xfrm rot="5400000">
          <a:off x="3957404" y="3383279"/>
          <a:ext cx="314791" cy="3777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3957404" y="3383279"/>
        <a:ext cx="314791" cy="377749"/>
      </dsp:txXfrm>
    </dsp:sp>
    <dsp:sp modelId="{86CE984A-3222-461F-B15B-868B60AC69F7}">
      <dsp:nvSpPr>
        <dsp:cNvPr id="0" name=""/>
        <dsp:cNvSpPr/>
      </dsp:nvSpPr>
      <dsp:spPr>
        <a:xfrm>
          <a:off x="82344" y="3782015"/>
          <a:ext cx="8064911" cy="839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Мониторинг и оценка результатов</a:t>
          </a:r>
          <a:endParaRPr lang="ru-RU" sz="3000" b="1" kern="1200" dirty="0"/>
        </a:p>
      </dsp:txBody>
      <dsp:txXfrm>
        <a:off x="82344" y="3782015"/>
        <a:ext cx="8064911" cy="8394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150738-5E8D-482F-A47A-B2DAFC2265A5}">
      <dsp:nvSpPr>
        <dsp:cNvPr id="0" name=""/>
        <dsp:cNvSpPr/>
      </dsp:nvSpPr>
      <dsp:spPr>
        <a:xfrm>
          <a:off x="34643" y="4920"/>
          <a:ext cx="8787696" cy="914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Риск перенаселения</a:t>
          </a:r>
          <a:endParaRPr lang="ru-RU" sz="2800" kern="1200" dirty="0"/>
        </a:p>
      </dsp:txBody>
      <dsp:txXfrm>
        <a:off x="34643" y="4920"/>
        <a:ext cx="8787696" cy="914676"/>
      </dsp:txXfrm>
    </dsp:sp>
    <dsp:sp modelId="{0340E39D-7E86-4188-9DA2-52894FA3EF8A}">
      <dsp:nvSpPr>
        <dsp:cNvPr id="0" name=""/>
        <dsp:cNvSpPr/>
      </dsp:nvSpPr>
      <dsp:spPr>
        <a:xfrm rot="5400000">
          <a:off x="4256990" y="942463"/>
          <a:ext cx="343003" cy="411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4256990" y="942463"/>
        <a:ext cx="343003" cy="411604"/>
      </dsp:txXfrm>
    </dsp:sp>
    <dsp:sp modelId="{68C8FE32-5BB0-41C7-BDFF-11E96CA11A9E}">
      <dsp:nvSpPr>
        <dsp:cNvPr id="0" name=""/>
        <dsp:cNvSpPr/>
      </dsp:nvSpPr>
      <dsp:spPr>
        <a:xfrm>
          <a:off x="34643" y="1376934"/>
          <a:ext cx="8787696" cy="914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77232"/>
                <a:satOff val="6500"/>
                <a:lumOff val="2484"/>
                <a:alphaOff val="0"/>
                <a:shade val="47500"/>
                <a:satMod val="137000"/>
              </a:schemeClr>
            </a:gs>
            <a:gs pos="55000">
              <a:schemeClr val="accent2">
                <a:hueOff val="3177232"/>
                <a:satOff val="6500"/>
                <a:lumOff val="2484"/>
                <a:alphaOff val="0"/>
                <a:shade val="69000"/>
                <a:satMod val="137000"/>
              </a:schemeClr>
            </a:gs>
            <a:gs pos="100000">
              <a:schemeClr val="accent2">
                <a:hueOff val="3177232"/>
                <a:satOff val="6500"/>
                <a:lumOff val="248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Варианты контроля: распределение миграционных потоков</a:t>
          </a:r>
          <a:endParaRPr lang="ru-RU" sz="2800" kern="1200" dirty="0"/>
        </a:p>
      </dsp:txBody>
      <dsp:txXfrm>
        <a:off x="34643" y="1376934"/>
        <a:ext cx="8787696" cy="914676"/>
      </dsp:txXfrm>
    </dsp:sp>
    <dsp:sp modelId="{C6B6535D-46C7-4E94-80C9-6D4F042AB696}">
      <dsp:nvSpPr>
        <dsp:cNvPr id="0" name=""/>
        <dsp:cNvSpPr/>
      </dsp:nvSpPr>
      <dsp:spPr>
        <a:xfrm rot="5400000">
          <a:off x="4256990" y="2314477"/>
          <a:ext cx="343003" cy="411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765848"/>
                <a:satOff val="9751"/>
                <a:lumOff val="3725"/>
                <a:alphaOff val="0"/>
                <a:shade val="47500"/>
                <a:satMod val="137000"/>
              </a:schemeClr>
            </a:gs>
            <a:gs pos="55000">
              <a:schemeClr val="accent2">
                <a:hueOff val="4765848"/>
                <a:satOff val="9751"/>
                <a:lumOff val="3725"/>
                <a:alphaOff val="0"/>
                <a:shade val="69000"/>
                <a:satMod val="137000"/>
              </a:schemeClr>
            </a:gs>
            <a:gs pos="100000">
              <a:schemeClr val="accent2">
                <a:hueOff val="4765848"/>
                <a:satOff val="9751"/>
                <a:lumOff val="372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4256990" y="2314477"/>
        <a:ext cx="343003" cy="411604"/>
      </dsp:txXfrm>
    </dsp:sp>
    <dsp:sp modelId="{6B917461-B3E2-4957-A8C5-6558086B0319}">
      <dsp:nvSpPr>
        <dsp:cNvPr id="0" name=""/>
        <dsp:cNvSpPr/>
      </dsp:nvSpPr>
      <dsp:spPr>
        <a:xfrm>
          <a:off x="34643" y="2748948"/>
          <a:ext cx="8787696" cy="914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6354464"/>
                <a:satOff val="13001"/>
                <a:lumOff val="4967"/>
                <a:alphaOff val="0"/>
                <a:shade val="47500"/>
                <a:satMod val="137000"/>
              </a:schemeClr>
            </a:gs>
            <a:gs pos="55000">
              <a:schemeClr val="accent2">
                <a:hueOff val="6354464"/>
                <a:satOff val="13001"/>
                <a:lumOff val="4967"/>
                <a:alphaOff val="0"/>
                <a:shade val="69000"/>
                <a:satMod val="137000"/>
              </a:schemeClr>
            </a:gs>
            <a:gs pos="100000">
              <a:schemeClr val="accent2">
                <a:hueOff val="6354464"/>
                <a:satOff val="13001"/>
                <a:lumOff val="496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Инструменты: создание нормативной базы, введение санкций, ужесточение социальных мер воздействия</a:t>
          </a:r>
          <a:endParaRPr lang="ru-RU" sz="2800" kern="1200" dirty="0"/>
        </a:p>
      </dsp:txBody>
      <dsp:txXfrm>
        <a:off x="34643" y="2748948"/>
        <a:ext cx="8787696" cy="914676"/>
      </dsp:txXfrm>
    </dsp:sp>
    <dsp:sp modelId="{199D5055-D0A5-4BE0-B5D8-B09482E7CA07}">
      <dsp:nvSpPr>
        <dsp:cNvPr id="0" name=""/>
        <dsp:cNvSpPr/>
      </dsp:nvSpPr>
      <dsp:spPr>
        <a:xfrm rot="5400000">
          <a:off x="4256990" y="3686491"/>
          <a:ext cx="343003" cy="411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4256990" y="3686491"/>
        <a:ext cx="343003" cy="411604"/>
      </dsp:txXfrm>
    </dsp:sp>
    <dsp:sp modelId="{377EAA12-3F52-4FDC-8849-58E551145B85}">
      <dsp:nvSpPr>
        <dsp:cNvPr id="0" name=""/>
        <dsp:cNvSpPr/>
      </dsp:nvSpPr>
      <dsp:spPr>
        <a:xfrm>
          <a:off x="34643" y="4120962"/>
          <a:ext cx="8787696" cy="914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Мониторинг: </a:t>
          </a:r>
          <a:r>
            <a:rPr lang="ru-RU" sz="2800" kern="1200" dirty="0" smtClean="0"/>
            <a:t>отслеживание динамики</a:t>
          </a:r>
          <a:endParaRPr lang="ru-RU" sz="2800" kern="1200" dirty="0"/>
        </a:p>
      </dsp:txBody>
      <dsp:txXfrm>
        <a:off x="34643" y="4120962"/>
        <a:ext cx="8787696" cy="91467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67B333-0338-46F8-AA25-A08C9F9FBE90}">
      <dsp:nvSpPr>
        <dsp:cNvPr id="0" name=""/>
        <dsp:cNvSpPr/>
      </dsp:nvSpPr>
      <dsp:spPr>
        <a:xfrm>
          <a:off x="0" y="1317553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4E442-BA39-4645-BF1C-5869FA8BAE7D}">
      <dsp:nvSpPr>
        <dsp:cNvPr id="0" name=""/>
        <dsp:cNvSpPr/>
      </dsp:nvSpPr>
      <dsp:spPr>
        <a:xfrm>
          <a:off x="396210" y="17884"/>
          <a:ext cx="7826681" cy="14177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Создание нормативно-правовой базы</a:t>
          </a:r>
          <a:endParaRPr lang="ru-RU" sz="3000" b="1" kern="1200" dirty="0"/>
        </a:p>
      </dsp:txBody>
      <dsp:txXfrm>
        <a:off x="396210" y="17884"/>
        <a:ext cx="7826681" cy="1417748"/>
      </dsp:txXfrm>
    </dsp:sp>
    <dsp:sp modelId="{1BA3267C-751A-4F9F-876A-F0FEC614D093}">
      <dsp:nvSpPr>
        <dsp:cNvPr id="0" name=""/>
        <dsp:cNvSpPr/>
      </dsp:nvSpPr>
      <dsp:spPr>
        <a:xfrm>
          <a:off x="0" y="2862021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264DB-2FB9-4424-B2CB-2126D2565FB3}">
      <dsp:nvSpPr>
        <dsp:cNvPr id="0" name=""/>
        <dsp:cNvSpPr/>
      </dsp:nvSpPr>
      <dsp:spPr>
        <a:xfrm>
          <a:off x="396210" y="1562353"/>
          <a:ext cx="7826681" cy="14177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Осуществление организационных методов </a:t>
          </a:r>
          <a:r>
            <a:rPr lang="ru-RU" sz="3000" b="1" kern="1200" dirty="0" err="1" smtClean="0"/>
            <a:t>гос.регулирования</a:t>
          </a:r>
          <a:endParaRPr lang="ru-RU" sz="3000" b="1" kern="1200" dirty="0"/>
        </a:p>
      </dsp:txBody>
      <dsp:txXfrm>
        <a:off x="396210" y="1562353"/>
        <a:ext cx="7826681" cy="1417748"/>
      </dsp:txXfrm>
    </dsp:sp>
    <dsp:sp modelId="{1B4C0F22-DF01-4101-B807-E4D838142F64}">
      <dsp:nvSpPr>
        <dsp:cNvPr id="0" name=""/>
        <dsp:cNvSpPr/>
      </dsp:nvSpPr>
      <dsp:spPr>
        <a:xfrm>
          <a:off x="0" y="4406490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DF876-E353-4180-B57D-8DAD2A76A188}">
      <dsp:nvSpPr>
        <dsp:cNvPr id="0" name=""/>
        <dsp:cNvSpPr/>
      </dsp:nvSpPr>
      <dsp:spPr>
        <a:xfrm>
          <a:off x="396210" y="3106821"/>
          <a:ext cx="7826681" cy="141774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Совершенствование экономических механизмов предупреждения опасностей и смягчения последствий их проявления</a:t>
          </a:r>
          <a:endParaRPr lang="ru-RU" sz="3000" b="1" kern="1200" dirty="0"/>
        </a:p>
      </dsp:txBody>
      <dsp:txXfrm>
        <a:off x="396210" y="3106821"/>
        <a:ext cx="7826681" cy="1417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риска и управление рисками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Лекция 3. Тема 3: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расчета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60 тыс. чел ежегодно погибает в ДТП.</a:t>
            </a:r>
          </a:p>
          <a:p>
            <a:r>
              <a:rPr lang="ru-RU" sz="4000" dirty="0" smtClean="0"/>
              <a:t>143 млн.чел. пользуются различными видами транспорта</a:t>
            </a:r>
          </a:p>
          <a:p>
            <a:r>
              <a:rPr lang="en-US" sz="4000" dirty="0" smtClean="0"/>
              <a:t>Q</a:t>
            </a:r>
            <a:r>
              <a:rPr lang="ru-RU" sz="4000" dirty="0" smtClean="0"/>
              <a:t>гибели в ДТП = </a:t>
            </a:r>
            <a:r>
              <a:rPr lang="ru-RU" sz="4000" dirty="0" smtClean="0"/>
              <a:t>60000/143000000=4,2</a:t>
            </a:r>
            <a:r>
              <a:rPr lang="en-US" sz="4000" dirty="0" smtClean="0"/>
              <a:t>x</a:t>
            </a:r>
            <a:r>
              <a:rPr lang="ru-RU" sz="4000" dirty="0" smtClean="0"/>
              <a:t>10</a:t>
            </a:r>
            <a:r>
              <a:rPr lang="ru-RU" sz="4000" baseline="30000" dirty="0" smtClean="0"/>
              <a:t>-4</a:t>
            </a:r>
          </a:p>
          <a:p>
            <a:pPr algn="r"/>
            <a:endParaRPr lang="ru-RU" sz="4000" i="1" baseline="30000" dirty="0" smtClean="0"/>
          </a:p>
          <a:p>
            <a:pPr algn="r">
              <a:buNone/>
            </a:pPr>
            <a:endParaRPr lang="ru-RU" sz="4000" i="1" baseline="30000" dirty="0" smtClean="0"/>
          </a:p>
          <a:p>
            <a:pPr algn="r">
              <a:buNone/>
            </a:pPr>
            <a:r>
              <a:rPr lang="ru-RU" sz="4000" i="1" baseline="30000" dirty="0" smtClean="0"/>
              <a:t>Риск гибели выше приемлемого почти в 100 раз</a:t>
            </a:r>
            <a:endParaRPr lang="ru-RU" sz="40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Рассчитайте вероятность смертельного алкогольного отравления, если ежегодно от него погибает 30 тыс. чел, а всего принимает алкоголь 80 млн.чел.</a:t>
            </a:r>
          </a:p>
          <a:p>
            <a:pPr algn="ctr">
              <a:buNone/>
            </a:pPr>
            <a:r>
              <a:rPr lang="ru-RU" sz="4000" b="1" dirty="0" smtClean="0"/>
              <a:t>Определите зону риска по таблице.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Процедура управления риском</a:t>
            </a:r>
            <a:endParaRPr lang="ru-RU" b="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управления риском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856984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>Основные направления государственного и отраслевого регулирования в области управления рисками и безопасностью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Вывод по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/>
              <a:t>Дать точную оценку вероятности можно только на основании статистических испытаний. Однако точность таких оценок не всегда абсолютна. Тем не менее, она позволяет оценить зону приемлемости риска.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Определить процесс осуществления анализа и управления рисками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Понятие и виды рисков.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Концепция приемлемого риска.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Вероятностная оценка риска и прогнозирование событий опасного типа.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Процедура управления риском</a:t>
            </a:r>
          </a:p>
          <a:p>
            <a:pPr marL="633222" indent="-514350">
              <a:buFont typeface="+mj-lt"/>
              <a:buAutoNum type="arabicPeriod"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Риск - это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рисков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8E085-FF38-4D29-915B-0EF8A335D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A8E085-FF38-4D29-915B-0EF8A335D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C6D42D-8744-4F9F-A61A-D49A75D53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8C6D42D-8744-4F9F-A61A-D49A75D53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2F9E5F-0FB6-4645-B258-1FA77B06A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B2F9E5F-0FB6-4645-B258-1FA77B06A8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B9FA40-9610-4F11-8F09-681CE4203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9B9FA40-9610-4F11-8F09-681CE4203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9144D-93E3-4B0F-AEF3-7C89D63A2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329144D-93E3-4B0F-AEF3-7C89D63A2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87A54A-3E05-48E9-BBFA-4CB81780D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187A54A-3E05-48E9-BBFA-4CB81780D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7BF92-D7C0-4605-8E46-D17D42E5D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797BF92-D7C0-4605-8E46-D17D42E5D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7C736-C0C2-4782-999A-E6849E93F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CB97C736-C0C2-4782-999A-E6849E93F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ru-RU" sz="2600" dirty="0" smtClean="0"/>
          </a:p>
          <a:p>
            <a:pPr algn="r">
              <a:buNone/>
            </a:pPr>
            <a:endParaRPr lang="ru-RU" sz="2600" dirty="0" smtClean="0"/>
          </a:p>
          <a:p>
            <a:pPr algn="r">
              <a:buNone/>
            </a:pPr>
            <a:r>
              <a:rPr lang="ru-RU" sz="2600" dirty="0" smtClean="0"/>
              <a:t>15000 на производстве</a:t>
            </a:r>
          </a:p>
          <a:p>
            <a:pPr algn="r">
              <a:buNone/>
            </a:pPr>
            <a:r>
              <a:rPr lang="ru-RU" sz="2600" dirty="0" smtClean="0"/>
              <a:t>120 в авиакатастрофах</a:t>
            </a:r>
          </a:p>
          <a:p>
            <a:pPr algn="r">
              <a:buNone/>
            </a:pPr>
            <a:r>
              <a:rPr lang="ru-RU" sz="2800" dirty="0" smtClean="0"/>
              <a:t>27 953 в ДТП</a:t>
            </a:r>
          </a:p>
          <a:p>
            <a:pPr algn="r">
              <a:buNone/>
            </a:pPr>
            <a:r>
              <a:rPr lang="ru-RU" sz="2800" dirty="0" smtClean="0"/>
              <a:t>130 на ЖД</a:t>
            </a:r>
          </a:p>
          <a:p>
            <a:pPr algn="r">
              <a:buNone/>
            </a:pPr>
            <a:endParaRPr lang="ru-RU" sz="2600" dirty="0" smtClean="0"/>
          </a:p>
          <a:p>
            <a:pPr algn="r">
              <a:buNone/>
            </a:pPr>
            <a:endParaRPr lang="ru-RU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647" t="11812" r="55113" b="49798"/>
          <a:stretch>
            <a:fillRect/>
          </a:stretch>
        </p:blipFill>
        <p:spPr bwMode="auto">
          <a:xfrm>
            <a:off x="-1" y="1484784"/>
            <a:ext cx="5115617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Концепция приемлемого риска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Зоны риска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500" b="1" dirty="0" smtClean="0"/>
                        <a:t>Наименование</a:t>
                      </a:r>
                      <a:r>
                        <a:rPr lang="ru-RU" sz="3500" b="1" baseline="0" dirty="0" smtClean="0"/>
                        <a:t> зоны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dirty="0" smtClean="0"/>
                        <a:t>Значение</a:t>
                      </a:r>
                      <a:endParaRPr lang="ru-RU" sz="3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500" b="1" dirty="0" smtClean="0"/>
                        <a:t>Зона неприемлемого риска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1" dirty="0" smtClean="0"/>
                        <a:t>R</a:t>
                      </a:r>
                      <a:r>
                        <a:rPr lang="en-US" sz="3500" b="1" dirty="0" smtClean="0">
                          <a:latin typeface="Times New Roman"/>
                          <a:cs typeface="Times New Roman"/>
                        </a:rPr>
                        <a:t>&gt;10</a:t>
                      </a:r>
                      <a:r>
                        <a:rPr lang="en-US" sz="3500" b="1" baseline="30000" dirty="0" smtClean="0">
                          <a:latin typeface="Times New Roman"/>
                          <a:cs typeface="Times New Roman"/>
                        </a:rPr>
                        <a:t>-3</a:t>
                      </a:r>
                      <a:endParaRPr lang="ru-RU" sz="3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500" b="1" dirty="0" smtClean="0"/>
                        <a:t>Переходная зона</a:t>
                      </a:r>
                      <a:endParaRPr lang="ru-RU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1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en-US" sz="3500" b="1" baseline="30000" dirty="0" smtClean="0">
                          <a:latin typeface="Times New Roman"/>
                          <a:cs typeface="Times New Roman"/>
                        </a:rPr>
                        <a:t>-6</a:t>
                      </a:r>
                      <a:r>
                        <a:rPr lang="en-US" sz="3500" b="1" baseline="0" dirty="0" smtClean="0">
                          <a:latin typeface="Times New Roman"/>
                          <a:cs typeface="Times New Roman"/>
                        </a:rPr>
                        <a:t> &lt;R&lt;</a:t>
                      </a:r>
                      <a:r>
                        <a:rPr lang="en-US" sz="3500" b="1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en-US" sz="3500" b="1" baseline="30000" dirty="0" smtClean="0">
                          <a:latin typeface="Times New Roman"/>
                          <a:cs typeface="Times New Roman"/>
                        </a:rPr>
                        <a:t>-3</a:t>
                      </a:r>
                      <a:endParaRPr lang="ru-RU" sz="3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500" b="1" dirty="0" smtClean="0"/>
                        <a:t>Зона приемлемого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1" dirty="0" smtClean="0"/>
                        <a:t>R</a:t>
                      </a:r>
                      <a:r>
                        <a:rPr lang="en-US" sz="3500" b="1" baseline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3500" b="1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en-US" sz="3500" b="1" baseline="30000" dirty="0" smtClean="0">
                          <a:latin typeface="Times New Roman"/>
                          <a:cs typeface="Times New Roman"/>
                        </a:rPr>
                        <a:t>-6</a:t>
                      </a:r>
                      <a:endParaRPr lang="ru-RU" sz="35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Вероятностная оценка риска и прогнозирование событий опасного типа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2518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717032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Q – </a:t>
            </a:r>
            <a:r>
              <a:rPr lang="ru-RU" sz="2800" b="1" dirty="0" smtClean="0"/>
              <a:t>коэффициент вероятности несчастного случая</a:t>
            </a:r>
          </a:p>
          <a:p>
            <a:pPr>
              <a:buNone/>
            </a:pPr>
            <a:r>
              <a:rPr lang="en-US" sz="2800" b="1" dirty="0" smtClean="0"/>
              <a:t>x</a:t>
            </a:r>
            <a:r>
              <a:rPr lang="ru-RU" sz="2800" b="1" dirty="0" smtClean="0"/>
              <a:t> – вид несчастного случая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n – </a:t>
            </a:r>
            <a:r>
              <a:rPr lang="ru-RU" sz="2800" b="1" dirty="0" smtClean="0"/>
              <a:t>число людей, подвергнувшихся неблагоприятным воздействиям</a:t>
            </a:r>
          </a:p>
          <a:p>
            <a:pPr>
              <a:buNone/>
            </a:pPr>
            <a:r>
              <a:rPr lang="en-US" sz="2800" b="1" dirty="0" smtClean="0"/>
              <a:t>N</a:t>
            </a:r>
            <a:r>
              <a:rPr lang="ru-RU" sz="2800" b="1" dirty="0" smtClean="0"/>
              <a:t> </a:t>
            </a:r>
            <a:r>
              <a:rPr lang="ru-RU" sz="2800" b="1" dirty="0" smtClean="0"/>
              <a:t>– общее число людей, занятых в данной сфере жизнедеятельности</a:t>
            </a:r>
          </a:p>
          <a:p>
            <a:pPr algn="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133</TotalTime>
  <Words>413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Анализ риска и управление рисками</vt:lpstr>
      <vt:lpstr>Цель лекции:</vt:lpstr>
      <vt:lpstr>План лекции:</vt:lpstr>
      <vt:lpstr>1. Риск - это</vt:lpstr>
      <vt:lpstr>Виды рисков</vt:lpstr>
      <vt:lpstr>Примеры </vt:lpstr>
      <vt:lpstr>2. Концепция приемлемого риска</vt:lpstr>
      <vt:lpstr>Зоны риска</vt:lpstr>
      <vt:lpstr>Вероятностная оценка риска и прогнозирование событий опасного типа</vt:lpstr>
      <vt:lpstr>Пример расчета </vt:lpstr>
      <vt:lpstr>Задание:</vt:lpstr>
      <vt:lpstr>4. Процедура управления риском</vt:lpstr>
      <vt:lpstr>Пример управления риском</vt:lpstr>
      <vt:lpstr>Основные направления государственного и отраслевого регулирования в области управления рисками и безопасностью</vt:lpstr>
      <vt:lpstr>Вывод по лекции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и управление рисками</dc:title>
  <dc:creator>komp</dc:creator>
  <cp:lastModifiedBy>komp</cp:lastModifiedBy>
  <cp:revision>16</cp:revision>
  <dcterms:created xsi:type="dcterms:W3CDTF">2012-08-20T10:26:56Z</dcterms:created>
  <dcterms:modified xsi:type="dcterms:W3CDTF">2012-10-07T07:58:45Z</dcterms:modified>
</cp:coreProperties>
</file>