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diagrams/colors22.xml" ContentType="application/vnd.openxmlformats-officedocument.drawingml.diagramColor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diagrams/drawing21.xml" ContentType="application/vnd.ms-office.drawingml.diagramDrawing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drawing3.xml" ContentType="application/vnd.ms-office.drawingml.diagramDrawing+xml"/>
  <Override PartName="/ppt/diagrams/colors12.xml" ContentType="application/vnd.openxmlformats-officedocument.drawingml.diagramColors+xml"/>
  <Override PartName="/ppt/diagrams/layout20.xml" ContentType="application/vnd.openxmlformats-officedocument.drawingml.diagramLayout+xml"/>
  <Override PartName="/ppt/presProps.xml" ContentType="application/vnd.openxmlformats-officedocument.presentationml.presProps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drawing19.xml" ContentType="application/vnd.ms-office.drawingml.diagramDrawing+xml"/>
  <Override PartName="/ppt/diagrams/data21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Default Extension="gif" ContentType="image/gif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drawing20.xml" ContentType="application/vnd.ms-office.drawingml.diagramDrawing+xml"/>
  <Override PartName="/ppt/diagrams/quickStyle21.xml" ContentType="application/vnd.openxmlformats-officedocument.drawingml.diagramStyle+xml"/>
  <Override PartName="/ppt/diagrams/drawing22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Override PartName="/ppt/diagrams/data22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layout22.xml" ContentType="application/vnd.openxmlformats-officedocument.drawingml.diagram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  <Override PartName="/ppt/slides/slide24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78" autoAdjust="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AF7944-970B-47F0-BEFE-6D6E2ADCF8B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0540E32-C1CC-489C-AE1A-EF93B425C078}">
      <dgm:prSet phldrT="[Текст]"/>
      <dgm:spPr/>
      <dgm:t>
        <a:bodyPr/>
        <a:lstStyle/>
        <a:p>
          <a:r>
            <a:rPr lang="ru-RU" dirty="0" smtClean="0"/>
            <a:t>Угроза неблагоприятного воздействия чего-либо на какой-то объект, которое может придавать ему нежелательные качества и динамику развития, ухудшить его свойства, результаты функционирования</a:t>
          </a:r>
          <a:endParaRPr lang="ru-RU" dirty="0"/>
        </a:p>
      </dgm:t>
    </dgm:pt>
    <dgm:pt modelId="{7E460307-8C6E-4C30-B73C-23D5A0C4626E}" type="parTrans" cxnId="{E61103AD-3A0F-4629-9959-FBCC44432D03}">
      <dgm:prSet/>
      <dgm:spPr/>
      <dgm:t>
        <a:bodyPr/>
        <a:lstStyle/>
        <a:p>
          <a:endParaRPr lang="ru-RU"/>
        </a:p>
      </dgm:t>
    </dgm:pt>
    <dgm:pt modelId="{4F0A1647-8CB5-4FF8-9D83-1A06AD75A259}" type="sibTrans" cxnId="{E61103AD-3A0F-4629-9959-FBCC44432D03}">
      <dgm:prSet/>
      <dgm:spPr/>
      <dgm:t>
        <a:bodyPr/>
        <a:lstStyle/>
        <a:p>
          <a:endParaRPr lang="ru-RU"/>
        </a:p>
      </dgm:t>
    </dgm:pt>
    <dgm:pt modelId="{EC958B27-E71A-4405-B8A3-D8658C1290C5}" type="pres">
      <dgm:prSet presAssocID="{8AAF7944-970B-47F0-BEFE-6D6E2ADCF8B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5E6CD22-97A2-4A4E-B1ED-F80056A448BD}" type="pres">
      <dgm:prSet presAssocID="{10540E32-C1CC-489C-AE1A-EF93B425C078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0C81E4-B611-4886-BB77-2FE90C8D1DB6}" type="presOf" srcId="{10540E32-C1CC-489C-AE1A-EF93B425C078}" destId="{45E6CD22-97A2-4A4E-B1ED-F80056A448BD}" srcOrd="0" destOrd="0" presId="urn:microsoft.com/office/officeart/2005/8/layout/default"/>
    <dgm:cxn modelId="{E61103AD-3A0F-4629-9959-FBCC44432D03}" srcId="{8AAF7944-970B-47F0-BEFE-6D6E2ADCF8B0}" destId="{10540E32-C1CC-489C-AE1A-EF93B425C078}" srcOrd="0" destOrd="0" parTransId="{7E460307-8C6E-4C30-B73C-23D5A0C4626E}" sibTransId="{4F0A1647-8CB5-4FF8-9D83-1A06AD75A259}"/>
    <dgm:cxn modelId="{CFDE4599-0C5C-458F-A1BB-41A479D365C3}" type="presOf" srcId="{8AAF7944-970B-47F0-BEFE-6D6E2ADCF8B0}" destId="{EC958B27-E71A-4405-B8A3-D8658C1290C5}" srcOrd="0" destOrd="0" presId="urn:microsoft.com/office/officeart/2005/8/layout/default"/>
    <dgm:cxn modelId="{CD7AA1A1-6ADF-4A1C-94DB-E271DC4F9772}" type="presParOf" srcId="{EC958B27-E71A-4405-B8A3-D8658C1290C5}" destId="{45E6CD22-97A2-4A4E-B1ED-F80056A448BD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E7F3EAD-28FC-456B-A0DA-DAB06A8E22A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E9A97F5-5A29-415C-BDC1-D423313C7242}">
      <dgm:prSet phldrT="[Текст]"/>
      <dgm:spPr/>
      <dgm:t>
        <a:bodyPr/>
        <a:lstStyle/>
        <a:p>
          <a:r>
            <a:rPr lang="ru-RU" dirty="0" smtClean="0"/>
            <a:t>Состояние условий труда, при котором исключено воздействие на работающих ВПФ и ОПФ</a:t>
          </a:r>
          <a:endParaRPr lang="ru-RU" dirty="0"/>
        </a:p>
      </dgm:t>
    </dgm:pt>
    <dgm:pt modelId="{11A08577-F20B-44E9-BCAF-22F2C2190D9D}" type="parTrans" cxnId="{9383A6AA-B70A-4F8F-AD2B-CEDD8767A652}">
      <dgm:prSet/>
      <dgm:spPr/>
      <dgm:t>
        <a:bodyPr/>
        <a:lstStyle/>
        <a:p>
          <a:endParaRPr lang="ru-RU"/>
        </a:p>
      </dgm:t>
    </dgm:pt>
    <dgm:pt modelId="{7C3CFE30-D124-4783-8E4D-5481F21DD577}" type="sibTrans" cxnId="{9383A6AA-B70A-4F8F-AD2B-CEDD8767A652}">
      <dgm:prSet/>
      <dgm:spPr/>
      <dgm:t>
        <a:bodyPr/>
        <a:lstStyle/>
        <a:p>
          <a:endParaRPr lang="ru-RU"/>
        </a:p>
      </dgm:t>
    </dgm:pt>
    <dgm:pt modelId="{3994B565-BC83-4470-A317-4272898E3B5B}" type="pres">
      <dgm:prSet presAssocID="{FE7F3EAD-28FC-456B-A0DA-DAB06A8E22A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D912A7-5BE3-4977-A90E-F798EA2D6A92}" type="pres">
      <dgm:prSet presAssocID="{CE9A97F5-5A29-415C-BDC1-D423313C7242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92C930-EB2A-4EFA-B609-A12C26C52861}" type="presOf" srcId="{FE7F3EAD-28FC-456B-A0DA-DAB06A8E22AD}" destId="{3994B565-BC83-4470-A317-4272898E3B5B}" srcOrd="0" destOrd="0" presId="urn:microsoft.com/office/officeart/2005/8/layout/default"/>
    <dgm:cxn modelId="{9383A6AA-B70A-4F8F-AD2B-CEDD8767A652}" srcId="{FE7F3EAD-28FC-456B-A0DA-DAB06A8E22AD}" destId="{CE9A97F5-5A29-415C-BDC1-D423313C7242}" srcOrd="0" destOrd="0" parTransId="{11A08577-F20B-44E9-BCAF-22F2C2190D9D}" sibTransId="{7C3CFE30-D124-4783-8E4D-5481F21DD577}"/>
    <dgm:cxn modelId="{03DC7CD6-B20C-426C-8929-37FCF82C0303}" type="presOf" srcId="{CE9A97F5-5A29-415C-BDC1-D423313C7242}" destId="{6FD912A7-5BE3-4977-A90E-F798EA2D6A92}" srcOrd="0" destOrd="0" presId="urn:microsoft.com/office/officeart/2005/8/layout/default"/>
    <dgm:cxn modelId="{D0F0A83C-9B27-4B5D-A9C4-ECA25E29DA21}" type="presParOf" srcId="{3994B565-BC83-4470-A317-4272898E3B5B}" destId="{6FD912A7-5BE3-4977-A90E-F798EA2D6A92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D21B068-C4B0-4576-A86B-DE1C7E47EF3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55EFD0-3160-48B6-B37C-EF496E8C7BB0}">
      <dgm:prSet phldrT="[Текст]"/>
      <dgm:spPr/>
      <dgm:t>
        <a:bodyPr/>
        <a:lstStyle/>
        <a:p>
          <a:r>
            <a:rPr lang="ru-RU" dirty="0" smtClean="0"/>
            <a:t>Аэрозоли </a:t>
          </a:r>
          <a:endParaRPr lang="ru-RU" dirty="0"/>
        </a:p>
      </dgm:t>
    </dgm:pt>
    <dgm:pt modelId="{E0872916-CD2C-4AF0-8F61-D98C6AD068FF}" type="parTrans" cxnId="{A30A862E-7FF0-4E66-A4E2-34F8ECD77957}">
      <dgm:prSet/>
      <dgm:spPr/>
      <dgm:t>
        <a:bodyPr/>
        <a:lstStyle/>
        <a:p>
          <a:endParaRPr lang="ru-RU"/>
        </a:p>
      </dgm:t>
    </dgm:pt>
    <dgm:pt modelId="{70A5E9C3-6451-43A9-B1E6-08CC5D6AB400}" type="sibTrans" cxnId="{A30A862E-7FF0-4E66-A4E2-34F8ECD77957}">
      <dgm:prSet/>
      <dgm:spPr/>
      <dgm:t>
        <a:bodyPr/>
        <a:lstStyle/>
        <a:p>
          <a:endParaRPr lang="ru-RU"/>
        </a:p>
      </dgm:t>
    </dgm:pt>
    <dgm:pt modelId="{AA185E4F-3E68-416B-88E8-D9792B895DAD}">
      <dgm:prSet phldrT="[Текст]"/>
      <dgm:spPr/>
      <dgm:t>
        <a:bodyPr/>
        <a:lstStyle/>
        <a:p>
          <a:r>
            <a:rPr lang="ru-RU" dirty="0" smtClean="0"/>
            <a:t>Воздух или газ, содержащие в себе взвешенные твердые или жидкие частицы</a:t>
          </a:r>
          <a:endParaRPr lang="ru-RU" dirty="0"/>
        </a:p>
      </dgm:t>
    </dgm:pt>
    <dgm:pt modelId="{C7225303-5AFE-40D3-88CA-D85D1D2B16EF}" type="parTrans" cxnId="{32866D22-0CE2-431B-A058-A6F86ED2D71B}">
      <dgm:prSet/>
      <dgm:spPr/>
      <dgm:t>
        <a:bodyPr/>
        <a:lstStyle/>
        <a:p>
          <a:endParaRPr lang="ru-RU"/>
        </a:p>
      </dgm:t>
    </dgm:pt>
    <dgm:pt modelId="{AF77DB34-58A6-4D53-BEB6-F7FCD1A9707C}" type="sibTrans" cxnId="{32866D22-0CE2-431B-A058-A6F86ED2D71B}">
      <dgm:prSet/>
      <dgm:spPr/>
      <dgm:t>
        <a:bodyPr/>
        <a:lstStyle/>
        <a:p>
          <a:endParaRPr lang="ru-RU"/>
        </a:p>
      </dgm:t>
    </dgm:pt>
    <dgm:pt modelId="{D5E0A0EA-B560-4BBD-94F9-D93EDF626E6D}" type="pres">
      <dgm:prSet presAssocID="{AD21B068-C4B0-4576-A86B-DE1C7E47EF3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6D6A13-6F53-4361-87C8-176B71617F52}" type="pres">
      <dgm:prSet presAssocID="{F355EFD0-3160-48B6-B37C-EF496E8C7BB0}" presName="linNode" presStyleCnt="0"/>
      <dgm:spPr/>
    </dgm:pt>
    <dgm:pt modelId="{A75B92EA-7A9A-405B-9EBE-B18A059DAD3B}" type="pres">
      <dgm:prSet presAssocID="{F355EFD0-3160-48B6-B37C-EF496E8C7BB0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FDEBBD-B12A-4CE8-BBA0-E9A936EF3B9E}" type="pres">
      <dgm:prSet presAssocID="{F355EFD0-3160-48B6-B37C-EF496E8C7BB0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962D97-5E00-4EE2-A009-8C2D6250B94A}" type="presOf" srcId="{F355EFD0-3160-48B6-B37C-EF496E8C7BB0}" destId="{A75B92EA-7A9A-405B-9EBE-B18A059DAD3B}" srcOrd="0" destOrd="0" presId="urn:microsoft.com/office/officeart/2005/8/layout/vList5"/>
    <dgm:cxn modelId="{A30A862E-7FF0-4E66-A4E2-34F8ECD77957}" srcId="{AD21B068-C4B0-4576-A86B-DE1C7E47EF36}" destId="{F355EFD0-3160-48B6-B37C-EF496E8C7BB0}" srcOrd="0" destOrd="0" parTransId="{E0872916-CD2C-4AF0-8F61-D98C6AD068FF}" sibTransId="{70A5E9C3-6451-43A9-B1E6-08CC5D6AB400}"/>
    <dgm:cxn modelId="{06C60FDB-705B-4588-A8A8-5083A2A489F2}" type="presOf" srcId="{AD21B068-C4B0-4576-A86B-DE1C7E47EF36}" destId="{D5E0A0EA-B560-4BBD-94F9-D93EDF626E6D}" srcOrd="0" destOrd="0" presId="urn:microsoft.com/office/officeart/2005/8/layout/vList5"/>
    <dgm:cxn modelId="{9D03A8B8-CE3D-458C-BCF2-75A5BFFF6FD7}" type="presOf" srcId="{AA185E4F-3E68-416B-88E8-D9792B895DAD}" destId="{73FDEBBD-B12A-4CE8-BBA0-E9A936EF3B9E}" srcOrd="0" destOrd="0" presId="urn:microsoft.com/office/officeart/2005/8/layout/vList5"/>
    <dgm:cxn modelId="{32866D22-0CE2-431B-A058-A6F86ED2D71B}" srcId="{F355EFD0-3160-48B6-B37C-EF496E8C7BB0}" destId="{AA185E4F-3E68-416B-88E8-D9792B895DAD}" srcOrd="0" destOrd="0" parTransId="{C7225303-5AFE-40D3-88CA-D85D1D2B16EF}" sibTransId="{AF77DB34-58A6-4D53-BEB6-F7FCD1A9707C}"/>
    <dgm:cxn modelId="{1878A7D7-B25B-4964-9E05-F36F42760F16}" type="presParOf" srcId="{D5E0A0EA-B560-4BBD-94F9-D93EDF626E6D}" destId="{256D6A13-6F53-4361-87C8-176B71617F52}" srcOrd="0" destOrd="0" presId="urn:microsoft.com/office/officeart/2005/8/layout/vList5"/>
    <dgm:cxn modelId="{EC60CC85-7150-4955-8511-DD8304593D4D}" type="presParOf" srcId="{256D6A13-6F53-4361-87C8-176B71617F52}" destId="{A75B92EA-7A9A-405B-9EBE-B18A059DAD3B}" srcOrd="0" destOrd="0" presId="urn:microsoft.com/office/officeart/2005/8/layout/vList5"/>
    <dgm:cxn modelId="{49922723-E76F-4699-994C-6F7510241C00}" type="presParOf" srcId="{256D6A13-6F53-4361-87C8-176B71617F52}" destId="{73FDEBBD-B12A-4CE8-BBA0-E9A936EF3B9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D21B068-C4B0-4576-A86B-DE1C7E47EF3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55EFD0-3160-48B6-B37C-EF496E8C7BB0}">
      <dgm:prSet phldrT="[Текст]"/>
      <dgm:spPr/>
      <dgm:t>
        <a:bodyPr/>
        <a:lstStyle/>
        <a:p>
          <a:r>
            <a:rPr lang="ru-RU" dirty="0" smtClean="0"/>
            <a:t>На рабочем месте </a:t>
          </a:r>
          <a:endParaRPr lang="ru-RU" dirty="0"/>
        </a:p>
      </dgm:t>
    </dgm:pt>
    <dgm:pt modelId="{E0872916-CD2C-4AF0-8F61-D98C6AD068FF}" type="parTrans" cxnId="{A30A862E-7FF0-4E66-A4E2-34F8ECD77957}">
      <dgm:prSet/>
      <dgm:spPr/>
      <dgm:t>
        <a:bodyPr/>
        <a:lstStyle/>
        <a:p>
          <a:endParaRPr lang="ru-RU"/>
        </a:p>
      </dgm:t>
    </dgm:pt>
    <dgm:pt modelId="{70A5E9C3-6451-43A9-B1E6-08CC5D6AB400}" type="sibTrans" cxnId="{A30A862E-7FF0-4E66-A4E2-34F8ECD77957}">
      <dgm:prSet/>
      <dgm:spPr/>
      <dgm:t>
        <a:bodyPr/>
        <a:lstStyle/>
        <a:p>
          <a:endParaRPr lang="ru-RU"/>
        </a:p>
      </dgm:t>
    </dgm:pt>
    <dgm:pt modelId="{AA185E4F-3E68-416B-88E8-D9792B895DAD}">
      <dgm:prSet phldrT="[Текст]"/>
      <dgm:spPr/>
      <dgm:t>
        <a:bodyPr/>
        <a:lstStyle/>
        <a:p>
          <a:r>
            <a:rPr lang="ru-RU" dirty="0" smtClean="0"/>
            <a:t>Не менее 150-300 лк (люкс)</a:t>
          </a:r>
          <a:endParaRPr lang="ru-RU" dirty="0"/>
        </a:p>
      </dgm:t>
    </dgm:pt>
    <dgm:pt modelId="{C7225303-5AFE-40D3-88CA-D85D1D2B16EF}" type="parTrans" cxnId="{32866D22-0CE2-431B-A058-A6F86ED2D71B}">
      <dgm:prSet/>
      <dgm:spPr/>
      <dgm:t>
        <a:bodyPr/>
        <a:lstStyle/>
        <a:p>
          <a:endParaRPr lang="ru-RU"/>
        </a:p>
      </dgm:t>
    </dgm:pt>
    <dgm:pt modelId="{AF77DB34-58A6-4D53-BEB6-F7FCD1A9707C}" type="sibTrans" cxnId="{32866D22-0CE2-431B-A058-A6F86ED2D71B}">
      <dgm:prSet/>
      <dgm:spPr/>
      <dgm:t>
        <a:bodyPr/>
        <a:lstStyle/>
        <a:p>
          <a:endParaRPr lang="ru-RU"/>
        </a:p>
      </dgm:t>
    </dgm:pt>
    <dgm:pt modelId="{C2C78E25-43BE-480F-974E-72C5116DD114}">
      <dgm:prSet/>
      <dgm:spPr/>
      <dgm:t>
        <a:bodyPr/>
        <a:lstStyle/>
        <a:p>
          <a:r>
            <a:rPr lang="ru-RU" dirty="0" smtClean="0"/>
            <a:t>В аудиториях, лабораториях</a:t>
          </a:r>
          <a:endParaRPr lang="ru-RU" dirty="0"/>
        </a:p>
      </dgm:t>
    </dgm:pt>
    <dgm:pt modelId="{F539D22C-E0D8-4799-B289-3B33BB50F053}" type="parTrans" cxnId="{853A73B7-80BE-4308-A253-4C95B7059D28}">
      <dgm:prSet/>
      <dgm:spPr/>
    </dgm:pt>
    <dgm:pt modelId="{1219B23F-7472-4C57-A5ED-21DBB35BE9FD}" type="sibTrans" cxnId="{853A73B7-80BE-4308-A253-4C95B7059D28}">
      <dgm:prSet/>
      <dgm:spPr/>
    </dgm:pt>
    <dgm:pt modelId="{88B4212F-0B69-4F91-A3AC-CA0A3D4B6D7A}">
      <dgm:prSet/>
      <dgm:spPr/>
      <dgm:t>
        <a:bodyPr/>
        <a:lstStyle/>
        <a:p>
          <a:r>
            <a:rPr lang="ru-RU" dirty="0" smtClean="0"/>
            <a:t>Не менее 300-500 лк</a:t>
          </a:r>
          <a:endParaRPr lang="ru-RU" dirty="0"/>
        </a:p>
      </dgm:t>
    </dgm:pt>
    <dgm:pt modelId="{2946401D-9215-4624-89CF-B82000A7C17D}" type="parTrans" cxnId="{F8781025-370E-4433-BB46-B687B2AB5ECF}">
      <dgm:prSet/>
      <dgm:spPr/>
    </dgm:pt>
    <dgm:pt modelId="{A05E2BFF-CA21-4E07-8DC1-F2AC615A1215}" type="sibTrans" cxnId="{F8781025-370E-4433-BB46-B687B2AB5ECF}">
      <dgm:prSet/>
      <dgm:spPr/>
    </dgm:pt>
    <dgm:pt modelId="{D5E0A0EA-B560-4BBD-94F9-D93EDF626E6D}" type="pres">
      <dgm:prSet presAssocID="{AD21B068-C4B0-4576-A86B-DE1C7E47EF3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6D6A13-6F53-4361-87C8-176B71617F52}" type="pres">
      <dgm:prSet presAssocID="{F355EFD0-3160-48B6-B37C-EF496E8C7BB0}" presName="linNode" presStyleCnt="0"/>
      <dgm:spPr/>
    </dgm:pt>
    <dgm:pt modelId="{A75B92EA-7A9A-405B-9EBE-B18A059DAD3B}" type="pres">
      <dgm:prSet presAssocID="{F355EFD0-3160-48B6-B37C-EF496E8C7BB0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FDEBBD-B12A-4CE8-BBA0-E9A936EF3B9E}" type="pres">
      <dgm:prSet presAssocID="{F355EFD0-3160-48B6-B37C-EF496E8C7BB0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319769-67C9-4A7D-8F5D-003E2C5B9B98}" type="pres">
      <dgm:prSet presAssocID="{70A5E9C3-6451-43A9-B1E6-08CC5D6AB400}" presName="sp" presStyleCnt="0"/>
      <dgm:spPr/>
    </dgm:pt>
    <dgm:pt modelId="{2D1B7673-F9C5-4541-BE88-FBE8FFFFAC64}" type="pres">
      <dgm:prSet presAssocID="{C2C78E25-43BE-480F-974E-72C5116DD114}" presName="linNode" presStyleCnt="0"/>
      <dgm:spPr/>
    </dgm:pt>
    <dgm:pt modelId="{773846FC-5491-4F0A-90DE-CD53D5E6F121}" type="pres">
      <dgm:prSet presAssocID="{C2C78E25-43BE-480F-974E-72C5116DD114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CD927A-6384-4872-B78F-31EB824AC3DE}" type="pres">
      <dgm:prSet presAssocID="{C2C78E25-43BE-480F-974E-72C5116DD114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85CC43-46E2-4B04-A1D7-D2E741FEAAC5}" type="presOf" srcId="{C2C78E25-43BE-480F-974E-72C5116DD114}" destId="{773846FC-5491-4F0A-90DE-CD53D5E6F121}" srcOrd="0" destOrd="0" presId="urn:microsoft.com/office/officeart/2005/8/layout/vList5"/>
    <dgm:cxn modelId="{F4186E3B-4009-438E-AB36-47B5911D5FB0}" type="presOf" srcId="{88B4212F-0B69-4F91-A3AC-CA0A3D4B6D7A}" destId="{0ACD927A-6384-4872-B78F-31EB824AC3DE}" srcOrd="0" destOrd="0" presId="urn:microsoft.com/office/officeart/2005/8/layout/vList5"/>
    <dgm:cxn modelId="{A30A862E-7FF0-4E66-A4E2-34F8ECD77957}" srcId="{AD21B068-C4B0-4576-A86B-DE1C7E47EF36}" destId="{F355EFD0-3160-48B6-B37C-EF496E8C7BB0}" srcOrd="0" destOrd="0" parTransId="{E0872916-CD2C-4AF0-8F61-D98C6AD068FF}" sibTransId="{70A5E9C3-6451-43A9-B1E6-08CC5D6AB400}"/>
    <dgm:cxn modelId="{F8781025-370E-4433-BB46-B687B2AB5ECF}" srcId="{C2C78E25-43BE-480F-974E-72C5116DD114}" destId="{88B4212F-0B69-4F91-A3AC-CA0A3D4B6D7A}" srcOrd="0" destOrd="0" parTransId="{2946401D-9215-4624-89CF-B82000A7C17D}" sibTransId="{A05E2BFF-CA21-4E07-8DC1-F2AC615A1215}"/>
    <dgm:cxn modelId="{945E9B46-22ED-4D20-84D2-582F9844038F}" type="presOf" srcId="{F355EFD0-3160-48B6-B37C-EF496E8C7BB0}" destId="{A75B92EA-7A9A-405B-9EBE-B18A059DAD3B}" srcOrd="0" destOrd="0" presId="urn:microsoft.com/office/officeart/2005/8/layout/vList5"/>
    <dgm:cxn modelId="{853A73B7-80BE-4308-A253-4C95B7059D28}" srcId="{AD21B068-C4B0-4576-A86B-DE1C7E47EF36}" destId="{C2C78E25-43BE-480F-974E-72C5116DD114}" srcOrd="1" destOrd="0" parTransId="{F539D22C-E0D8-4799-B289-3B33BB50F053}" sibTransId="{1219B23F-7472-4C57-A5ED-21DBB35BE9FD}"/>
    <dgm:cxn modelId="{32866D22-0CE2-431B-A058-A6F86ED2D71B}" srcId="{F355EFD0-3160-48B6-B37C-EF496E8C7BB0}" destId="{AA185E4F-3E68-416B-88E8-D9792B895DAD}" srcOrd="0" destOrd="0" parTransId="{C7225303-5AFE-40D3-88CA-D85D1D2B16EF}" sibTransId="{AF77DB34-58A6-4D53-BEB6-F7FCD1A9707C}"/>
    <dgm:cxn modelId="{9C492AB1-30F2-4005-A2B2-D8961AD73129}" type="presOf" srcId="{AA185E4F-3E68-416B-88E8-D9792B895DAD}" destId="{73FDEBBD-B12A-4CE8-BBA0-E9A936EF3B9E}" srcOrd="0" destOrd="0" presId="urn:microsoft.com/office/officeart/2005/8/layout/vList5"/>
    <dgm:cxn modelId="{8733D9D2-DFD2-42E4-BD27-BE65C344DA5D}" type="presOf" srcId="{AD21B068-C4B0-4576-A86B-DE1C7E47EF36}" destId="{D5E0A0EA-B560-4BBD-94F9-D93EDF626E6D}" srcOrd="0" destOrd="0" presId="urn:microsoft.com/office/officeart/2005/8/layout/vList5"/>
    <dgm:cxn modelId="{F26DF6CF-8F2F-4D3A-BCD8-F726C9A77E77}" type="presParOf" srcId="{D5E0A0EA-B560-4BBD-94F9-D93EDF626E6D}" destId="{256D6A13-6F53-4361-87C8-176B71617F52}" srcOrd="0" destOrd="0" presId="urn:microsoft.com/office/officeart/2005/8/layout/vList5"/>
    <dgm:cxn modelId="{8ECB3DAB-D004-4368-9766-E9AB4BA4C424}" type="presParOf" srcId="{256D6A13-6F53-4361-87C8-176B71617F52}" destId="{A75B92EA-7A9A-405B-9EBE-B18A059DAD3B}" srcOrd="0" destOrd="0" presId="urn:microsoft.com/office/officeart/2005/8/layout/vList5"/>
    <dgm:cxn modelId="{BF72E9A4-7592-418B-92FC-DCA27D45B8AF}" type="presParOf" srcId="{256D6A13-6F53-4361-87C8-176B71617F52}" destId="{73FDEBBD-B12A-4CE8-BBA0-E9A936EF3B9E}" srcOrd="1" destOrd="0" presId="urn:microsoft.com/office/officeart/2005/8/layout/vList5"/>
    <dgm:cxn modelId="{934BD0C2-746C-408F-B154-38EEB9495DF6}" type="presParOf" srcId="{D5E0A0EA-B560-4BBD-94F9-D93EDF626E6D}" destId="{A8319769-67C9-4A7D-8F5D-003E2C5B9B98}" srcOrd="1" destOrd="0" presId="urn:microsoft.com/office/officeart/2005/8/layout/vList5"/>
    <dgm:cxn modelId="{E702430F-8042-44E2-A1D8-F48B9899C4F0}" type="presParOf" srcId="{D5E0A0EA-B560-4BBD-94F9-D93EDF626E6D}" destId="{2D1B7673-F9C5-4541-BE88-FBE8FFFFAC64}" srcOrd="2" destOrd="0" presId="urn:microsoft.com/office/officeart/2005/8/layout/vList5"/>
    <dgm:cxn modelId="{7BFD3AF8-AD4A-4088-BD75-693AC3E2E3BB}" type="presParOf" srcId="{2D1B7673-F9C5-4541-BE88-FBE8FFFFAC64}" destId="{773846FC-5491-4F0A-90DE-CD53D5E6F121}" srcOrd="0" destOrd="0" presId="urn:microsoft.com/office/officeart/2005/8/layout/vList5"/>
    <dgm:cxn modelId="{B4A88010-51D4-446C-8926-368F9140C346}" type="presParOf" srcId="{2D1B7673-F9C5-4541-BE88-FBE8FFFFAC64}" destId="{0ACD927A-6384-4872-B78F-31EB824AC3D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AD21B068-C4B0-4576-A86B-DE1C7E47EF3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55EFD0-3160-48B6-B37C-EF496E8C7BB0}">
      <dgm:prSet phldrT="[Текст]"/>
      <dgm:spPr/>
      <dgm:t>
        <a:bodyPr/>
        <a:lstStyle/>
        <a:p>
          <a:r>
            <a:rPr lang="ru-RU" dirty="0" smtClean="0"/>
            <a:t>120-130дБ</a:t>
          </a:r>
          <a:endParaRPr lang="ru-RU" dirty="0"/>
        </a:p>
      </dgm:t>
    </dgm:pt>
    <dgm:pt modelId="{E0872916-CD2C-4AF0-8F61-D98C6AD068FF}" type="parTrans" cxnId="{A30A862E-7FF0-4E66-A4E2-34F8ECD77957}">
      <dgm:prSet/>
      <dgm:spPr/>
      <dgm:t>
        <a:bodyPr/>
        <a:lstStyle/>
        <a:p>
          <a:endParaRPr lang="ru-RU"/>
        </a:p>
      </dgm:t>
    </dgm:pt>
    <dgm:pt modelId="{70A5E9C3-6451-43A9-B1E6-08CC5D6AB400}" type="sibTrans" cxnId="{A30A862E-7FF0-4E66-A4E2-34F8ECD77957}">
      <dgm:prSet/>
      <dgm:spPr/>
      <dgm:t>
        <a:bodyPr/>
        <a:lstStyle/>
        <a:p>
          <a:endParaRPr lang="ru-RU"/>
        </a:p>
      </dgm:t>
    </dgm:pt>
    <dgm:pt modelId="{AA185E4F-3E68-416B-88E8-D9792B895DAD}">
      <dgm:prSet phldrT="[Текст]"/>
      <dgm:spPr/>
      <dgm:t>
        <a:bodyPr/>
        <a:lstStyle/>
        <a:p>
          <a:r>
            <a:rPr lang="ru-RU" dirty="0" smtClean="0"/>
            <a:t>Болевое ощущение и повреждения в слуховом аппарате</a:t>
          </a:r>
          <a:endParaRPr lang="ru-RU" dirty="0"/>
        </a:p>
      </dgm:t>
    </dgm:pt>
    <dgm:pt modelId="{C7225303-5AFE-40D3-88CA-D85D1D2B16EF}" type="parTrans" cxnId="{32866D22-0CE2-431B-A058-A6F86ED2D71B}">
      <dgm:prSet/>
      <dgm:spPr/>
      <dgm:t>
        <a:bodyPr/>
        <a:lstStyle/>
        <a:p>
          <a:endParaRPr lang="ru-RU"/>
        </a:p>
      </dgm:t>
    </dgm:pt>
    <dgm:pt modelId="{AF77DB34-58A6-4D53-BEB6-F7FCD1A9707C}" type="sibTrans" cxnId="{32866D22-0CE2-431B-A058-A6F86ED2D71B}">
      <dgm:prSet/>
      <dgm:spPr/>
      <dgm:t>
        <a:bodyPr/>
        <a:lstStyle/>
        <a:p>
          <a:endParaRPr lang="ru-RU"/>
        </a:p>
      </dgm:t>
    </dgm:pt>
    <dgm:pt modelId="{C2C78E25-43BE-480F-974E-72C5116DD114}">
      <dgm:prSet/>
      <dgm:spPr/>
      <dgm:t>
        <a:bodyPr/>
        <a:lstStyle/>
        <a:p>
          <a:r>
            <a:rPr lang="ru-RU" dirty="0" smtClean="0"/>
            <a:t>180 дБ</a:t>
          </a:r>
          <a:endParaRPr lang="ru-RU" dirty="0"/>
        </a:p>
      </dgm:t>
    </dgm:pt>
    <dgm:pt modelId="{F539D22C-E0D8-4799-B289-3B33BB50F053}" type="parTrans" cxnId="{853A73B7-80BE-4308-A253-4C95B7059D28}">
      <dgm:prSet/>
      <dgm:spPr/>
    </dgm:pt>
    <dgm:pt modelId="{1219B23F-7472-4C57-A5ED-21DBB35BE9FD}" type="sibTrans" cxnId="{853A73B7-80BE-4308-A253-4C95B7059D28}">
      <dgm:prSet/>
      <dgm:spPr/>
    </dgm:pt>
    <dgm:pt modelId="{88B4212F-0B69-4F91-A3AC-CA0A3D4B6D7A}">
      <dgm:prSet/>
      <dgm:spPr/>
      <dgm:t>
        <a:bodyPr/>
        <a:lstStyle/>
        <a:p>
          <a:r>
            <a:rPr lang="ru-RU" dirty="0" smtClean="0"/>
            <a:t>Разрыв барабанной перепонки</a:t>
          </a:r>
          <a:endParaRPr lang="ru-RU" dirty="0"/>
        </a:p>
      </dgm:t>
    </dgm:pt>
    <dgm:pt modelId="{2946401D-9215-4624-89CF-B82000A7C17D}" type="parTrans" cxnId="{F8781025-370E-4433-BB46-B687B2AB5ECF}">
      <dgm:prSet/>
      <dgm:spPr/>
    </dgm:pt>
    <dgm:pt modelId="{A05E2BFF-CA21-4E07-8DC1-F2AC615A1215}" type="sibTrans" cxnId="{F8781025-370E-4433-BB46-B687B2AB5ECF}">
      <dgm:prSet/>
      <dgm:spPr/>
    </dgm:pt>
    <dgm:pt modelId="{EF5435BF-1FDF-4F7E-BC6F-954719FC827B}">
      <dgm:prSet/>
      <dgm:spPr/>
      <dgm:t>
        <a:bodyPr/>
        <a:lstStyle/>
        <a:p>
          <a:r>
            <a:rPr lang="ru-RU" dirty="0" smtClean="0"/>
            <a:t>примеры</a:t>
          </a:r>
          <a:endParaRPr lang="ru-RU" dirty="0"/>
        </a:p>
      </dgm:t>
    </dgm:pt>
    <dgm:pt modelId="{D67D4E51-B8BE-48A2-85DA-AAE318E72F90}" type="parTrans" cxnId="{38985619-0E2C-4047-80DD-217012A44239}">
      <dgm:prSet/>
      <dgm:spPr/>
    </dgm:pt>
    <dgm:pt modelId="{2F5FDCAC-E5A2-475C-AA6E-1940C446AA97}" type="sibTrans" cxnId="{38985619-0E2C-4047-80DD-217012A44239}">
      <dgm:prSet/>
      <dgm:spPr/>
    </dgm:pt>
    <dgm:pt modelId="{84FD30AF-1817-4C9A-9F79-3797463D6FEB}">
      <dgm:prSet/>
      <dgm:spPr/>
      <dgm:t>
        <a:bodyPr/>
        <a:lstStyle/>
        <a:p>
          <a:r>
            <a:rPr lang="ru-RU" b="0" i="0" dirty="0" smtClean="0"/>
            <a:t>Отбойный молоток 90 дБ, кузнечный цех - 100, пожарная сирена -130 дБ. Громкая музыка -110 дБ, реактивный самолет - 150</a:t>
          </a:r>
          <a:endParaRPr lang="ru-RU" dirty="0"/>
        </a:p>
      </dgm:t>
    </dgm:pt>
    <dgm:pt modelId="{9B529CEE-9278-4774-B76F-C228774637B3}" type="parTrans" cxnId="{30D60A73-62FC-4316-A7C0-C301CFD4EE0B}">
      <dgm:prSet/>
      <dgm:spPr/>
    </dgm:pt>
    <dgm:pt modelId="{1B283982-9078-4C97-B6FB-C54401E0C657}" type="sibTrans" cxnId="{30D60A73-62FC-4316-A7C0-C301CFD4EE0B}">
      <dgm:prSet/>
      <dgm:spPr/>
    </dgm:pt>
    <dgm:pt modelId="{D5E0A0EA-B560-4BBD-94F9-D93EDF626E6D}" type="pres">
      <dgm:prSet presAssocID="{AD21B068-C4B0-4576-A86B-DE1C7E47EF3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6D6A13-6F53-4361-87C8-176B71617F52}" type="pres">
      <dgm:prSet presAssocID="{F355EFD0-3160-48B6-B37C-EF496E8C7BB0}" presName="linNode" presStyleCnt="0"/>
      <dgm:spPr/>
    </dgm:pt>
    <dgm:pt modelId="{A75B92EA-7A9A-405B-9EBE-B18A059DAD3B}" type="pres">
      <dgm:prSet presAssocID="{F355EFD0-3160-48B6-B37C-EF496E8C7BB0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FDEBBD-B12A-4CE8-BBA0-E9A936EF3B9E}" type="pres">
      <dgm:prSet presAssocID="{F355EFD0-3160-48B6-B37C-EF496E8C7BB0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319769-67C9-4A7D-8F5D-003E2C5B9B98}" type="pres">
      <dgm:prSet presAssocID="{70A5E9C3-6451-43A9-B1E6-08CC5D6AB400}" presName="sp" presStyleCnt="0"/>
      <dgm:spPr/>
    </dgm:pt>
    <dgm:pt modelId="{2D1B7673-F9C5-4541-BE88-FBE8FFFFAC64}" type="pres">
      <dgm:prSet presAssocID="{C2C78E25-43BE-480F-974E-72C5116DD114}" presName="linNode" presStyleCnt="0"/>
      <dgm:spPr/>
    </dgm:pt>
    <dgm:pt modelId="{773846FC-5491-4F0A-90DE-CD53D5E6F121}" type="pres">
      <dgm:prSet presAssocID="{C2C78E25-43BE-480F-974E-72C5116DD11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CD927A-6384-4872-B78F-31EB824AC3DE}" type="pres">
      <dgm:prSet presAssocID="{C2C78E25-43BE-480F-974E-72C5116DD114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6D46F0-DD44-406D-83DF-06BC0296A529}" type="pres">
      <dgm:prSet presAssocID="{1219B23F-7472-4C57-A5ED-21DBB35BE9FD}" presName="sp" presStyleCnt="0"/>
      <dgm:spPr/>
    </dgm:pt>
    <dgm:pt modelId="{9304355B-6B28-4E3D-B917-4F83BA583D46}" type="pres">
      <dgm:prSet presAssocID="{EF5435BF-1FDF-4F7E-BC6F-954719FC827B}" presName="linNode" presStyleCnt="0"/>
      <dgm:spPr/>
    </dgm:pt>
    <dgm:pt modelId="{5A1092C9-3111-4E82-B101-ABD956488BA4}" type="pres">
      <dgm:prSet presAssocID="{EF5435BF-1FDF-4F7E-BC6F-954719FC827B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34CE46-AD6A-487F-B12B-4DBC83043E06}" type="pres">
      <dgm:prSet presAssocID="{EF5435BF-1FDF-4F7E-BC6F-954719FC827B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5F0A0A-1691-4ADA-ADAB-AED453E1F622}" type="presOf" srcId="{88B4212F-0B69-4F91-A3AC-CA0A3D4B6D7A}" destId="{0ACD927A-6384-4872-B78F-31EB824AC3DE}" srcOrd="0" destOrd="0" presId="urn:microsoft.com/office/officeart/2005/8/layout/vList5"/>
    <dgm:cxn modelId="{38985619-0E2C-4047-80DD-217012A44239}" srcId="{AD21B068-C4B0-4576-A86B-DE1C7E47EF36}" destId="{EF5435BF-1FDF-4F7E-BC6F-954719FC827B}" srcOrd="2" destOrd="0" parTransId="{D67D4E51-B8BE-48A2-85DA-AAE318E72F90}" sibTransId="{2F5FDCAC-E5A2-475C-AA6E-1940C446AA97}"/>
    <dgm:cxn modelId="{E1CEDDA5-EBEC-4CC6-A3F7-0E90E6BBFFC1}" type="presOf" srcId="{AD21B068-C4B0-4576-A86B-DE1C7E47EF36}" destId="{D5E0A0EA-B560-4BBD-94F9-D93EDF626E6D}" srcOrd="0" destOrd="0" presId="urn:microsoft.com/office/officeart/2005/8/layout/vList5"/>
    <dgm:cxn modelId="{EF0B2EF2-91BF-47BE-AB6F-646502F99023}" type="presOf" srcId="{C2C78E25-43BE-480F-974E-72C5116DD114}" destId="{773846FC-5491-4F0A-90DE-CD53D5E6F121}" srcOrd="0" destOrd="0" presId="urn:microsoft.com/office/officeart/2005/8/layout/vList5"/>
    <dgm:cxn modelId="{F8781025-370E-4433-BB46-B687B2AB5ECF}" srcId="{C2C78E25-43BE-480F-974E-72C5116DD114}" destId="{88B4212F-0B69-4F91-A3AC-CA0A3D4B6D7A}" srcOrd="0" destOrd="0" parTransId="{2946401D-9215-4624-89CF-B82000A7C17D}" sibTransId="{A05E2BFF-CA21-4E07-8DC1-F2AC615A1215}"/>
    <dgm:cxn modelId="{1F228F11-6854-49A4-87DA-A8F941C14481}" type="presOf" srcId="{84FD30AF-1817-4C9A-9F79-3797463D6FEB}" destId="{8634CE46-AD6A-487F-B12B-4DBC83043E06}" srcOrd="0" destOrd="0" presId="urn:microsoft.com/office/officeart/2005/8/layout/vList5"/>
    <dgm:cxn modelId="{D2A3075D-EEE7-42F9-9EBA-C11FB57C89C0}" type="presOf" srcId="{F355EFD0-3160-48B6-B37C-EF496E8C7BB0}" destId="{A75B92EA-7A9A-405B-9EBE-B18A059DAD3B}" srcOrd="0" destOrd="0" presId="urn:microsoft.com/office/officeart/2005/8/layout/vList5"/>
    <dgm:cxn modelId="{D880B8DC-A75F-4E39-9552-D9219E4EFD6D}" type="presOf" srcId="{AA185E4F-3E68-416B-88E8-D9792B895DAD}" destId="{73FDEBBD-B12A-4CE8-BBA0-E9A936EF3B9E}" srcOrd="0" destOrd="0" presId="urn:microsoft.com/office/officeart/2005/8/layout/vList5"/>
    <dgm:cxn modelId="{0734887B-58C1-474F-9D9A-9B2EF7E0F821}" type="presOf" srcId="{EF5435BF-1FDF-4F7E-BC6F-954719FC827B}" destId="{5A1092C9-3111-4E82-B101-ABD956488BA4}" srcOrd="0" destOrd="0" presId="urn:microsoft.com/office/officeart/2005/8/layout/vList5"/>
    <dgm:cxn modelId="{32866D22-0CE2-431B-A058-A6F86ED2D71B}" srcId="{F355EFD0-3160-48B6-B37C-EF496E8C7BB0}" destId="{AA185E4F-3E68-416B-88E8-D9792B895DAD}" srcOrd="0" destOrd="0" parTransId="{C7225303-5AFE-40D3-88CA-D85D1D2B16EF}" sibTransId="{AF77DB34-58A6-4D53-BEB6-F7FCD1A9707C}"/>
    <dgm:cxn modelId="{A30A862E-7FF0-4E66-A4E2-34F8ECD77957}" srcId="{AD21B068-C4B0-4576-A86B-DE1C7E47EF36}" destId="{F355EFD0-3160-48B6-B37C-EF496E8C7BB0}" srcOrd="0" destOrd="0" parTransId="{E0872916-CD2C-4AF0-8F61-D98C6AD068FF}" sibTransId="{70A5E9C3-6451-43A9-B1E6-08CC5D6AB400}"/>
    <dgm:cxn modelId="{853A73B7-80BE-4308-A253-4C95B7059D28}" srcId="{AD21B068-C4B0-4576-A86B-DE1C7E47EF36}" destId="{C2C78E25-43BE-480F-974E-72C5116DD114}" srcOrd="1" destOrd="0" parTransId="{F539D22C-E0D8-4799-B289-3B33BB50F053}" sibTransId="{1219B23F-7472-4C57-A5ED-21DBB35BE9FD}"/>
    <dgm:cxn modelId="{30D60A73-62FC-4316-A7C0-C301CFD4EE0B}" srcId="{EF5435BF-1FDF-4F7E-BC6F-954719FC827B}" destId="{84FD30AF-1817-4C9A-9F79-3797463D6FEB}" srcOrd="0" destOrd="0" parTransId="{9B529CEE-9278-4774-B76F-C228774637B3}" sibTransId="{1B283982-9078-4C97-B6FB-C54401E0C657}"/>
    <dgm:cxn modelId="{1CB78495-BD5C-48A4-8FDF-75D791C98717}" type="presParOf" srcId="{D5E0A0EA-B560-4BBD-94F9-D93EDF626E6D}" destId="{256D6A13-6F53-4361-87C8-176B71617F52}" srcOrd="0" destOrd="0" presId="urn:microsoft.com/office/officeart/2005/8/layout/vList5"/>
    <dgm:cxn modelId="{5E39B8E7-5CD9-4F41-A6F4-83CA4DD8589B}" type="presParOf" srcId="{256D6A13-6F53-4361-87C8-176B71617F52}" destId="{A75B92EA-7A9A-405B-9EBE-B18A059DAD3B}" srcOrd="0" destOrd="0" presId="urn:microsoft.com/office/officeart/2005/8/layout/vList5"/>
    <dgm:cxn modelId="{570155E9-B248-4CF0-8256-53CCC0BFF0C7}" type="presParOf" srcId="{256D6A13-6F53-4361-87C8-176B71617F52}" destId="{73FDEBBD-B12A-4CE8-BBA0-E9A936EF3B9E}" srcOrd="1" destOrd="0" presId="urn:microsoft.com/office/officeart/2005/8/layout/vList5"/>
    <dgm:cxn modelId="{E4AA5ECE-E58A-42D6-86F0-F43CA83973CA}" type="presParOf" srcId="{D5E0A0EA-B560-4BBD-94F9-D93EDF626E6D}" destId="{A8319769-67C9-4A7D-8F5D-003E2C5B9B98}" srcOrd="1" destOrd="0" presId="urn:microsoft.com/office/officeart/2005/8/layout/vList5"/>
    <dgm:cxn modelId="{DE3C4941-10B0-4254-89CA-28403BAFFEE9}" type="presParOf" srcId="{D5E0A0EA-B560-4BBD-94F9-D93EDF626E6D}" destId="{2D1B7673-F9C5-4541-BE88-FBE8FFFFAC64}" srcOrd="2" destOrd="0" presId="urn:microsoft.com/office/officeart/2005/8/layout/vList5"/>
    <dgm:cxn modelId="{9B64CF3B-1DBE-4985-9AC3-7A12703C1BAF}" type="presParOf" srcId="{2D1B7673-F9C5-4541-BE88-FBE8FFFFAC64}" destId="{773846FC-5491-4F0A-90DE-CD53D5E6F121}" srcOrd="0" destOrd="0" presId="urn:microsoft.com/office/officeart/2005/8/layout/vList5"/>
    <dgm:cxn modelId="{1790458E-C841-4B8F-B926-A210774C0E23}" type="presParOf" srcId="{2D1B7673-F9C5-4541-BE88-FBE8FFFFAC64}" destId="{0ACD927A-6384-4872-B78F-31EB824AC3DE}" srcOrd="1" destOrd="0" presId="urn:microsoft.com/office/officeart/2005/8/layout/vList5"/>
    <dgm:cxn modelId="{95697031-6815-4F0E-812C-2495E02B26C1}" type="presParOf" srcId="{D5E0A0EA-B560-4BBD-94F9-D93EDF626E6D}" destId="{CD6D46F0-DD44-406D-83DF-06BC0296A529}" srcOrd="3" destOrd="0" presId="urn:microsoft.com/office/officeart/2005/8/layout/vList5"/>
    <dgm:cxn modelId="{D202D3E4-6D2B-42E5-A77F-7644A2DE93E4}" type="presParOf" srcId="{D5E0A0EA-B560-4BBD-94F9-D93EDF626E6D}" destId="{9304355B-6B28-4E3D-B917-4F83BA583D46}" srcOrd="4" destOrd="0" presId="urn:microsoft.com/office/officeart/2005/8/layout/vList5"/>
    <dgm:cxn modelId="{7EC3AA1A-59E0-4100-9E9A-FF2A327C1A9B}" type="presParOf" srcId="{9304355B-6B28-4E3D-B917-4F83BA583D46}" destId="{5A1092C9-3111-4E82-B101-ABD956488BA4}" srcOrd="0" destOrd="0" presId="urn:microsoft.com/office/officeart/2005/8/layout/vList5"/>
    <dgm:cxn modelId="{3FD3DC35-27C5-4060-88E9-E667BBFCC78F}" type="presParOf" srcId="{9304355B-6B28-4E3D-B917-4F83BA583D46}" destId="{8634CE46-AD6A-487F-B12B-4DBC83043E0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AD21B068-C4B0-4576-A86B-DE1C7E47EF3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55EFD0-3160-48B6-B37C-EF496E8C7BB0}">
      <dgm:prSet phldrT="[Текст]"/>
      <dgm:spPr/>
      <dgm:t>
        <a:bodyPr/>
        <a:lstStyle/>
        <a:p>
          <a:r>
            <a:rPr lang="ru-RU" dirty="0" smtClean="0"/>
            <a:t>Инфразвук </a:t>
          </a:r>
          <a:endParaRPr lang="ru-RU" dirty="0"/>
        </a:p>
      </dgm:t>
    </dgm:pt>
    <dgm:pt modelId="{E0872916-CD2C-4AF0-8F61-D98C6AD068FF}" type="parTrans" cxnId="{A30A862E-7FF0-4E66-A4E2-34F8ECD77957}">
      <dgm:prSet/>
      <dgm:spPr/>
      <dgm:t>
        <a:bodyPr/>
        <a:lstStyle/>
        <a:p>
          <a:endParaRPr lang="ru-RU"/>
        </a:p>
      </dgm:t>
    </dgm:pt>
    <dgm:pt modelId="{70A5E9C3-6451-43A9-B1E6-08CC5D6AB400}" type="sibTrans" cxnId="{A30A862E-7FF0-4E66-A4E2-34F8ECD77957}">
      <dgm:prSet/>
      <dgm:spPr/>
      <dgm:t>
        <a:bodyPr/>
        <a:lstStyle/>
        <a:p>
          <a:endParaRPr lang="ru-RU"/>
        </a:p>
      </dgm:t>
    </dgm:pt>
    <dgm:pt modelId="{AA185E4F-3E68-416B-88E8-D9792B895DAD}">
      <dgm:prSet phldrT="[Текст]"/>
      <dgm:spPr/>
      <dgm:t>
        <a:bodyPr/>
        <a:lstStyle/>
        <a:p>
          <a:r>
            <a:rPr lang="ru-RU" dirty="0" smtClean="0"/>
            <a:t>Область </a:t>
          </a:r>
          <a:r>
            <a:rPr lang="ru-RU" dirty="0" err="1" smtClean="0"/>
            <a:t>аккустических</a:t>
          </a:r>
          <a:r>
            <a:rPr lang="ru-RU" dirty="0" smtClean="0"/>
            <a:t> колебаний в диапазоне ниже 20гЦ (компрессор, некоторые животные)</a:t>
          </a:r>
          <a:endParaRPr lang="ru-RU" dirty="0"/>
        </a:p>
      </dgm:t>
    </dgm:pt>
    <dgm:pt modelId="{C7225303-5AFE-40D3-88CA-D85D1D2B16EF}" type="parTrans" cxnId="{32866D22-0CE2-431B-A058-A6F86ED2D71B}">
      <dgm:prSet/>
      <dgm:spPr/>
      <dgm:t>
        <a:bodyPr/>
        <a:lstStyle/>
        <a:p>
          <a:endParaRPr lang="ru-RU"/>
        </a:p>
      </dgm:t>
    </dgm:pt>
    <dgm:pt modelId="{AF77DB34-58A6-4D53-BEB6-F7FCD1A9707C}" type="sibTrans" cxnId="{32866D22-0CE2-431B-A058-A6F86ED2D71B}">
      <dgm:prSet/>
      <dgm:spPr/>
      <dgm:t>
        <a:bodyPr/>
        <a:lstStyle/>
        <a:p>
          <a:endParaRPr lang="ru-RU"/>
        </a:p>
      </dgm:t>
    </dgm:pt>
    <dgm:pt modelId="{C2C78E25-43BE-480F-974E-72C5116DD114}">
      <dgm:prSet/>
      <dgm:spPr/>
      <dgm:t>
        <a:bodyPr/>
        <a:lstStyle/>
        <a:p>
          <a:r>
            <a:rPr lang="ru-RU" dirty="0" smtClean="0"/>
            <a:t>Ультразвук</a:t>
          </a:r>
          <a:endParaRPr lang="ru-RU" dirty="0"/>
        </a:p>
      </dgm:t>
    </dgm:pt>
    <dgm:pt modelId="{F539D22C-E0D8-4799-B289-3B33BB50F053}" type="parTrans" cxnId="{853A73B7-80BE-4308-A253-4C95B7059D28}">
      <dgm:prSet/>
      <dgm:spPr/>
      <dgm:t>
        <a:bodyPr/>
        <a:lstStyle/>
        <a:p>
          <a:endParaRPr lang="ru-RU"/>
        </a:p>
      </dgm:t>
    </dgm:pt>
    <dgm:pt modelId="{1219B23F-7472-4C57-A5ED-21DBB35BE9FD}" type="sibTrans" cxnId="{853A73B7-80BE-4308-A253-4C95B7059D28}">
      <dgm:prSet/>
      <dgm:spPr/>
      <dgm:t>
        <a:bodyPr/>
        <a:lstStyle/>
        <a:p>
          <a:endParaRPr lang="ru-RU"/>
        </a:p>
      </dgm:t>
    </dgm:pt>
    <dgm:pt modelId="{88B4212F-0B69-4F91-A3AC-CA0A3D4B6D7A}">
      <dgm:prSet/>
      <dgm:spPr/>
      <dgm:t>
        <a:bodyPr/>
        <a:lstStyle/>
        <a:p>
          <a:r>
            <a:rPr lang="ru-RU" dirty="0" smtClean="0"/>
            <a:t>Более 20000Гц (дельфины, летучие мыши)</a:t>
          </a:r>
          <a:endParaRPr lang="ru-RU" dirty="0"/>
        </a:p>
      </dgm:t>
    </dgm:pt>
    <dgm:pt modelId="{2946401D-9215-4624-89CF-B82000A7C17D}" type="parTrans" cxnId="{F8781025-370E-4433-BB46-B687B2AB5ECF}">
      <dgm:prSet/>
      <dgm:spPr/>
      <dgm:t>
        <a:bodyPr/>
        <a:lstStyle/>
        <a:p>
          <a:endParaRPr lang="ru-RU"/>
        </a:p>
      </dgm:t>
    </dgm:pt>
    <dgm:pt modelId="{A05E2BFF-CA21-4E07-8DC1-F2AC615A1215}" type="sibTrans" cxnId="{F8781025-370E-4433-BB46-B687B2AB5ECF}">
      <dgm:prSet/>
      <dgm:spPr/>
      <dgm:t>
        <a:bodyPr/>
        <a:lstStyle/>
        <a:p>
          <a:endParaRPr lang="ru-RU"/>
        </a:p>
      </dgm:t>
    </dgm:pt>
    <dgm:pt modelId="{2208D8F7-6223-4202-BCD2-BC50B487961B}">
      <dgm:prSet/>
      <dgm:spPr/>
      <dgm:t>
        <a:bodyPr/>
        <a:lstStyle/>
        <a:p>
          <a:r>
            <a:rPr lang="ru-RU" dirty="0" smtClean="0"/>
            <a:t>Вибрация</a:t>
          </a:r>
          <a:endParaRPr lang="ru-RU" dirty="0"/>
        </a:p>
      </dgm:t>
    </dgm:pt>
    <dgm:pt modelId="{FDBB7A39-5490-44E0-96A4-B015C13EA99F}" type="parTrans" cxnId="{B4D4397A-A026-4DA3-8E25-DEB55D8F64EB}">
      <dgm:prSet/>
      <dgm:spPr/>
      <dgm:t>
        <a:bodyPr/>
        <a:lstStyle/>
        <a:p>
          <a:endParaRPr lang="ru-RU"/>
        </a:p>
      </dgm:t>
    </dgm:pt>
    <dgm:pt modelId="{120902B0-F7A8-4CC1-9DDC-E0B9CB0F6E0A}" type="sibTrans" cxnId="{B4D4397A-A026-4DA3-8E25-DEB55D8F64EB}">
      <dgm:prSet/>
      <dgm:spPr/>
      <dgm:t>
        <a:bodyPr/>
        <a:lstStyle/>
        <a:p>
          <a:endParaRPr lang="ru-RU"/>
        </a:p>
      </dgm:t>
    </dgm:pt>
    <dgm:pt modelId="{89A9E8D3-89E7-47C7-9FDF-D00A0FF725C4}">
      <dgm:prSet/>
      <dgm:spPr/>
      <dgm:t>
        <a:bodyPr/>
        <a:lstStyle/>
        <a:p>
          <a:r>
            <a:rPr lang="ru-RU" dirty="0" smtClean="0"/>
            <a:t>Совокупность механических колебаний</a:t>
          </a:r>
          <a:endParaRPr lang="ru-RU" dirty="0"/>
        </a:p>
      </dgm:t>
    </dgm:pt>
    <dgm:pt modelId="{1D69E182-7068-4270-B2BC-F8BE650E8FED}" type="parTrans" cxnId="{EECB1BE7-341B-4A98-8F0E-FC35A5DCE47C}">
      <dgm:prSet/>
      <dgm:spPr/>
    </dgm:pt>
    <dgm:pt modelId="{04F253B8-ADB5-4687-A019-ED3412746EC1}" type="sibTrans" cxnId="{EECB1BE7-341B-4A98-8F0E-FC35A5DCE47C}">
      <dgm:prSet/>
      <dgm:spPr/>
    </dgm:pt>
    <dgm:pt modelId="{D5E0A0EA-B560-4BBD-94F9-D93EDF626E6D}" type="pres">
      <dgm:prSet presAssocID="{AD21B068-C4B0-4576-A86B-DE1C7E47EF3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6D6A13-6F53-4361-87C8-176B71617F52}" type="pres">
      <dgm:prSet presAssocID="{F355EFD0-3160-48B6-B37C-EF496E8C7BB0}" presName="linNode" presStyleCnt="0"/>
      <dgm:spPr/>
    </dgm:pt>
    <dgm:pt modelId="{A75B92EA-7A9A-405B-9EBE-B18A059DAD3B}" type="pres">
      <dgm:prSet presAssocID="{F355EFD0-3160-48B6-B37C-EF496E8C7BB0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FDEBBD-B12A-4CE8-BBA0-E9A936EF3B9E}" type="pres">
      <dgm:prSet presAssocID="{F355EFD0-3160-48B6-B37C-EF496E8C7BB0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319769-67C9-4A7D-8F5D-003E2C5B9B98}" type="pres">
      <dgm:prSet presAssocID="{70A5E9C3-6451-43A9-B1E6-08CC5D6AB400}" presName="sp" presStyleCnt="0"/>
      <dgm:spPr/>
    </dgm:pt>
    <dgm:pt modelId="{2D1B7673-F9C5-4541-BE88-FBE8FFFFAC64}" type="pres">
      <dgm:prSet presAssocID="{C2C78E25-43BE-480F-974E-72C5116DD114}" presName="linNode" presStyleCnt="0"/>
      <dgm:spPr/>
    </dgm:pt>
    <dgm:pt modelId="{773846FC-5491-4F0A-90DE-CD53D5E6F121}" type="pres">
      <dgm:prSet presAssocID="{C2C78E25-43BE-480F-974E-72C5116DD11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CD927A-6384-4872-B78F-31EB824AC3DE}" type="pres">
      <dgm:prSet presAssocID="{C2C78E25-43BE-480F-974E-72C5116DD114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6D46F0-DD44-406D-83DF-06BC0296A529}" type="pres">
      <dgm:prSet presAssocID="{1219B23F-7472-4C57-A5ED-21DBB35BE9FD}" presName="sp" presStyleCnt="0"/>
      <dgm:spPr/>
    </dgm:pt>
    <dgm:pt modelId="{E0C67B92-0DA6-4ADB-81A0-CDB77DE4EC93}" type="pres">
      <dgm:prSet presAssocID="{2208D8F7-6223-4202-BCD2-BC50B487961B}" presName="linNode" presStyleCnt="0"/>
      <dgm:spPr/>
    </dgm:pt>
    <dgm:pt modelId="{42991B76-EBDE-4AFB-BBAF-7742EB90491F}" type="pres">
      <dgm:prSet presAssocID="{2208D8F7-6223-4202-BCD2-BC50B487961B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20E0C2-3935-4458-BFB0-AAF63CE5862A}" type="pres">
      <dgm:prSet presAssocID="{2208D8F7-6223-4202-BCD2-BC50B487961B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D4397A-A026-4DA3-8E25-DEB55D8F64EB}" srcId="{AD21B068-C4B0-4576-A86B-DE1C7E47EF36}" destId="{2208D8F7-6223-4202-BCD2-BC50B487961B}" srcOrd="2" destOrd="0" parTransId="{FDBB7A39-5490-44E0-96A4-B015C13EA99F}" sibTransId="{120902B0-F7A8-4CC1-9DDC-E0B9CB0F6E0A}"/>
    <dgm:cxn modelId="{E8E183F4-774F-4B18-A76E-24A6021E58A1}" type="presOf" srcId="{F355EFD0-3160-48B6-B37C-EF496E8C7BB0}" destId="{A75B92EA-7A9A-405B-9EBE-B18A059DAD3B}" srcOrd="0" destOrd="0" presId="urn:microsoft.com/office/officeart/2005/8/layout/vList5"/>
    <dgm:cxn modelId="{57A90532-36F1-4BAB-AA52-CEDD8AF8023A}" type="presOf" srcId="{88B4212F-0B69-4F91-A3AC-CA0A3D4B6D7A}" destId="{0ACD927A-6384-4872-B78F-31EB824AC3DE}" srcOrd="0" destOrd="0" presId="urn:microsoft.com/office/officeart/2005/8/layout/vList5"/>
    <dgm:cxn modelId="{EC73092F-688D-4609-B903-68B5841DF836}" type="presOf" srcId="{AD21B068-C4B0-4576-A86B-DE1C7E47EF36}" destId="{D5E0A0EA-B560-4BBD-94F9-D93EDF626E6D}" srcOrd="0" destOrd="0" presId="urn:microsoft.com/office/officeart/2005/8/layout/vList5"/>
    <dgm:cxn modelId="{EECB1BE7-341B-4A98-8F0E-FC35A5DCE47C}" srcId="{2208D8F7-6223-4202-BCD2-BC50B487961B}" destId="{89A9E8D3-89E7-47C7-9FDF-D00A0FF725C4}" srcOrd="0" destOrd="0" parTransId="{1D69E182-7068-4270-B2BC-F8BE650E8FED}" sibTransId="{04F253B8-ADB5-4687-A019-ED3412746EC1}"/>
    <dgm:cxn modelId="{1998CAC1-3D5A-4F29-91A4-CC33C5D544EB}" type="presOf" srcId="{89A9E8D3-89E7-47C7-9FDF-D00A0FF725C4}" destId="{2220E0C2-3935-4458-BFB0-AAF63CE5862A}" srcOrd="0" destOrd="0" presId="urn:microsoft.com/office/officeart/2005/8/layout/vList5"/>
    <dgm:cxn modelId="{AA1CAF1D-697D-4826-AE86-E6DE07F88C84}" type="presOf" srcId="{AA185E4F-3E68-416B-88E8-D9792B895DAD}" destId="{73FDEBBD-B12A-4CE8-BBA0-E9A936EF3B9E}" srcOrd="0" destOrd="0" presId="urn:microsoft.com/office/officeart/2005/8/layout/vList5"/>
    <dgm:cxn modelId="{A13881FA-B7ED-4435-A383-EFF5628A1B8C}" type="presOf" srcId="{2208D8F7-6223-4202-BCD2-BC50B487961B}" destId="{42991B76-EBDE-4AFB-BBAF-7742EB90491F}" srcOrd="0" destOrd="0" presId="urn:microsoft.com/office/officeart/2005/8/layout/vList5"/>
    <dgm:cxn modelId="{A30A862E-7FF0-4E66-A4E2-34F8ECD77957}" srcId="{AD21B068-C4B0-4576-A86B-DE1C7E47EF36}" destId="{F355EFD0-3160-48B6-B37C-EF496E8C7BB0}" srcOrd="0" destOrd="0" parTransId="{E0872916-CD2C-4AF0-8F61-D98C6AD068FF}" sibTransId="{70A5E9C3-6451-43A9-B1E6-08CC5D6AB400}"/>
    <dgm:cxn modelId="{F8781025-370E-4433-BB46-B687B2AB5ECF}" srcId="{C2C78E25-43BE-480F-974E-72C5116DD114}" destId="{88B4212F-0B69-4F91-A3AC-CA0A3D4B6D7A}" srcOrd="0" destOrd="0" parTransId="{2946401D-9215-4624-89CF-B82000A7C17D}" sibTransId="{A05E2BFF-CA21-4E07-8DC1-F2AC615A1215}"/>
    <dgm:cxn modelId="{853A73B7-80BE-4308-A253-4C95B7059D28}" srcId="{AD21B068-C4B0-4576-A86B-DE1C7E47EF36}" destId="{C2C78E25-43BE-480F-974E-72C5116DD114}" srcOrd="1" destOrd="0" parTransId="{F539D22C-E0D8-4799-B289-3B33BB50F053}" sibTransId="{1219B23F-7472-4C57-A5ED-21DBB35BE9FD}"/>
    <dgm:cxn modelId="{32866D22-0CE2-431B-A058-A6F86ED2D71B}" srcId="{F355EFD0-3160-48B6-B37C-EF496E8C7BB0}" destId="{AA185E4F-3E68-416B-88E8-D9792B895DAD}" srcOrd="0" destOrd="0" parTransId="{C7225303-5AFE-40D3-88CA-D85D1D2B16EF}" sibTransId="{AF77DB34-58A6-4D53-BEB6-F7FCD1A9707C}"/>
    <dgm:cxn modelId="{D741624C-2D61-4BF6-894C-C1D4EEFF1333}" type="presOf" srcId="{C2C78E25-43BE-480F-974E-72C5116DD114}" destId="{773846FC-5491-4F0A-90DE-CD53D5E6F121}" srcOrd="0" destOrd="0" presId="urn:microsoft.com/office/officeart/2005/8/layout/vList5"/>
    <dgm:cxn modelId="{BB00ACE0-7784-4381-81E7-52E0C96A01E7}" type="presParOf" srcId="{D5E0A0EA-B560-4BBD-94F9-D93EDF626E6D}" destId="{256D6A13-6F53-4361-87C8-176B71617F52}" srcOrd="0" destOrd="0" presId="urn:microsoft.com/office/officeart/2005/8/layout/vList5"/>
    <dgm:cxn modelId="{75981B78-C6BA-4FCC-955F-B39FB4AA1515}" type="presParOf" srcId="{256D6A13-6F53-4361-87C8-176B71617F52}" destId="{A75B92EA-7A9A-405B-9EBE-B18A059DAD3B}" srcOrd="0" destOrd="0" presId="urn:microsoft.com/office/officeart/2005/8/layout/vList5"/>
    <dgm:cxn modelId="{248E37B7-8E03-46F2-88A8-2689DA935149}" type="presParOf" srcId="{256D6A13-6F53-4361-87C8-176B71617F52}" destId="{73FDEBBD-B12A-4CE8-BBA0-E9A936EF3B9E}" srcOrd="1" destOrd="0" presId="urn:microsoft.com/office/officeart/2005/8/layout/vList5"/>
    <dgm:cxn modelId="{7F4F2C59-645C-447B-996F-295BC901E1FD}" type="presParOf" srcId="{D5E0A0EA-B560-4BBD-94F9-D93EDF626E6D}" destId="{A8319769-67C9-4A7D-8F5D-003E2C5B9B98}" srcOrd="1" destOrd="0" presId="urn:microsoft.com/office/officeart/2005/8/layout/vList5"/>
    <dgm:cxn modelId="{CF39A590-C848-4CEF-BC5E-67C25B787C97}" type="presParOf" srcId="{D5E0A0EA-B560-4BBD-94F9-D93EDF626E6D}" destId="{2D1B7673-F9C5-4541-BE88-FBE8FFFFAC64}" srcOrd="2" destOrd="0" presId="urn:microsoft.com/office/officeart/2005/8/layout/vList5"/>
    <dgm:cxn modelId="{25B5A3D8-3EDF-4AAD-8FDA-ED05D644E13D}" type="presParOf" srcId="{2D1B7673-F9C5-4541-BE88-FBE8FFFFAC64}" destId="{773846FC-5491-4F0A-90DE-CD53D5E6F121}" srcOrd="0" destOrd="0" presId="urn:microsoft.com/office/officeart/2005/8/layout/vList5"/>
    <dgm:cxn modelId="{205EC50D-C2BE-4449-B245-E0F4F0058F0F}" type="presParOf" srcId="{2D1B7673-F9C5-4541-BE88-FBE8FFFFAC64}" destId="{0ACD927A-6384-4872-B78F-31EB824AC3DE}" srcOrd="1" destOrd="0" presId="urn:microsoft.com/office/officeart/2005/8/layout/vList5"/>
    <dgm:cxn modelId="{3AE3B335-2E9F-457F-B2BE-56871FD72179}" type="presParOf" srcId="{D5E0A0EA-B560-4BBD-94F9-D93EDF626E6D}" destId="{CD6D46F0-DD44-406D-83DF-06BC0296A529}" srcOrd="3" destOrd="0" presId="urn:microsoft.com/office/officeart/2005/8/layout/vList5"/>
    <dgm:cxn modelId="{3ADDBD2D-048A-484D-AF56-B4E1EFEFBBD6}" type="presParOf" srcId="{D5E0A0EA-B560-4BBD-94F9-D93EDF626E6D}" destId="{E0C67B92-0DA6-4ADB-81A0-CDB77DE4EC93}" srcOrd="4" destOrd="0" presId="urn:microsoft.com/office/officeart/2005/8/layout/vList5"/>
    <dgm:cxn modelId="{E9FD90A9-F0F2-4D47-8DC5-8A12D6B3CFD7}" type="presParOf" srcId="{E0C67B92-0DA6-4ADB-81A0-CDB77DE4EC93}" destId="{42991B76-EBDE-4AFB-BBAF-7742EB90491F}" srcOrd="0" destOrd="0" presId="urn:microsoft.com/office/officeart/2005/8/layout/vList5"/>
    <dgm:cxn modelId="{56BBF9EB-CBB9-494A-86CE-A4C6C7323511}" type="presParOf" srcId="{E0C67B92-0DA6-4ADB-81A0-CDB77DE4EC93}" destId="{2220E0C2-3935-4458-BFB0-AAF63CE5862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FE2E41C-D234-44BF-9B8E-BE0FB39F1877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84752DB1-607C-4710-B42A-4C8576A18313}">
      <dgm:prSet phldrT="[Текст]" custT="1"/>
      <dgm:spPr/>
      <dgm:t>
        <a:bodyPr/>
        <a:lstStyle/>
        <a:p>
          <a:pPr algn="ctr"/>
          <a:r>
            <a:rPr lang="ru-RU" sz="2800" b="1" dirty="0" smtClean="0"/>
            <a:t>Уменьшение шума и вибрации</a:t>
          </a:r>
        </a:p>
      </dgm:t>
    </dgm:pt>
    <dgm:pt modelId="{85FF8D8C-67CD-427C-AEBE-AE4160474371}" type="parTrans" cxnId="{B1D4A3EB-F124-40CB-9325-955619F01AB0}">
      <dgm:prSet/>
      <dgm:spPr/>
      <dgm:t>
        <a:bodyPr/>
        <a:lstStyle/>
        <a:p>
          <a:endParaRPr lang="ru-RU"/>
        </a:p>
      </dgm:t>
    </dgm:pt>
    <dgm:pt modelId="{DB17772C-E3C6-450D-8E2C-1FA05A81967B}" type="sibTrans" cxnId="{B1D4A3EB-F124-40CB-9325-955619F01AB0}">
      <dgm:prSet/>
      <dgm:spPr/>
      <dgm:t>
        <a:bodyPr/>
        <a:lstStyle/>
        <a:p>
          <a:endParaRPr lang="ru-RU"/>
        </a:p>
      </dgm:t>
    </dgm:pt>
    <dgm:pt modelId="{B163A068-9EDF-4799-B7A0-E5B890B166AB}">
      <dgm:prSet phldrT="[Текст]" custT="1"/>
      <dgm:spPr/>
      <dgm:t>
        <a:bodyPr/>
        <a:lstStyle/>
        <a:p>
          <a:pPr algn="ctr"/>
          <a:r>
            <a:rPr lang="ru-RU" sz="2800" b="1" dirty="0" smtClean="0"/>
            <a:t>Использование </a:t>
          </a:r>
          <a:r>
            <a:rPr lang="ru-RU" sz="2800" b="1" dirty="0" err="1" smtClean="0"/>
            <a:t>виброзащитной</a:t>
          </a:r>
          <a:r>
            <a:rPr lang="ru-RU" sz="2800" b="1" dirty="0" smtClean="0"/>
            <a:t> обуви, перчаток</a:t>
          </a:r>
        </a:p>
      </dgm:t>
    </dgm:pt>
    <dgm:pt modelId="{78D8F713-6ACD-4555-95C2-5A4BB72606F8}" type="sibTrans" cxnId="{28706CBF-23EE-49D5-A148-6383D20DA6CF}">
      <dgm:prSet/>
      <dgm:spPr/>
      <dgm:t>
        <a:bodyPr/>
        <a:lstStyle/>
        <a:p>
          <a:endParaRPr lang="ru-RU"/>
        </a:p>
      </dgm:t>
    </dgm:pt>
    <dgm:pt modelId="{A21EBD9C-42E1-4284-8AD0-6056CFBF497F}" type="parTrans" cxnId="{28706CBF-23EE-49D5-A148-6383D20DA6CF}">
      <dgm:prSet/>
      <dgm:spPr/>
      <dgm:t>
        <a:bodyPr/>
        <a:lstStyle/>
        <a:p>
          <a:endParaRPr lang="ru-RU"/>
        </a:p>
      </dgm:t>
    </dgm:pt>
    <dgm:pt modelId="{C75CD43D-87B5-46D6-8319-9A301EE6ED42}">
      <dgm:prSet phldrT="[Текст]" custT="1"/>
      <dgm:spPr/>
      <dgm:t>
        <a:bodyPr/>
        <a:lstStyle/>
        <a:p>
          <a:pPr algn="ctr"/>
          <a:r>
            <a:rPr lang="ru-RU" sz="2800" b="1" dirty="0" smtClean="0"/>
            <a:t>Применение ИСЗ (вкладыши, наушники, шлемы)</a:t>
          </a:r>
        </a:p>
      </dgm:t>
    </dgm:pt>
    <dgm:pt modelId="{6472A333-B7F2-4713-BA19-060F703E4DF6}" type="sibTrans" cxnId="{4514F1B4-C2BF-4D08-8817-282DDD6086F7}">
      <dgm:prSet/>
      <dgm:spPr/>
      <dgm:t>
        <a:bodyPr/>
        <a:lstStyle/>
        <a:p>
          <a:endParaRPr lang="ru-RU"/>
        </a:p>
      </dgm:t>
    </dgm:pt>
    <dgm:pt modelId="{55A202A8-7EED-463B-8A6B-8088F7377A4A}" type="parTrans" cxnId="{4514F1B4-C2BF-4D08-8817-282DDD6086F7}">
      <dgm:prSet/>
      <dgm:spPr/>
      <dgm:t>
        <a:bodyPr/>
        <a:lstStyle/>
        <a:p>
          <a:endParaRPr lang="ru-RU"/>
        </a:p>
      </dgm:t>
    </dgm:pt>
    <dgm:pt modelId="{C46CF0FB-5D0F-4E83-B128-244016B1A6A0}">
      <dgm:prSet phldrT="[Текст]" custT="1"/>
      <dgm:spPr/>
      <dgm:t>
        <a:bodyPr/>
        <a:lstStyle/>
        <a:p>
          <a:pPr algn="ctr"/>
          <a:r>
            <a:rPr lang="ru-RU" sz="2800" b="1" dirty="0" smtClean="0"/>
            <a:t>Применение глушителей при аэродинамических шумах</a:t>
          </a:r>
        </a:p>
      </dgm:t>
    </dgm:pt>
    <dgm:pt modelId="{C1344645-9D9B-48DB-BFF5-28C4109C7FA7}" type="sibTrans" cxnId="{00095139-D73E-47C5-A1AB-5BEAB56C6E40}">
      <dgm:prSet/>
      <dgm:spPr/>
      <dgm:t>
        <a:bodyPr/>
        <a:lstStyle/>
        <a:p>
          <a:endParaRPr lang="ru-RU"/>
        </a:p>
      </dgm:t>
    </dgm:pt>
    <dgm:pt modelId="{D50D737A-06D7-4B00-90CA-536F6E31002B}" type="parTrans" cxnId="{00095139-D73E-47C5-A1AB-5BEAB56C6E40}">
      <dgm:prSet/>
      <dgm:spPr/>
      <dgm:t>
        <a:bodyPr/>
        <a:lstStyle/>
        <a:p>
          <a:endParaRPr lang="ru-RU"/>
        </a:p>
      </dgm:t>
    </dgm:pt>
    <dgm:pt modelId="{056EF3C3-40BC-4046-A460-CD2075B16DC4}">
      <dgm:prSet phldrT="[Текст]" custT="1"/>
      <dgm:spPr/>
      <dgm:t>
        <a:bodyPr/>
        <a:lstStyle/>
        <a:p>
          <a:pPr algn="ctr"/>
          <a:r>
            <a:rPr lang="ru-RU" sz="2800" b="1" dirty="0" smtClean="0"/>
            <a:t>Уменьшение звуковой мощности и параметров вибрации по пути их распространения</a:t>
          </a:r>
        </a:p>
      </dgm:t>
    </dgm:pt>
    <dgm:pt modelId="{A5EC3587-7F9B-4CB4-9284-D1F05E2486A9}" type="sibTrans" cxnId="{E47F807E-7204-44DA-8781-FFF1275659E7}">
      <dgm:prSet/>
      <dgm:spPr/>
      <dgm:t>
        <a:bodyPr/>
        <a:lstStyle/>
        <a:p>
          <a:endParaRPr lang="ru-RU"/>
        </a:p>
      </dgm:t>
    </dgm:pt>
    <dgm:pt modelId="{6358ABD9-4271-4A18-BF21-14B79D59850E}" type="parTrans" cxnId="{E47F807E-7204-44DA-8781-FFF1275659E7}">
      <dgm:prSet/>
      <dgm:spPr/>
      <dgm:t>
        <a:bodyPr/>
        <a:lstStyle/>
        <a:p>
          <a:endParaRPr lang="ru-RU"/>
        </a:p>
      </dgm:t>
    </dgm:pt>
    <dgm:pt modelId="{3AB9729B-90BA-4622-8F1A-8B79A15DD923}">
      <dgm:prSet phldrT="[Текст]" custT="1"/>
      <dgm:spPr/>
      <dgm:t>
        <a:bodyPr/>
        <a:lstStyle/>
        <a:p>
          <a:pPr algn="ctr"/>
          <a:r>
            <a:rPr lang="ru-RU" sz="2800" b="1" dirty="0" smtClean="0"/>
            <a:t>Рациональное планирование предприятий цехов</a:t>
          </a:r>
        </a:p>
      </dgm:t>
    </dgm:pt>
    <dgm:pt modelId="{135A20C5-121E-4A3F-A7A0-DE7B8B1128E2}" type="sibTrans" cxnId="{247A8E2A-AE6A-4DCC-8483-C4C38CFA2483}">
      <dgm:prSet/>
      <dgm:spPr/>
      <dgm:t>
        <a:bodyPr/>
        <a:lstStyle/>
        <a:p>
          <a:endParaRPr lang="ru-RU"/>
        </a:p>
      </dgm:t>
    </dgm:pt>
    <dgm:pt modelId="{5014636F-6DFE-4B06-8620-BDB3DE64E943}" type="parTrans" cxnId="{247A8E2A-AE6A-4DCC-8483-C4C38CFA2483}">
      <dgm:prSet/>
      <dgm:spPr/>
      <dgm:t>
        <a:bodyPr/>
        <a:lstStyle/>
        <a:p>
          <a:endParaRPr lang="ru-RU"/>
        </a:p>
      </dgm:t>
    </dgm:pt>
    <dgm:pt modelId="{4AEEF122-272B-4C25-82FC-2C46C606A706}">
      <dgm:prSet phldrT="[Текст]" custT="1"/>
      <dgm:spPr/>
      <dgm:t>
        <a:bodyPr/>
        <a:lstStyle/>
        <a:p>
          <a:pPr algn="ctr"/>
          <a:r>
            <a:rPr lang="ru-RU" sz="2800" b="1" dirty="0" smtClean="0"/>
            <a:t>Изменение направленности и излучения шума</a:t>
          </a:r>
        </a:p>
      </dgm:t>
    </dgm:pt>
    <dgm:pt modelId="{8A012301-7AAD-4917-A87A-1741D22235BE}" type="sibTrans" cxnId="{4B58419C-C4CA-433B-B40B-E6893E09B035}">
      <dgm:prSet/>
      <dgm:spPr/>
      <dgm:t>
        <a:bodyPr/>
        <a:lstStyle/>
        <a:p>
          <a:endParaRPr lang="ru-RU"/>
        </a:p>
      </dgm:t>
    </dgm:pt>
    <dgm:pt modelId="{382C98BE-5C49-488A-997A-A3C8C9AD1651}" type="parTrans" cxnId="{4B58419C-C4CA-433B-B40B-E6893E09B035}">
      <dgm:prSet/>
      <dgm:spPr/>
      <dgm:t>
        <a:bodyPr/>
        <a:lstStyle/>
        <a:p>
          <a:endParaRPr lang="ru-RU"/>
        </a:p>
      </dgm:t>
    </dgm:pt>
    <dgm:pt modelId="{2C7D4EC5-020B-453E-B17E-468AF36395C1}" type="pres">
      <dgm:prSet presAssocID="{BFE2E41C-D234-44BF-9B8E-BE0FB39F187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6B1830-F81A-4CAA-A378-D153DD76EF0C}" type="pres">
      <dgm:prSet presAssocID="{84752DB1-607C-4710-B42A-4C8576A18313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58A462-BC74-4E48-BA12-28640A91EA74}" type="pres">
      <dgm:prSet presAssocID="{DB17772C-E3C6-450D-8E2C-1FA05A81967B}" presName="spacer" presStyleCnt="0"/>
      <dgm:spPr/>
    </dgm:pt>
    <dgm:pt modelId="{115CA537-E1AB-49B5-A710-98EECA26D988}" type="pres">
      <dgm:prSet presAssocID="{4AEEF122-272B-4C25-82FC-2C46C606A706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22AED2-5E9C-43CA-9565-55E09297DC9E}" type="pres">
      <dgm:prSet presAssocID="{8A012301-7AAD-4917-A87A-1741D22235BE}" presName="spacer" presStyleCnt="0"/>
      <dgm:spPr/>
    </dgm:pt>
    <dgm:pt modelId="{4A1EA2EC-71B1-4526-82D8-5CA7603AEBE2}" type="pres">
      <dgm:prSet presAssocID="{3AB9729B-90BA-4622-8F1A-8B79A15DD923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56A0C3-0F2C-45B4-A228-0D5BFF272FAE}" type="pres">
      <dgm:prSet presAssocID="{135A20C5-121E-4A3F-A7A0-DE7B8B1128E2}" presName="spacer" presStyleCnt="0"/>
      <dgm:spPr/>
    </dgm:pt>
    <dgm:pt modelId="{0B084824-9741-4AF5-AA11-0093D6375D6C}" type="pres">
      <dgm:prSet presAssocID="{056EF3C3-40BC-4046-A460-CD2075B16DC4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C31714-13EA-4F5A-9DD2-782DD0B425AA}" type="pres">
      <dgm:prSet presAssocID="{A5EC3587-7F9B-4CB4-9284-D1F05E2486A9}" presName="spacer" presStyleCnt="0"/>
      <dgm:spPr/>
    </dgm:pt>
    <dgm:pt modelId="{ED36ECF8-8AD0-4374-A4D4-163CA1C26FFB}" type="pres">
      <dgm:prSet presAssocID="{C46CF0FB-5D0F-4E83-B128-244016B1A6A0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2DE69E-56DF-471A-AD79-6147FEB66053}" type="pres">
      <dgm:prSet presAssocID="{C1344645-9D9B-48DB-BFF5-28C4109C7FA7}" presName="spacer" presStyleCnt="0"/>
      <dgm:spPr/>
    </dgm:pt>
    <dgm:pt modelId="{4BB063BC-8BB0-46EC-96C6-B864FA975958}" type="pres">
      <dgm:prSet presAssocID="{C75CD43D-87B5-46D6-8319-9A301EE6ED42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B73B93-2DEE-4F9C-9C74-D287204E9F64}" type="pres">
      <dgm:prSet presAssocID="{6472A333-B7F2-4713-BA19-060F703E4DF6}" presName="spacer" presStyleCnt="0"/>
      <dgm:spPr/>
    </dgm:pt>
    <dgm:pt modelId="{27D49ACE-DF1A-4154-A68A-BB9B000CA865}" type="pres">
      <dgm:prSet presAssocID="{B163A068-9EDF-4799-B7A0-E5B890B166AB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B5EF966-DF6D-42E3-B57C-25C52F439C22}" type="presOf" srcId="{4AEEF122-272B-4C25-82FC-2C46C606A706}" destId="{115CA537-E1AB-49B5-A710-98EECA26D988}" srcOrd="0" destOrd="0" presId="urn:microsoft.com/office/officeart/2005/8/layout/vList2"/>
    <dgm:cxn modelId="{4514F1B4-C2BF-4D08-8817-282DDD6086F7}" srcId="{BFE2E41C-D234-44BF-9B8E-BE0FB39F1877}" destId="{C75CD43D-87B5-46D6-8319-9A301EE6ED42}" srcOrd="5" destOrd="0" parTransId="{55A202A8-7EED-463B-8A6B-8088F7377A4A}" sibTransId="{6472A333-B7F2-4713-BA19-060F703E4DF6}"/>
    <dgm:cxn modelId="{0188FB8B-CD60-4EDA-A9E6-4382B294C5EC}" type="presOf" srcId="{056EF3C3-40BC-4046-A460-CD2075B16DC4}" destId="{0B084824-9741-4AF5-AA11-0093D6375D6C}" srcOrd="0" destOrd="0" presId="urn:microsoft.com/office/officeart/2005/8/layout/vList2"/>
    <dgm:cxn modelId="{28706CBF-23EE-49D5-A148-6383D20DA6CF}" srcId="{BFE2E41C-D234-44BF-9B8E-BE0FB39F1877}" destId="{B163A068-9EDF-4799-B7A0-E5B890B166AB}" srcOrd="6" destOrd="0" parTransId="{A21EBD9C-42E1-4284-8AD0-6056CFBF497F}" sibTransId="{78D8F713-6ACD-4555-95C2-5A4BB72606F8}"/>
    <dgm:cxn modelId="{B1D4A3EB-F124-40CB-9325-955619F01AB0}" srcId="{BFE2E41C-D234-44BF-9B8E-BE0FB39F1877}" destId="{84752DB1-607C-4710-B42A-4C8576A18313}" srcOrd="0" destOrd="0" parTransId="{85FF8D8C-67CD-427C-AEBE-AE4160474371}" sibTransId="{DB17772C-E3C6-450D-8E2C-1FA05A81967B}"/>
    <dgm:cxn modelId="{247A8E2A-AE6A-4DCC-8483-C4C38CFA2483}" srcId="{BFE2E41C-D234-44BF-9B8E-BE0FB39F1877}" destId="{3AB9729B-90BA-4622-8F1A-8B79A15DD923}" srcOrd="2" destOrd="0" parTransId="{5014636F-6DFE-4B06-8620-BDB3DE64E943}" sibTransId="{135A20C5-121E-4A3F-A7A0-DE7B8B1128E2}"/>
    <dgm:cxn modelId="{E47F807E-7204-44DA-8781-FFF1275659E7}" srcId="{BFE2E41C-D234-44BF-9B8E-BE0FB39F1877}" destId="{056EF3C3-40BC-4046-A460-CD2075B16DC4}" srcOrd="3" destOrd="0" parTransId="{6358ABD9-4271-4A18-BF21-14B79D59850E}" sibTransId="{A5EC3587-7F9B-4CB4-9284-D1F05E2486A9}"/>
    <dgm:cxn modelId="{DD26F4D8-3991-4870-9C19-159070B474CB}" type="presOf" srcId="{B163A068-9EDF-4799-B7A0-E5B890B166AB}" destId="{27D49ACE-DF1A-4154-A68A-BB9B000CA865}" srcOrd="0" destOrd="0" presId="urn:microsoft.com/office/officeart/2005/8/layout/vList2"/>
    <dgm:cxn modelId="{00095139-D73E-47C5-A1AB-5BEAB56C6E40}" srcId="{BFE2E41C-D234-44BF-9B8E-BE0FB39F1877}" destId="{C46CF0FB-5D0F-4E83-B128-244016B1A6A0}" srcOrd="4" destOrd="0" parTransId="{D50D737A-06D7-4B00-90CA-536F6E31002B}" sibTransId="{C1344645-9D9B-48DB-BFF5-28C4109C7FA7}"/>
    <dgm:cxn modelId="{25AC6B8A-3F88-48AE-8AFA-C300040F05CE}" type="presOf" srcId="{84752DB1-607C-4710-B42A-4C8576A18313}" destId="{E56B1830-F81A-4CAA-A378-D153DD76EF0C}" srcOrd="0" destOrd="0" presId="urn:microsoft.com/office/officeart/2005/8/layout/vList2"/>
    <dgm:cxn modelId="{B7B7B9A5-1B43-4038-A857-6B2618ECF729}" type="presOf" srcId="{BFE2E41C-D234-44BF-9B8E-BE0FB39F1877}" destId="{2C7D4EC5-020B-453E-B17E-468AF36395C1}" srcOrd="0" destOrd="0" presId="urn:microsoft.com/office/officeart/2005/8/layout/vList2"/>
    <dgm:cxn modelId="{4B58419C-C4CA-433B-B40B-E6893E09B035}" srcId="{BFE2E41C-D234-44BF-9B8E-BE0FB39F1877}" destId="{4AEEF122-272B-4C25-82FC-2C46C606A706}" srcOrd="1" destOrd="0" parTransId="{382C98BE-5C49-488A-997A-A3C8C9AD1651}" sibTransId="{8A012301-7AAD-4917-A87A-1741D22235BE}"/>
    <dgm:cxn modelId="{880467FF-77E9-45C1-ACD6-80CCA63309A2}" type="presOf" srcId="{C46CF0FB-5D0F-4E83-B128-244016B1A6A0}" destId="{ED36ECF8-8AD0-4374-A4D4-163CA1C26FFB}" srcOrd="0" destOrd="0" presId="urn:microsoft.com/office/officeart/2005/8/layout/vList2"/>
    <dgm:cxn modelId="{AEBB56A6-A06C-4B5A-A5D1-F02CD90F15CA}" type="presOf" srcId="{C75CD43D-87B5-46D6-8319-9A301EE6ED42}" destId="{4BB063BC-8BB0-46EC-96C6-B864FA975958}" srcOrd="0" destOrd="0" presId="urn:microsoft.com/office/officeart/2005/8/layout/vList2"/>
    <dgm:cxn modelId="{C4C9BB85-20ED-4DE8-B37D-53D0A28E699D}" type="presOf" srcId="{3AB9729B-90BA-4622-8F1A-8B79A15DD923}" destId="{4A1EA2EC-71B1-4526-82D8-5CA7603AEBE2}" srcOrd="0" destOrd="0" presId="urn:microsoft.com/office/officeart/2005/8/layout/vList2"/>
    <dgm:cxn modelId="{FC488DB6-26CB-40F2-92EE-466B492E52BE}" type="presParOf" srcId="{2C7D4EC5-020B-453E-B17E-468AF36395C1}" destId="{E56B1830-F81A-4CAA-A378-D153DD76EF0C}" srcOrd="0" destOrd="0" presId="urn:microsoft.com/office/officeart/2005/8/layout/vList2"/>
    <dgm:cxn modelId="{CF4CFA3C-29E7-4CFC-B9EC-781FEB992D29}" type="presParOf" srcId="{2C7D4EC5-020B-453E-B17E-468AF36395C1}" destId="{FB58A462-BC74-4E48-BA12-28640A91EA74}" srcOrd="1" destOrd="0" presId="urn:microsoft.com/office/officeart/2005/8/layout/vList2"/>
    <dgm:cxn modelId="{01A8FE57-1E51-4D66-8F47-8303C5AF4437}" type="presParOf" srcId="{2C7D4EC5-020B-453E-B17E-468AF36395C1}" destId="{115CA537-E1AB-49B5-A710-98EECA26D988}" srcOrd="2" destOrd="0" presId="urn:microsoft.com/office/officeart/2005/8/layout/vList2"/>
    <dgm:cxn modelId="{69DCD5B6-9954-4638-8EAE-B5CD78E3E45E}" type="presParOf" srcId="{2C7D4EC5-020B-453E-B17E-468AF36395C1}" destId="{9B22AED2-5E9C-43CA-9565-55E09297DC9E}" srcOrd="3" destOrd="0" presId="urn:microsoft.com/office/officeart/2005/8/layout/vList2"/>
    <dgm:cxn modelId="{8CD8CD1D-EDCC-45D7-A8D0-1B23AA705CDC}" type="presParOf" srcId="{2C7D4EC5-020B-453E-B17E-468AF36395C1}" destId="{4A1EA2EC-71B1-4526-82D8-5CA7603AEBE2}" srcOrd="4" destOrd="0" presId="urn:microsoft.com/office/officeart/2005/8/layout/vList2"/>
    <dgm:cxn modelId="{CF455E2E-0379-4286-A98E-08F02F4BB1DD}" type="presParOf" srcId="{2C7D4EC5-020B-453E-B17E-468AF36395C1}" destId="{1F56A0C3-0F2C-45B4-A228-0D5BFF272FAE}" srcOrd="5" destOrd="0" presId="urn:microsoft.com/office/officeart/2005/8/layout/vList2"/>
    <dgm:cxn modelId="{104FBC1F-9C59-433E-A266-B6B85180411F}" type="presParOf" srcId="{2C7D4EC5-020B-453E-B17E-468AF36395C1}" destId="{0B084824-9741-4AF5-AA11-0093D6375D6C}" srcOrd="6" destOrd="0" presId="urn:microsoft.com/office/officeart/2005/8/layout/vList2"/>
    <dgm:cxn modelId="{DBEB79D0-15EA-44FA-BF71-D413777E5C81}" type="presParOf" srcId="{2C7D4EC5-020B-453E-B17E-468AF36395C1}" destId="{7FC31714-13EA-4F5A-9DD2-782DD0B425AA}" srcOrd="7" destOrd="0" presId="urn:microsoft.com/office/officeart/2005/8/layout/vList2"/>
    <dgm:cxn modelId="{7B4C1AA4-F674-4A87-B083-908B90C43420}" type="presParOf" srcId="{2C7D4EC5-020B-453E-B17E-468AF36395C1}" destId="{ED36ECF8-8AD0-4374-A4D4-163CA1C26FFB}" srcOrd="8" destOrd="0" presId="urn:microsoft.com/office/officeart/2005/8/layout/vList2"/>
    <dgm:cxn modelId="{AA916CDD-B4E5-477D-8405-F06942010494}" type="presParOf" srcId="{2C7D4EC5-020B-453E-B17E-468AF36395C1}" destId="{852DE69E-56DF-471A-AD79-6147FEB66053}" srcOrd="9" destOrd="0" presId="urn:microsoft.com/office/officeart/2005/8/layout/vList2"/>
    <dgm:cxn modelId="{0BC091ED-486E-4132-8E10-54F649EDF905}" type="presParOf" srcId="{2C7D4EC5-020B-453E-B17E-468AF36395C1}" destId="{4BB063BC-8BB0-46EC-96C6-B864FA975958}" srcOrd="10" destOrd="0" presId="urn:microsoft.com/office/officeart/2005/8/layout/vList2"/>
    <dgm:cxn modelId="{66285737-9E5E-4B9C-B13B-65DE8C0064C4}" type="presParOf" srcId="{2C7D4EC5-020B-453E-B17E-468AF36395C1}" destId="{D7B73B93-2DEE-4F9C-9C74-D287204E9F64}" srcOrd="11" destOrd="0" presId="urn:microsoft.com/office/officeart/2005/8/layout/vList2"/>
    <dgm:cxn modelId="{00A2FAF9-34DD-41C7-A55A-A2A13233BCB5}" type="presParOf" srcId="{2C7D4EC5-020B-453E-B17E-468AF36395C1}" destId="{27D49ACE-DF1A-4154-A68A-BB9B000CA865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2096B7DF-64BF-45BD-89C8-F34BB13F23B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A626518-F9EB-477A-82F9-28F1D1051D44}">
      <dgm:prSet phldrT="[Текст]"/>
      <dgm:spPr/>
      <dgm:t>
        <a:bodyPr/>
        <a:lstStyle/>
        <a:p>
          <a:r>
            <a:rPr lang="ru-RU" dirty="0" smtClean="0"/>
            <a:t>Воздействие на человека опасных и вредных факторов, приводящих к несчастному случаю или сильному отрицательному эмоционально-психологическому воздействию</a:t>
          </a:r>
          <a:endParaRPr lang="ru-RU" dirty="0"/>
        </a:p>
      </dgm:t>
    </dgm:pt>
    <dgm:pt modelId="{02FAF692-9CDB-4D4B-B361-101F8DCAD2CB}" type="parTrans" cxnId="{2AA98640-367F-451E-9B88-91BC3FB4C78D}">
      <dgm:prSet/>
      <dgm:spPr/>
      <dgm:t>
        <a:bodyPr/>
        <a:lstStyle/>
        <a:p>
          <a:endParaRPr lang="ru-RU"/>
        </a:p>
      </dgm:t>
    </dgm:pt>
    <dgm:pt modelId="{94C5FA79-76D9-4E1D-8F38-D6AA0D0FF143}" type="sibTrans" cxnId="{2AA98640-367F-451E-9B88-91BC3FB4C78D}">
      <dgm:prSet/>
      <dgm:spPr/>
      <dgm:t>
        <a:bodyPr/>
        <a:lstStyle/>
        <a:p>
          <a:endParaRPr lang="ru-RU"/>
        </a:p>
      </dgm:t>
    </dgm:pt>
    <dgm:pt modelId="{BF267F4A-8F25-4FAA-A295-2F45FFB08D59}" type="pres">
      <dgm:prSet presAssocID="{2096B7DF-64BF-45BD-89C8-F34BB13F23B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36F09D-8456-4F4F-BC77-738DD282A37E}" type="pres">
      <dgm:prSet presAssocID="{4A626518-F9EB-477A-82F9-28F1D1051D44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A98640-367F-451E-9B88-91BC3FB4C78D}" srcId="{2096B7DF-64BF-45BD-89C8-F34BB13F23B2}" destId="{4A626518-F9EB-477A-82F9-28F1D1051D44}" srcOrd="0" destOrd="0" parTransId="{02FAF692-9CDB-4D4B-B361-101F8DCAD2CB}" sibTransId="{94C5FA79-76D9-4E1D-8F38-D6AA0D0FF143}"/>
    <dgm:cxn modelId="{DEEA9934-C714-4DC4-85A4-AFBDB1DEE82D}" type="presOf" srcId="{2096B7DF-64BF-45BD-89C8-F34BB13F23B2}" destId="{BF267F4A-8F25-4FAA-A295-2F45FFB08D59}" srcOrd="0" destOrd="0" presId="urn:microsoft.com/office/officeart/2005/8/layout/default"/>
    <dgm:cxn modelId="{1A439B10-677B-4302-B11C-EFBA909A5FDE}" type="presOf" srcId="{4A626518-F9EB-477A-82F9-28F1D1051D44}" destId="{8436F09D-8456-4F4F-BC77-738DD282A37E}" srcOrd="0" destOrd="0" presId="urn:microsoft.com/office/officeart/2005/8/layout/default"/>
    <dgm:cxn modelId="{5D9464BD-0681-45AE-B0DD-58BF025ECCA4}" type="presParOf" srcId="{BF267F4A-8F25-4FAA-A295-2F45FFB08D59}" destId="{8436F09D-8456-4F4F-BC77-738DD282A37E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2096B7DF-64BF-45BD-89C8-F34BB13F23B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A626518-F9EB-477A-82F9-28F1D1051D44}">
      <dgm:prSet phldrT="[Текст]"/>
      <dgm:spPr/>
      <dgm:t>
        <a:bodyPr/>
        <a:lstStyle/>
        <a:p>
          <a:r>
            <a:rPr lang="ru-RU" dirty="0" smtClean="0"/>
            <a:t>Совокупность опасных событий или явлений, приводящих к нарушению безопасности жизнедеятельности</a:t>
          </a:r>
        </a:p>
      </dgm:t>
    </dgm:pt>
    <dgm:pt modelId="{02FAF692-9CDB-4D4B-B361-101F8DCAD2CB}" type="parTrans" cxnId="{2AA98640-367F-451E-9B88-91BC3FB4C78D}">
      <dgm:prSet/>
      <dgm:spPr/>
      <dgm:t>
        <a:bodyPr/>
        <a:lstStyle/>
        <a:p>
          <a:endParaRPr lang="ru-RU"/>
        </a:p>
      </dgm:t>
    </dgm:pt>
    <dgm:pt modelId="{94C5FA79-76D9-4E1D-8F38-D6AA0D0FF143}" type="sibTrans" cxnId="{2AA98640-367F-451E-9B88-91BC3FB4C78D}">
      <dgm:prSet/>
      <dgm:spPr/>
      <dgm:t>
        <a:bodyPr/>
        <a:lstStyle/>
        <a:p>
          <a:endParaRPr lang="ru-RU"/>
        </a:p>
      </dgm:t>
    </dgm:pt>
    <dgm:pt modelId="{BF267F4A-8F25-4FAA-A295-2F45FFB08D59}" type="pres">
      <dgm:prSet presAssocID="{2096B7DF-64BF-45BD-89C8-F34BB13F23B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36F09D-8456-4F4F-BC77-738DD282A37E}" type="pres">
      <dgm:prSet presAssocID="{4A626518-F9EB-477A-82F9-28F1D1051D44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A98640-367F-451E-9B88-91BC3FB4C78D}" srcId="{2096B7DF-64BF-45BD-89C8-F34BB13F23B2}" destId="{4A626518-F9EB-477A-82F9-28F1D1051D44}" srcOrd="0" destOrd="0" parTransId="{02FAF692-9CDB-4D4B-B361-101F8DCAD2CB}" sibTransId="{94C5FA79-76D9-4E1D-8F38-D6AA0D0FF143}"/>
    <dgm:cxn modelId="{5D1F30EB-C7E1-493E-8911-5E3303BA5079}" type="presOf" srcId="{4A626518-F9EB-477A-82F9-28F1D1051D44}" destId="{8436F09D-8456-4F4F-BC77-738DD282A37E}" srcOrd="0" destOrd="0" presId="urn:microsoft.com/office/officeart/2005/8/layout/default"/>
    <dgm:cxn modelId="{EB996CC2-7CAE-493C-BA8D-76CEA3178519}" type="presOf" srcId="{2096B7DF-64BF-45BD-89C8-F34BB13F23B2}" destId="{BF267F4A-8F25-4FAA-A295-2F45FFB08D59}" srcOrd="0" destOrd="0" presId="urn:microsoft.com/office/officeart/2005/8/layout/default"/>
    <dgm:cxn modelId="{66AC744B-65D8-4E25-BA98-A7E698F79BF0}" type="presParOf" srcId="{BF267F4A-8F25-4FAA-A295-2F45FFB08D59}" destId="{8436F09D-8456-4F4F-BC77-738DD282A37E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7956D305-FD90-4FB2-A260-3CC6093CED16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B79D2ED5-0FE5-4A8C-9E3A-0B7B5E94B485}">
      <dgm:prSet phldrT="[Текст]"/>
      <dgm:spPr/>
      <dgm:t>
        <a:bodyPr/>
        <a:lstStyle/>
        <a:p>
          <a:pPr algn="ctr"/>
          <a:r>
            <a:rPr lang="ru-RU" b="1" dirty="0" smtClean="0"/>
            <a:t>Число пострадавших более 10 человек</a:t>
          </a:r>
          <a:endParaRPr lang="ru-RU" b="1" dirty="0"/>
        </a:p>
      </dgm:t>
    </dgm:pt>
    <dgm:pt modelId="{B1826436-82CA-4420-B9F7-9478449E57F4}" type="parTrans" cxnId="{6A1C7787-5D72-4175-8F7A-5D6ECE643ADF}">
      <dgm:prSet/>
      <dgm:spPr/>
      <dgm:t>
        <a:bodyPr/>
        <a:lstStyle/>
        <a:p>
          <a:endParaRPr lang="ru-RU"/>
        </a:p>
      </dgm:t>
    </dgm:pt>
    <dgm:pt modelId="{CBD7A879-114B-498D-B319-6C15D9316016}" type="sibTrans" cxnId="{6A1C7787-5D72-4175-8F7A-5D6ECE643ADF}">
      <dgm:prSet/>
      <dgm:spPr/>
      <dgm:t>
        <a:bodyPr/>
        <a:lstStyle/>
        <a:p>
          <a:endParaRPr lang="ru-RU"/>
        </a:p>
      </dgm:t>
    </dgm:pt>
    <dgm:pt modelId="{FFF6B236-1B4A-4A6B-B40B-EAD6DAF71B7E}">
      <dgm:prSet phldrT="[Текст]"/>
      <dgm:spPr/>
      <dgm:t>
        <a:bodyPr/>
        <a:lstStyle/>
        <a:p>
          <a:pPr algn="ctr"/>
          <a:r>
            <a:rPr lang="ru-RU" b="1" dirty="0" smtClean="0"/>
            <a:t>Число погибших более 4 человек</a:t>
          </a:r>
          <a:endParaRPr lang="ru-RU" b="1" dirty="0"/>
        </a:p>
      </dgm:t>
    </dgm:pt>
    <dgm:pt modelId="{5F3E3D8B-0052-4D2E-92A2-E29AC0C33517}" type="parTrans" cxnId="{56B2E429-408C-4101-8EF7-04C7960E4180}">
      <dgm:prSet/>
      <dgm:spPr/>
    </dgm:pt>
    <dgm:pt modelId="{8F0833E0-6538-4F4A-A835-AAC6F525BC2A}" type="sibTrans" cxnId="{56B2E429-408C-4101-8EF7-04C7960E4180}">
      <dgm:prSet/>
      <dgm:spPr/>
    </dgm:pt>
    <dgm:pt modelId="{E7EEF419-5CC9-4A47-94E2-E3AA6BA1D954}">
      <dgm:prSet phldrT="[Текст]"/>
      <dgm:spPr/>
      <dgm:t>
        <a:bodyPr/>
        <a:lstStyle/>
        <a:p>
          <a:pPr algn="ctr"/>
          <a:r>
            <a:rPr lang="ru-RU" b="1" dirty="0" smtClean="0"/>
            <a:t>Прямой материальный ущерб в больших размерах</a:t>
          </a:r>
          <a:endParaRPr lang="ru-RU" b="1" dirty="0"/>
        </a:p>
      </dgm:t>
    </dgm:pt>
    <dgm:pt modelId="{086F2601-64C7-47B2-AE34-AF1E2FB9480A}" type="parTrans" cxnId="{333623E0-972F-460B-A67B-0D9F51C50D88}">
      <dgm:prSet/>
      <dgm:spPr/>
    </dgm:pt>
    <dgm:pt modelId="{743AFAB1-E77A-412B-9CB4-0641F35BB516}" type="sibTrans" cxnId="{333623E0-972F-460B-A67B-0D9F51C50D88}">
      <dgm:prSet/>
      <dgm:spPr/>
    </dgm:pt>
    <dgm:pt modelId="{02B35665-5D0A-4BA7-9B43-A8B929B51EF9}" type="pres">
      <dgm:prSet presAssocID="{7956D305-FD90-4FB2-A260-3CC6093CED1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4E3457-3B9B-4B53-B867-8F3F20DBE1B3}" type="pres">
      <dgm:prSet presAssocID="{B79D2ED5-0FE5-4A8C-9E3A-0B7B5E94B48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36BB5E-3EC9-443D-AA2C-E7EE10286FDC}" type="pres">
      <dgm:prSet presAssocID="{CBD7A879-114B-498D-B319-6C15D9316016}" presName="spacer" presStyleCnt="0"/>
      <dgm:spPr/>
    </dgm:pt>
    <dgm:pt modelId="{01262BFF-D442-4E61-B860-56482E3FF31D}" type="pres">
      <dgm:prSet presAssocID="{FFF6B236-1B4A-4A6B-B40B-EAD6DAF71B7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C8B084-EB24-4183-B900-20A666EF501E}" type="pres">
      <dgm:prSet presAssocID="{8F0833E0-6538-4F4A-A835-AAC6F525BC2A}" presName="spacer" presStyleCnt="0"/>
      <dgm:spPr/>
    </dgm:pt>
    <dgm:pt modelId="{C829EC74-8679-43A0-9087-889F879BBF53}" type="pres">
      <dgm:prSet presAssocID="{E7EEF419-5CC9-4A47-94E2-E3AA6BA1D95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CCF7DA-A664-486F-BDED-4B2D76628C2C}" type="presOf" srcId="{E7EEF419-5CC9-4A47-94E2-E3AA6BA1D954}" destId="{C829EC74-8679-43A0-9087-889F879BBF53}" srcOrd="0" destOrd="0" presId="urn:microsoft.com/office/officeart/2005/8/layout/vList2"/>
    <dgm:cxn modelId="{56B2E429-408C-4101-8EF7-04C7960E4180}" srcId="{7956D305-FD90-4FB2-A260-3CC6093CED16}" destId="{FFF6B236-1B4A-4A6B-B40B-EAD6DAF71B7E}" srcOrd="1" destOrd="0" parTransId="{5F3E3D8B-0052-4D2E-92A2-E29AC0C33517}" sibTransId="{8F0833E0-6538-4F4A-A835-AAC6F525BC2A}"/>
    <dgm:cxn modelId="{F7456531-F2B5-4EA4-8A6B-85A160F0F7F7}" type="presOf" srcId="{7956D305-FD90-4FB2-A260-3CC6093CED16}" destId="{02B35665-5D0A-4BA7-9B43-A8B929B51EF9}" srcOrd="0" destOrd="0" presId="urn:microsoft.com/office/officeart/2005/8/layout/vList2"/>
    <dgm:cxn modelId="{333623E0-972F-460B-A67B-0D9F51C50D88}" srcId="{7956D305-FD90-4FB2-A260-3CC6093CED16}" destId="{E7EEF419-5CC9-4A47-94E2-E3AA6BA1D954}" srcOrd="2" destOrd="0" parTransId="{086F2601-64C7-47B2-AE34-AF1E2FB9480A}" sibTransId="{743AFAB1-E77A-412B-9CB4-0641F35BB516}"/>
    <dgm:cxn modelId="{8B867289-3503-4284-A459-203D2750CC78}" type="presOf" srcId="{B79D2ED5-0FE5-4A8C-9E3A-0B7B5E94B485}" destId="{184E3457-3B9B-4B53-B867-8F3F20DBE1B3}" srcOrd="0" destOrd="0" presId="urn:microsoft.com/office/officeart/2005/8/layout/vList2"/>
    <dgm:cxn modelId="{E6EC24DD-0B8F-4CFE-96FE-8431971DE38B}" type="presOf" srcId="{FFF6B236-1B4A-4A6B-B40B-EAD6DAF71B7E}" destId="{01262BFF-D442-4E61-B860-56482E3FF31D}" srcOrd="0" destOrd="0" presId="urn:microsoft.com/office/officeart/2005/8/layout/vList2"/>
    <dgm:cxn modelId="{6A1C7787-5D72-4175-8F7A-5D6ECE643ADF}" srcId="{7956D305-FD90-4FB2-A260-3CC6093CED16}" destId="{B79D2ED5-0FE5-4A8C-9E3A-0B7B5E94B485}" srcOrd="0" destOrd="0" parTransId="{B1826436-82CA-4420-B9F7-9478449E57F4}" sibTransId="{CBD7A879-114B-498D-B319-6C15D9316016}"/>
    <dgm:cxn modelId="{2F211294-1B55-403A-A063-6578541F3ECB}" type="presParOf" srcId="{02B35665-5D0A-4BA7-9B43-A8B929B51EF9}" destId="{184E3457-3B9B-4B53-B867-8F3F20DBE1B3}" srcOrd="0" destOrd="0" presId="urn:microsoft.com/office/officeart/2005/8/layout/vList2"/>
    <dgm:cxn modelId="{62D1AB31-170C-4326-B8DA-0D775B7C18BA}" type="presParOf" srcId="{02B35665-5D0A-4BA7-9B43-A8B929B51EF9}" destId="{1C36BB5E-3EC9-443D-AA2C-E7EE10286FDC}" srcOrd="1" destOrd="0" presId="urn:microsoft.com/office/officeart/2005/8/layout/vList2"/>
    <dgm:cxn modelId="{818A36F7-AB5A-4313-A01F-7763C464C02D}" type="presParOf" srcId="{02B35665-5D0A-4BA7-9B43-A8B929B51EF9}" destId="{01262BFF-D442-4E61-B860-56482E3FF31D}" srcOrd="2" destOrd="0" presId="urn:microsoft.com/office/officeart/2005/8/layout/vList2"/>
    <dgm:cxn modelId="{3DBAB30F-BE5D-48C4-ADC6-740CE2D8CFED}" type="presParOf" srcId="{02B35665-5D0A-4BA7-9B43-A8B929B51EF9}" destId="{E0C8B084-EB24-4183-B900-20A666EF501E}" srcOrd="3" destOrd="0" presId="urn:microsoft.com/office/officeart/2005/8/layout/vList2"/>
    <dgm:cxn modelId="{8F731DC8-5A43-4BB6-9EEF-53EDAFD306B5}" type="presParOf" srcId="{02B35665-5D0A-4BA7-9B43-A8B929B51EF9}" destId="{C829EC74-8679-43A0-9087-889F879BBF5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6A4D77B7-F24F-466E-98D4-D67A6AE84088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87509ABB-8DE0-4F2A-AF79-74177AA192A5}">
      <dgm:prSet phldrT="[Текст]"/>
      <dgm:spPr/>
      <dgm:t>
        <a:bodyPr/>
        <a:lstStyle/>
        <a:p>
          <a:r>
            <a:rPr lang="ru-RU" b="1" dirty="0" smtClean="0"/>
            <a:t>Виды ЧС</a:t>
          </a:r>
          <a:endParaRPr lang="ru-RU" b="1" dirty="0"/>
        </a:p>
      </dgm:t>
    </dgm:pt>
    <dgm:pt modelId="{CAF0A9EF-8624-45F2-8932-F8BA169409EC}" type="parTrans" cxnId="{DB4C5FFB-D84F-44E2-A372-094A769A523A}">
      <dgm:prSet/>
      <dgm:spPr/>
      <dgm:t>
        <a:bodyPr/>
        <a:lstStyle/>
        <a:p>
          <a:endParaRPr lang="ru-RU"/>
        </a:p>
      </dgm:t>
    </dgm:pt>
    <dgm:pt modelId="{4B856E8D-4BA5-4393-A998-DDEF5C3FC94F}" type="sibTrans" cxnId="{DB4C5FFB-D84F-44E2-A372-094A769A523A}">
      <dgm:prSet/>
      <dgm:spPr/>
      <dgm:t>
        <a:bodyPr/>
        <a:lstStyle/>
        <a:p>
          <a:endParaRPr lang="ru-RU"/>
        </a:p>
      </dgm:t>
    </dgm:pt>
    <dgm:pt modelId="{96155A10-DEA7-4C43-8F7D-AE6D4F93D279}">
      <dgm:prSet phldrT="[Текст]"/>
      <dgm:spPr/>
      <dgm:t>
        <a:bodyPr/>
        <a:lstStyle/>
        <a:p>
          <a:r>
            <a:rPr lang="ru-RU" b="1" dirty="0" smtClean="0"/>
            <a:t>Техногенного характера</a:t>
          </a:r>
          <a:endParaRPr lang="ru-RU" b="1" dirty="0"/>
        </a:p>
      </dgm:t>
    </dgm:pt>
    <dgm:pt modelId="{89C631A1-C3AB-4576-9A8D-CFFE199CDC9E}" type="parTrans" cxnId="{17B99279-9598-4277-874F-FEAC5D5C6661}">
      <dgm:prSet/>
      <dgm:spPr/>
      <dgm:t>
        <a:bodyPr/>
        <a:lstStyle/>
        <a:p>
          <a:endParaRPr lang="ru-RU"/>
        </a:p>
      </dgm:t>
    </dgm:pt>
    <dgm:pt modelId="{C645C79C-D7E3-4641-8A4D-1BE3A6303A2E}" type="sibTrans" cxnId="{17B99279-9598-4277-874F-FEAC5D5C6661}">
      <dgm:prSet/>
      <dgm:spPr/>
      <dgm:t>
        <a:bodyPr/>
        <a:lstStyle/>
        <a:p>
          <a:endParaRPr lang="ru-RU"/>
        </a:p>
      </dgm:t>
    </dgm:pt>
    <dgm:pt modelId="{6FC410E1-5090-4F4E-AF4C-0DAC215FEADF}">
      <dgm:prSet phldrT="[Текст]"/>
      <dgm:spPr/>
      <dgm:t>
        <a:bodyPr/>
        <a:lstStyle/>
        <a:p>
          <a:r>
            <a:rPr lang="ru-RU" b="1" dirty="0" smtClean="0"/>
            <a:t>Природного характера</a:t>
          </a:r>
          <a:endParaRPr lang="ru-RU" b="1" dirty="0"/>
        </a:p>
      </dgm:t>
    </dgm:pt>
    <dgm:pt modelId="{D09157C6-18C2-4D72-A607-E8F503C5EBE8}" type="parTrans" cxnId="{6961739B-778C-41C1-91F0-01A821B95C9A}">
      <dgm:prSet/>
      <dgm:spPr/>
      <dgm:t>
        <a:bodyPr/>
        <a:lstStyle/>
        <a:p>
          <a:endParaRPr lang="ru-RU"/>
        </a:p>
      </dgm:t>
    </dgm:pt>
    <dgm:pt modelId="{BE438A02-5C06-439B-8F77-2A1F49254655}" type="sibTrans" cxnId="{6961739B-778C-41C1-91F0-01A821B95C9A}">
      <dgm:prSet/>
      <dgm:spPr/>
      <dgm:t>
        <a:bodyPr/>
        <a:lstStyle/>
        <a:p>
          <a:endParaRPr lang="ru-RU"/>
        </a:p>
      </dgm:t>
    </dgm:pt>
    <dgm:pt modelId="{483619AE-2A63-416B-9D5D-030A3CDAD6AC}">
      <dgm:prSet phldrT="[Текст]"/>
      <dgm:spPr/>
      <dgm:t>
        <a:bodyPr/>
        <a:lstStyle/>
        <a:p>
          <a:r>
            <a:rPr lang="ru-RU" b="1" dirty="0" smtClean="0"/>
            <a:t>Экологического характера</a:t>
          </a:r>
          <a:endParaRPr lang="ru-RU" b="1" dirty="0"/>
        </a:p>
      </dgm:t>
    </dgm:pt>
    <dgm:pt modelId="{C2D105B0-1C1F-4F14-B2B2-A2273891CED1}" type="parTrans" cxnId="{0BDBDDC7-FC6C-4962-B6A4-4F8A5F340EDA}">
      <dgm:prSet/>
      <dgm:spPr/>
      <dgm:t>
        <a:bodyPr/>
        <a:lstStyle/>
        <a:p>
          <a:endParaRPr lang="ru-RU"/>
        </a:p>
      </dgm:t>
    </dgm:pt>
    <dgm:pt modelId="{20977EC0-817B-4A3E-ACF7-823C6A1C114C}" type="sibTrans" cxnId="{0BDBDDC7-FC6C-4962-B6A4-4F8A5F340EDA}">
      <dgm:prSet/>
      <dgm:spPr/>
    </dgm:pt>
    <dgm:pt modelId="{13740CD1-66DF-4981-A7D4-356BB1B7E1B7}" type="pres">
      <dgm:prSet presAssocID="{6A4D77B7-F24F-466E-98D4-D67A6AE8408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79EFEE6-1B7C-487B-BB2B-F3C39019785C}" type="pres">
      <dgm:prSet presAssocID="{87509ABB-8DE0-4F2A-AF79-74177AA192A5}" presName="root1" presStyleCnt="0"/>
      <dgm:spPr/>
    </dgm:pt>
    <dgm:pt modelId="{B676AED4-32FD-4500-91C4-902F7E7CC54C}" type="pres">
      <dgm:prSet presAssocID="{87509ABB-8DE0-4F2A-AF79-74177AA192A5}" presName="LevelOneTextNode" presStyleLbl="node0" presStyleIdx="0" presStyleCnt="1" custScaleX="1257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054119F-E2F8-40D7-9265-E75595367459}" type="pres">
      <dgm:prSet presAssocID="{87509ABB-8DE0-4F2A-AF79-74177AA192A5}" presName="level2hierChild" presStyleCnt="0"/>
      <dgm:spPr/>
    </dgm:pt>
    <dgm:pt modelId="{88130206-083A-446A-9803-F2A3CB9489A9}" type="pres">
      <dgm:prSet presAssocID="{89C631A1-C3AB-4576-9A8D-CFFE199CDC9E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0239941A-CC34-4923-8867-8495EDEA80BC}" type="pres">
      <dgm:prSet presAssocID="{89C631A1-C3AB-4576-9A8D-CFFE199CDC9E}" presName="connTx" presStyleLbl="parChTrans1D2" presStyleIdx="0" presStyleCnt="3"/>
      <dgm:spPr/>
      <dgm:t>
        <a:bodyPr/>
        <a:lstStyle/>
        <a:p>
          <a:endParaRPr lang="ru-RU"/>
        </a:p>
      </dgm:t>
    </dgm:pt>
    <dgm:pt modelId="{89A6332B-ACAA-447F-9AFD-EFF8998BBD2D}" type="pres">
      <dgm:prSet presAssocID="{96155A10-DEA7-4C43-8F7D-AE6D4F93D279}" presName="root2" presStyleCnt="0"/>
      <dgm:spPr/>
    </dgm:pt>
    <dgm:pt modelId="{3E0E9988-77ED-45AD-922B-F56AB2B8E2DA}" type="pres">
      <dgm:prSet presAssocID="{96155A10-DEA7-4C43-8F7D-AE6D4F93D279}" presName="LevelTwoTextNode" presStyleLbl="node2" presStyleIdx="0" presStyleCnt="3" custScaleX="1257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253CF32-7C00-4516-B706-781D85EEF678}" type="pres">
      <dgm:prSet presAssocID="{96155A10-DEA7-4C43-8F7D-AE6D4F93D279}" presName="level3hierChild" presStyleCnt="0"/>
      <dgm:spPr/>
    </dgm:pt>
    <dgm:pt modelId="{C90CA045-F04C-4176-A6A8-3F2BBAE856DC}" type="pres">
      <dgm:prSet presAssocID="{D09157C6-18C2-4D72-A607-E8F503C5EBE8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62699E5C-CDB2-4344-9B9D-C13ECAD3EFCF}" type="pres">
      <dgm:prSet presAssocID="{D09157C6-18C2-4D72-A607-E8F503C5EBE8}" presName="connTx" presStyleLbl="parChTrans1D2" presStyleIdx="1" presStyleCnt="3"/>
      <dgm:spPr/>
      <dgm:t>
        <a:bodyPr/>
        <a:lstStyle/>
        <a:p>
          <a:endParaRPr lang="ru-RU"/>
        </a:p>
      </dgm:t>
    </dgm:pt>
    <dgm:pt modelId="{7E406C4A-3EEF-4F73-8EAB-6E6BF5425464}" type="pres">
      <dgm:prSet presAssocID="{6FC410E1-5090-4F4E-AF4C-0DAC215FEADF}" presName="root2" presStyleCnt="0"/>
      <dgm:spPr/>
    </dgm:pt>
    <dgm:pt modelId="{FA32CFAA-76E7-4B1F-9BB6-06D12E375CD6}" type="pres">
      <dgm:prSet presAssocID="{6FC410E1-5090-4F4E-AF4C-0DAC215FEADF}" presName="LevelTwoTextNode" presStyleLbl="node2" presStyleIdx="1" presStyleCnt="3" custScaleX="1257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9CD4481-1106-4477-852F-9776DCC22D0A}" type="pres">
      <dgm:prSet presAssocID="{6FC410E1-5090-4F4E-AF4C-0DAC215FEADF}" presName="level3hierChild" presStyleCnt="0"/>
      <dgm:spPr/>
    </dgm:pt>
    <dgm:pt modelId="{3ABF7D58-A6B0-460B-B004-4001BCF0FDF6}" type="pres">
      <dgm:prSet presAssocID="{C2D105B0-1C1F-4F14-B2B2-A2273891CED1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90312F63-44A8-48FC-8DB0-B41A37D31694}" type="pres">
      <dgm:prSet presAssocID="{C2D105B0-1C1F-4F14-B2B2-A2273891CED1}" presName="connTx" presStyleLbl="parChTrans1D2" presStyleIdx="2" presStyleCnt="3"/>
      <dgm:spPr/>
      <dgm:t>
        <a:bodyPr/>
        <a:lstStyle/>
        <a:p>
          <a:endParaRPr lang="ru-RU"/>
        </a:p>
      </dgm:t>
    </dgm:pt>
    <dgm:pt modelId="{0A05144D-A9AA-454B-A0C8-F77F586DFCF5}" type="pres">
      <dgm:prSet presAssocID="{483619AE-2A63-416B-9D5D-030A3CDAD6AC}" presName="root2" presStyleCnt="0"/>
      <dgm:spPr/>
    </dgm:pt>
    <dgm:pt modelId="{EA6F4D94-A482-4093-97F6-CD0CCB382FA5}" type="pres">
      <dgm:prSet presAssocID="{483619AE-2A63-416B-9D5D-030A3CDAD6AC}" presName="LevelTwoTextNode" presStyleLbl="node2" presStyleIdx="2" presStyleCnt="3" custScaleX="1257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240AD1D-B956-4708-AA2C-B111EC43FA0F}" type="pres">
      <dgm:prSet presAssocID="{483619AE-2A63-416B-9D5D-030A3CDAD6AC}" presName="level3hierChild" presStyleCnt="0"/>
      <dgm:spPr/>
    </dgm:pt>
  </dgm:ptLst>
  <dgm:cxnLst>
    <dgm:cxn modelId="{DB4C5FFB-D84F-44E2-A372-094A769A523A}" srcId="{6A4D77B7-F24F-466E-98D4-D67A6AE84088}" destId="{87509ABB-8DE0-4F2A-AF79-74177AA192A5}" srcOrd="0" destOrd="0" parTransId="{CAF0A9EF-8624-45F2-8932-F8BA169409EC}" sibTransId="{4B856E8D-4BA5-4393-A998-DDEF5C3FC94F}"/>
    <dgm:cxn modelId="{0BDBDDC7-FC6C-4962-B6A4-4F8A5F340EDA}" srcId="{87509ABB-8DE0-4F2A-AF79-74177AA192A5}" destId="{483619AE-2A63-416B-9D5D-030A3CDAD6AC}" srcOrd="2" destOrd="0" parTransId="{C2D105B0-1C1F-4F14-B2B2-A2273891CED1}" sibTransId="{20977EC0-817B-4A3E-ACF7-823C6A1C114C}"/>
    <dgm:cxn modelId="{BECC5618-45E0-4238-874F-E076AE2B5FA1}" type="presOf" srcId="{6A4D77B7-F24F-466E-98D4-D67A6AE84088}" destId="{13740CD1-66DF-4981-A7D4-356BB1B7E1B7}" srcOrd="0" destOrd="0" presId="urn:microsoft.com/office/officeart/2005/8/layout/hierarchy2"/>
    <dgm:cxn modelId="{BA35E1E7-A573-4557-96C0-41F310B980E9}" type="presOf" srcId="{89C631A1-C3AB-4576-9A8D-CFFE199CDC9E}" destId="{0239941A-CC34-4923-8867-8495EDEA80BC}" srcOrd="1" destOrd="0" presId="urn:microsoft.com/office/officeart/2005/8/layout/hierarchy2"/>
    <dgm:cxn modelId="{7963E523-B3E8-478F-8F31-2188440AC2E4}" type="presOf" srcId="{89C631A1-C3AB-4576-9A8D-CFFE199CDC9E}" destId="{88130206-083A-446A-9803-F2A3CB9489A9}" srcOrd="0" destOrd="0" presId="urn:microsoft.com/office/officeart/2005/8/layout/hierarchy2"/>
    <dgm:cxn modelId="{6961739B-778C-41C1-91F0-01A821B95C9A}" srcId="{87509ABB-8DE0-4F2A-AF79-74177AA192A5}" destId="{6FC410E1-5090-4F4E-AF4C-0DAC215FEADF}" srcOrd="1" destOrd="0" parTransId="{D09157C6-18C2-4D72-A607-E8F503C5EBE8}" sibTransId="{BE438A02-5C06-439B-8F77-2A1F49254655}"/>
    <dgm:cxn modelId="{727EAB03-EEE5-4B5B-B0BF-1A7D16ACA3C5}" type="presOf" srcId="{87509ABB-8DE0-4F2A-AF79-74177AA192A5}" destId="{B676AED4-32FD-4500-91C4-902F7E7CC54C}" srcOrd="0" destOrd="0" presId="urn:microsoft.com/office/officeart/2005/8/layout/hierarchy2"/>
    <dgm:cxn modelId="{575199C4-D44F-4432-89DA-916E78E47D14}" type="presOf" srcId="{D09157C6-18C2-4D72-A607-E8F503C5EBE8}" destId="{62699E5C-CDB2-4344-9B9D-C13ECAD3EFCF}" srcOrd="1" destOrd="0" presId="urn:microsoft.com/office/officeart/2005/8/layout/hierarchy2"/>
    <dgm:cxn modelId="{2E307B1A-75DF-4C18-97C9-60CDF9DFA23C}" type="presOf" srcId="{D09157C6-18C2-4D72-A607-E8F503C5EBE8}" destId="{C90CA045-F04C-4176-A6A8-3F2BBAE856DC}" srcOrd="0" destOrd="0" presId="urn:microsoft.com/office/officeart/2005/8/layout/hierarchy2"/>
    <dgm:cxn modelId="{C85ECD64-193E-4274-B17F-D3068AFA9A7C}" type="presOf" srcId="{C2D105B0-1C1F-4F14-B2B2-A2273891CED1}" destId="{90312F63-44A8-48FC-8DB0-B41A37D31694}" srcOrd="1" destOrd="0" presId="urn:microsoft.com/office/officeart/2005/8/layout/hierarchy2"/>
    <dgm:cxn modelId="{17B99279-9598-4277-874F-FEAC5D5C6661}" srcId="{87509ABB-8DE0-4F2A-AF79-74177AA192A5}" destId="{96155A10-DEA7-4C43-8F7D-AE6D4F93D279}" srcOrd="0" destOrd="0" parTransId="{89C631A1-C3AB-4576-9A8D-CFFE199CDC9E}" sibTransId="{C645C79C-D7E3-4641-8A4D-1BE3A6303A2E}"/>
    <dgm:cxn modelId="{EFE534D9-23EF-4A39-96B8-89F55295AE66}" type="presOf" srcId="{C2D105B0-1C1F-4F14-B2B2-A2273891CED1}" destId="{3ABF7D58-A6B0-460B-B004-4001BCF0FDF6}" srcOrd="0" destOrd="0" presId="urn:microsoft.com/office/officeart/2005/8/layout/hierarchy2"/>
    <dgm:cxn modelId="{2568BD95-1425-49B6-93C9-1EF2E5C04B10}" type="presOf" srcId="{483619AE-2A63-416B-9D5D-030A3CDAD6AC}" destId="{EA6F4D94-A482-4093-97F6-CD0CCB382FA5}" srcOrd="0" destOrd="0" presId="urn:microsoft.com/office/officeart/2005/8/layout/hierarchy2"/>
    <dgm:cxn modelId="{ADDA8398-3672-4055-8000-CD81F5A6CBF9}" type="presOf" srcId="{6FC410E1-5090-4F4E-AF4C-0DAC215FEADF}" destId="{FA32CFAA-76E7-4B1F-9BB6-06D12E375CD6}" srcOrd="0" destOrd="0" presId="urn:microsoft.com/office/officeart/2005/8/layout/hierarchy2"/>
    <dgm:cxn modelId="{633FC49E-007A-4B34-A4FA-462D7EF16897}" type="presOf" srcId="{96155A10-DEA7-4C43-8F7D-AE6D4F93D279}" destId="{3E0E9988-77ED-45AD-922B-F56AB2B8E2DA}" srcOrd="0" destOrd="0" presId="urn:microsoft.com/office/officeart/2005/8/layout/hierarchy2"/>
    <dgm:cxn modelId="{1B6E447C-F1B4-4855-AC8A-A593C8819E20}" type="presParOf" srcId="{13740CD1-66DF-4981-A7D4-356BB1B7E1B7}" destId="{879EFEE6-1B7C-487B-BB2B-F3C39019785C}" srcOrd="0" destOrd="0" presId="urn:microsoft.com/office/officeart/2005/8/layout/hierarchy2"/>
    <dgm:cxn modelId="{658BB813-D409-44FE-9681-D696A4202565}" type="presParOf" srcId="{879EFEE6-1B7C-487B-BB2B-F3C39019785C}" destId="{B676AED4-32FD-4500-91C4-902F7E7CC54C}" srcOrd="0" destOrd="0" presId="urn:microsoft.com/office/officeart/2005/8/layout/hierarchy2"/>
    <dgm:cxn modelId="{89967C65-4CB7-4214-A16D-8763DC39CF9C}" type="presParOf" srcId="{879EFEE6-1B7C-487B-BB2B-F3C39019785C}" destId="{4054119F-E2F8-40D7-9265-E75595367459}" srcOrd="1" destOrd="0" presId="urn:microsoft.com/office/officeart/2005/8/layout/hierarchy2"/>
    <dgm:cxn modelId="{ECE06036-AAB9-4C50-913F-19F18619177E}" type="presParOf" srcId="{4054119F-E2F8-40D7-9265-E75595367459}" destId="{88130206-083A-446A-9803-F2A3CB9489A9}" srcOrd="0" destOrd="0" presId="urn:microsoft.com/office/officeart/2005/8/layout/hierarchy2"/>
    <dgm:cxn modelId="{AE18EA1F-52DA-4307-B530-26F66B0F539A}" type="presParOf" srcId="{88130206-083A-446A-9803-F2A3CB9489A9}" destId="{0239941A-CC34-4923-8867-8495EDEA80BC}" srcOrd="0" destOrd="0" presId="urn:microsoft.com/office/officeart/2005/8/layout/hierarchy2"/>
    <dgm:cxn modelId="{AADE8CA8-5ED6-4A1A-AA9C-245427D03C43}" type="presParOf" srcId="{4054119F-E2F8-40D7-9265-E75595367459}" destId="{89A6332B-ACAA-447F-9AFD-EFF8998BBD2D}" srcOrd="1" destOrd="0" presId="urn:microsoft.com/office/officeart/2005/8/layout/hierarchy2"/>
    <dgm:cxn modelId="{46A0318C-67B6-4DD1-A689-C1186E8033BA}" type="presParOf" srcId="{89A6332B-ACAA-447F-9AFD-EFF8998BBD2D}" destId="{3E0E9988-77ED-45AD-922B-F56AB2B8E2DA}" srcOrd="0" destOrd="0" presId="urn:microsoft.com/office/officeart/2005/8/layout/hierarchy2"/>
    <dgm:cxn modelId="{8C5A4299-DA92-4F9A-91D3-4974594E7D23}" type="presParOf" srcId="{89A6332B-ACAA-447F-9AFD-EFF8998BBD2D}" destId="{D253CF32-7C00-4516-B706-781D85EEF678}" srcOrd="1" destOrd="0" presId="urn:microsoft.com/office/officeart/2005/8/layout/hierarchy2"/>
    <dgm:cxn modelId="{320D64B8-8B75-4618-8F50-28B2193E8806}" type="presParOf" srcId="{4054119F-E2F8-40D7-9265-E75595367459}" destId="{C90CA045-F04C-4176-A6A8-3F2BBAE856DC}" srcOrd="2" destOrd="0" presId="urn:microsoft.com/office/officeart/2005/8/layout/hierarchy2"/>
    <dgm:cxn modelId="{5745D61F-3A87-44BC-8A47-ACC1CAD27C79}" type="presParOf" srcId="{C90CA045-F04C-4176-A6A8-3F2BBAE856DC}" destId="{62699E5C-CDB2-4344-9B9D-C13ECAD3EFCF}" srcOrd="0" destOrd="0" presId="urn:microsoft.com/office/officeart/2005/8/layout/hierarchy2"/>
    <dgm:cxn modelId="{EBA3C968-88BD-41E6-8446-54DCF9FEA04A}" type="presParOf" srcId="{4054119F-E2F8-40D7-9265-E75595367459}" destId="{7E406C4A-3EEF-4F73-8EAB-6E6BF5425464}" srcOrd="3" destOrd="0" presId="urn:microsoft.com/office/officeart/2005/8/layout/hierarchy2"/>
    <dgm:cxn modelId="{C5F0B74E-5E52-43A3-BE47-FCE9490A916A}" type="presParOf" srcId="{7E406C4A-3EEF-4F73-8EAB-6E6BF5425464}" destId="{FA32CFAA-76E7-4B1F-9BB6-06D12E375CD6}" srcOrd="0" destOrd="0" presId="urn:microsoft.com/office/officeart/2005/8/layout/hierarchy2"/>
    <dgm:cxn modelId="{22F0EC3A-B55F-49E2-928C-51F6A669E212}" type="presParOf" srcId="{7E406C4A-3EEF-4F73-8EAB-6E6BF5425464}" destId="{D9CD4481-1106-4477-852F-9776DCC22D0A}" srcOrd="1" destOrd="0" presId="urn:microsoft.com/office/officeart/2005/8/layout/hierarchy2"/>
    <dgm:cxn modelId="{5CF76181-795B-4B03-8507-CF6A273AEA1E}" type="presParOf" srcId="{4054119F-E2F8-40D7-9265-E75595367459}" destId="{3ABF7D58-A6B0-460B-B004-4001BCF0FDF6}" srcOrd="4" destOrd="0" presId="urn:microsoft.com/office/officeart/2005/8/layout/hierarchy2"/>
    <dgm:cxn modelId="{1F6D1217-3860-4B87-A1CD-5149F8FE5194}" type="presParOf" srcId="{3ABF7D58-A6B0-460B-B004-4001BCF0FDF6}" destId="{90312F63-44A8-48FC-8DB0-B41A37D31694}" srcOrd="0" destOrd="0" presId="urn:microsoft.com/office/officeart/2005/8/layout/hierarchy2"/>
    <dgm:cxn modelId="{DC1E691A-0F50-433E-B28F-BB047BB7404F}" type="presParOf" srcId="{4054119F-E2F8-40D7-9265-E75595367459}" destId="{0A05144D-A9AA-454B-A0C8-F77F586DFCF5}" srcOrd="5" destOrd="0" presId="urn:microsoft.com/office/officeart/2005/8/layout/hierarchy2"/>
    <dgm:cxn modelId="{4ADBFCF3-2866-4CF9-9A07-AE50C5DD1A21}" type="presParOf" srcId="{0A05144D-A9AA-454B-A0C8-F77F586DFCF5}" destId="{EA6F4D94-A482-4093-97F6-CD0CCB382FA5}" srcOrd="0" destOrd="0" presId="urn:microsoft.com/office/officeart/2005/8/layout/hierarchy2"/>
    <dgm:cxn modelId="{F7EA31EA-4998-4C8B-8229-C539B73D3BAD}" type="presParOf" srcId="{0A05144D-A9AA-454B-A0C8-F77F586DFCF5}" destId="{0240AD1D-B956-4708-AA2C-B111EC43FA0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D859A0-86D6-4242-8FFD-A48A95BC793C}" type="doc">
      <dgm:prSet loTypeId="urn:microsoft.com/office/officeart/2005/8/layout/list1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ADBC361E-D5D8-4479-BC6E-0D01904B41B2}">
      <dgm:prSet phldrT="[Текст]" custT="1"/>
      <dgm:spPr/>
      <dgm:t>
        <a:bodyPr/>
        <a:lstStyle/>
        <a:p>
          <a:r>
            <a:rPr lang="ru-RU" sz="2400" dirty="0" smtClean="0"/>
            <a:t>Угроза жизни и здоровью живых объектов</a:t>
          </a:r>
          <a:endParaRPr lang="ru-RU" sz="2400" dirty="0"/>
        </a:p>
      </dgm:t>
    </dgm:pt>
    <dgm:pt modelId="{A0F2BD1B-EE1C-4DB5-8422-7A640EBDB7A9}" type="parTrans" cxnId="{7FD305D3-AF48-4593-969F-41C47444355A}">
      <dgm:prSet/>
      <dgm:spPr/>
      <dgm:t>
        <a:bodyPr/>
        <a:lstStyle/>
        <a:p>
          <a:endParaRPr lang="ru-RU"/>
        </a:p>
      </dgm:t>
    </dgm:pt>
    <dgm:pt modelId="{460A230E-30A4-4911-9ADD-C34EDFEA797F}" type="sibTrans" cxnId="{7FD305D3-AF48-4593-969F-41C47444355A}">
      <dgm:prSet/>
      <dgm:spPr/>
      <dgm:t>
        <a:bodyPr/>
        <a:lstStyle/>
        <a:p>
          <a:endParaRPr lang="ru-RU"/>
        </a:p>
      </dgm:t>
    </dgm:pt>
    <dgm:pt modelId="{D680C65B-5DC3-4F8E-AF33-452A67E22676}">
      <dgm:prSet phldrT="[Текст]" custT="1"/>
      <dgm:spPr/>
      <dgm:t>
        <a:bodyPr/>
        <a:lstStyle/>
        <a:p>
          <a:r>
            <a:rPr lang="ru-RU" sz="2400" dirty="0" smtClean="0"/>
            <a:t>Возможность нанесения ущерба здоровью и окружающей среде</a:t>
          </a:r>
          <a:endParaRPr lang="ru-RU" sz="2400" dirty="0"/>
        </a:p>
      </dgm:t>
    </dgm:pt>
    <dgm:pt modelId="{CB27F196-AB0F-4368-A8D2-0A33CA6F6919}" type="parTrans" cxnId="{42B9E902-3527-41A2-A38F-63A54FA2041E}">
      <dgm:prSet/>
      <dgm:spPr/>
      <dgm:t>
        <a:bodyPr/>
        <a:lstStyle/>
        <a:p>
          <a:endParaRPr lang="ru-RU"/>
        </a:p>
      </dgm:t>
    </dgm:pt>
    <dgm:pt modelId="{A6D48BF3-CAB2-45D7-A10F-CB70130F444A}" type="sibTrans" cxnId="{42B9E902-3527-41A2-A38F-63A54FA2041E}">
      <dgm:prSet/>
      <dgm:spPr/>
      <dgm:t>
        <a:bodyPr/>
        <a:lstStyle/>
        <a:p>
          <a:endParaRPr lang="ru-RU"/>
        </a:p>
      </dgm:t>
    </dgm:pt>
    <dgm:pt modelId="{47B5CFC3-8105-46C7-B186-51ACFEE8D9B4}">
      <dgm:prSet phldrT="[Текст]" custT="1"/>
      <dgm:spPr/>
      <dgm:t>
        <a:bodyPr/>
        <a:lstStyle/>
        <a:p>
          <a:r>
            <a:rPr lang="ru-RU" sz="2400" dirty="0" smtClean="0"/>
            <a:t>Возможность нарушения условий нормального функционирования организма человека и экологических систем</a:t>
          </a:r>
          <a:endParaRPr lang="ru-RU" sz="2400" dirty="0"/>
        </a:p>
      </dgm:t>
    </dgm:pt>
    <dgm:pt modelId="{FE12225D-DD5C-44D3-88B4-4DCE31341FD9}" type="parTrans" cxnId="{4A820344-BAAB-4F06-8F39-1F329B21336F}">
      <dgm:prSet/>
      <dgm:spPr/>
      <dgm:t>
        <a:bodyPr/>
        <a:lstStyle/>
        <a:p>
          <a:endParaRPr lang="ru-RU"/>
        </a:p>
      </dgm:t>
    </dgm:pt>
    <dgm:pt modelId="{3E86BF31-ECDE-4F59-A528-01314F580736}" type="sibTrans" cxnId="{4A820344-BAAB-4F06-8F39-1F329B21336F}">
      <dgm:prSet/>
      <dgm:spPr/>
      <dgm:t>
        <a:bodyPr/>
        <a:lstStyle/>
        <a:p>
          <a:endParaRPr lang="ru-RU"/>
        </a:p>
      </dgm:t>
    </dgm:pt>
    <dgm:pt modelId="{D6640C4C-859F-4953-A99D-B989BE0E561E}" type="pres">
      <dgm:prSet presAssocID="{81D859A0-86D6-4242-8FFD-A48A95BC793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A2EE74-8251-400D-9CF3-303C8DB8B73E}" type="pres">
      <dgm:prSet presAssocID="{ADBC361E-D5D8-4479-BC6E-0D01904B41B2}" presName="parentLin" presStyleCnt="0"/>
      <dgm:spPr/>
    </dgm:pt>
    <dgm:pt modelId="{BA57965C-B8BB-42C8-BF85-7117F5D33D86}" type="pres">
      <dgm:prSet presAssocID="{ADBC361E-D5D8-4479-BC6E-0D01904B41B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0BB4BD0-2D53-46AB-8B8D-1566E6BA4678}" type="pres">
      <dgm:prSet presAssocID="{ADBC361E-D5D8-4479-BC6E-0D01904B41B2}" presName="parentText" presStyleLbl="node1" presStyleIdx="0" presStyleCnt="3" custScaleX="1210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297FED-6857-4190-A421-081C36187F2A}" type="pres">
      <dgm:prSet presAssocID="{ADBC361E-D5D8-4479-BC6E-0D01904B41B2}" presName="negativeSpace" presStyleCnt="0"/>
      <dgm:spPr/>
    </dgm:pt>
    <dgm:pt modelId="{307BCD7B-43F7-4EBA-8AAB-264752398E52}" type="pres">
      <dgm:prSet presAssocID="{ADBC361E-D5D8-4479-BC6E-0D01904B41B2}" presName="childText" presStyleLbl="conFgAcc1" presStyleIdx="0" presStyleCnt="3">
        <dgm:presLayoutVars>
          <dgm:bulletEnabled val="1"/>
        </dgm:presLayoutVars>
      </dgm:prSet>
      <dgm:spPr/>
    </dgm:pt>
    <dgm:pt modelId="{913216D7-CDBA-45FD-949D-C5F3A5415CC2}" type="pres">
      <dgm:prSet presAssocID="{460A230E-30A4-4911-9ADD-C34EDFEA797F}" presName="spaceBetweenRectangles" presStyleCnt="0"/>
      <dgm:spPr/>
    </dgm:pt>
    <dgm:pt modelId="{905501F2-FB59-4D7C-9788-BA5A0D2156E9}" type="pres">
      <dgm:prSet presAssocID="{D680C65B-5DC3-4F8E-AF33-452A67E22676}" presName="parentLin" presStyleCnt="0"/>
      <dgm:spPr/>
    </dgm:pt>
    <dgm:pt modelId="{A52571C6-49ED-4F46-992D-E4710D080151}" type="pres">
      <dgm:prSet presAssocID="{D680C65B-5DC3-4F8E-AF33-452A67E2267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BBD145A-3A70-4148-988B-F4DB0ADA37BA}" type="pres">
      <dgm:prSet presAssocID="{D680C65B-5DC3-4F8E-AF33-452A67E22676}" presName="parentText" presStyleLbl="node1" presStyleIdx="1" presStyleCnt="3" custScaleX="1210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8B0315-2038-4A11-8CE6-149AB3965E20}" type="pres">
      <dgm:prSet presAssocID="{D680C65B-5DC3-4F8E-AF33-452A67E22676}" presName="negativeSpace" presStyleCnt="0"/>
      <dgm:spPr/>
    </dgm:pt>
    <dgm:pt modelId="{9007CCF7-9660-4F7E-BD15-3951974C175A}" type="pres">
      <dgm:prSet presAssocID="{D680C65B-5DC3-4F8E-AF33-452A67E22676}" presName="childText" presStyleLbl="conFgAcc1" presStyleIdx="1" presStyleCnt="3">
        <dgm:presLayoutVars>
          <dgm:bulletEnabled val="1"/>
        </dgm:presLayoutVars>
      </dgm:prSet>
      <dgm:spPr/>
    </dgm:pt>
    <dgm:pt modelId="{76160216-9D87-423E-AD55-8464AE7282BC}" type="pres">
      <dgm:prSet presAssocID="{A6D48BF3-CAB2-45D7-A10F-CB70130F444A}" presName="spaceBetweenRectangles" presStyleCnt="0"/>
      <dgm:spPr/>
    </dgm:pt>
    <dgm:pt modelId="{11483D41-3E86-47A9-92ED-2BFC2D1A0283}" type="pres">
      <dgm:prSet presAssocID="{47B5CFC3-8105-46C7-B186-51ACFEE8D9B4}" presName="parentLin" presStyleCnt="0"/>
      <dgm:spPr/>
    </dgm:pt>
    <dgm:pt modelId="{C08023F4-A6D2-49C6-9D7C-4D5ED76986E3}" type="pres">
      <dgm:prSet presAssocID="{47B5CFC3-8105-46C7-B186-51ACFEE8D9B4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1DF77D93-5BD1-4E2D-B274-030298CCAF73}" type="pres">
      <dgm:prSet presAssocID="{47B5CFC3-8105-46C7-B186-51ACFEE8D9B4}" presName="parentText" presStyleLbl="node1" presStyleIdx="2" presStyleCnt="3" custScaleX="1210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9A192D-FA8D-4919-8FE1-B649C3DDDCE9}" type="pres">
      <dgm:prSet presAssocID="{47B5CFC3-8105-46C7-B186-51ACFEE8D9B4}" presName="negativeSpace" presStyleCnt="0"/>
      <dgm:spPr/>
    </dgm:pt>
    <dgm:pt modelId="{BAED71C0-4682-43DC-BDED-0B58A7FF4CA3}" type="pres">
      <dgm:prSet presAssocID="{47B5CFC3-8105-46C7-B186-51ACFEE8D9B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42BFB94-5A1D-4E33-BF98-1B41E5DAD03E}" type="presOf" srcId="{ADBC361E-D5D8-4479-BC6E-0D01904B41B2}" destId="{70BB4BD0-2D53-46AB-8B8D-1566E6BA4678}" srcOrd="1" destOrd="0" presId="urn:microsoft.com/office/officeart/2005/8/layout/list1"/>
    <dgm:cxn modelId="{4A820344-BAAB-4F06-8F39-1F329B21336F}" srcId="{81D859A0-86D6-4242-8FFD-A48A95BC793C}" destId="{47B5CFC3-8105-46C7-B186-51ACFEE8D9B4}" srcOrd="2" destOrd="0" parTransId="{FE12225D-DD5C-44D3-88B4-4DCE31341FD9}" sibTransId="{3E86BF31-ECDE-4F59-A528-01314F580736}"/>
    <dgm:cxn modelId="{42B9E902-3527-41A2-A38F-63A54FA2041E}" srcId="{81D859A0-86D6-4242-8FFD-A48A95BC793C}" destId="{D680C65B-5DC3-4F8E-AF33-452A67E22676}" srcOrd="1" destOrd="0" parTransId="{CB27F196-AB0F-4368-A8D2-0A33CA6F6919}" sibTransId="{A6D48BF3-CAB2-45D7-A10F-CB70130F444A}"/>
    <dgm:cxn modelId="{2C5D0C57-249E-4F3C-891A-B039E0E27948}" type="presOf" srcId="{D680C65B-5DC3-4F8E-AF33-452A67E22676}" destId="{A52571C6-49ED-4F46-992D-E4710D080151}" srcOrd="0" destOrd="0" presId="urn:microsoft.com/office/officeart/2005/8/layout/list1"/>
    <dgm:cxn modelId="{7FD305D3-AF48-4593-969F-41C47444355A}" srcId="{81D859A0-86D6-4242-8FFD-A48A95BC793C}" destId="{ADBC361E-D5D8-4479-BC6E-0D01904B41B2}" srcOrd="0" destOrd="0" parTransId="{A0F2BD1B-EE1C-4DB5-8422-7A640EBDB7A9}" sibTransId="{460A230E-30A4-4911-9ADD-C34EDFEA797F}"/>
    <dgm:cxn modelId="{C412F987-2844-46E1-8406-0148B05EDB5D}" type="presOf" srcId="{47B5CFC3-8105-46C7-B186-51ACFEE8D9B4}" destId="{1DF77D93-5BD1-4E2D-B274-030298CCAF73}" srcOrd="1" destOrd="0" presId="urn:microsoft.com/office/officeart/2005/8/layout/list1"/>
    <dgm:cxn modelId="{8BC5004A-62FB-44F4-A2CF-4D83ADF43350}" type="presOf" srcId="{47B5CFC3-8105-46C7-B186-51ACFEE8D9B4}" destId="{C08023F4-A6D2-49C6-9D7C-4D5ED76986E3}" srcOrd="0" destOrd="0" presId="urn:microsoft.com/office/officeart/2005/8/layout/list1"/>
    <dgm:cxn modelId="{7A392FFB-FEA5-471C-8B0B-9AFBFA69FEFD}" type="presOf" srcId="{D680C65B-5DC3-4F8E-AF33-452A67E22676}" destId="{9BBD145A-3A70-4148-988B-F4DB0ADA37BA}" srcOrd="1" destOrd="0" presId="urn:microsoft.com/office/officeart/2005/8/layout/list1"/>
    <dgm:cxn modelId="{8E17F31D-ADDC-447B-B4A8-BC012428C200}" type="presOf" srcId="{ADBC361E-D5D8-4479-BC6E-0D01904B41B2}" destId="{BA57965C-B8BB-42C8-BF85-7117F5D33D86}" srcOrd="0" destOrd="0" presId="urn:microsoft.com/office/officeart/2005/8/layout/list1"/>
    <dgm:cxn modelId="{5C49C60A-0E75-42B5-8576-D7E3E7A83B0C}" type="presOf" srcId="{81D859A0-86D6-4242-8FFD-A48A95BC793C}" destId="{D6640C4C-859F-4953-A99D-B989BE0E561E}" srcOrd="0" destOrd="0" presId="urn:microsoft.com/office/officeart/2005/8/layout/list1"/>
    <dgm:cxn modelId="{DFEAB865-DD31-4E7F-A6F0-9CC8FCC65D4E}" type="presParOf" srcId="{D6640C4C-859F-4953-A99D-B989BE0E561E}" destId="{83A2EE74-8251-400D-9CF3-303C8DB8B73E}" srcOrd="0" destOrd="0" presId="urn:microsoft.com/office/officeart/2005/8/layout/list1"/>
    <dgm:cxn modelId="{2000F7F6-528B-4040-8E4D-30BD2D87D121}" type="presParOf" srcId="{83A2EE74-8251-400D-9CF3-303C8DB8B73E}" destId="{BA57965C-B8BB-42C8-BF85-7117F5D33D86}" srcOrd="0" destOrd="0" presId="urn:microsoft.com/office/officeart/2005/8/layout/list1"/>
    <dgm:cxn modelId="{698CFBB3-6258-43C1-B073-F3DF4CBE7986}" type="presParOf" srcId="{83A2EE74-8251-400D-9CF3-303C8DB8B73E}" destId="{70BB4BD0-2D53-46AB-8B8D-1566E6BA4678}" srcOrd="1" destOrd="0" presId="urn:microsoft.com/office/officeart/2005/8/layout/list1"/>
    <dgm:cxn modelId="{42D8E89A-B3C1-4868-88A1-F9901143A490}" type="presParOf" srcId="{D6640C4C-859F-4953-A99D-B989BE0E561E}" destId="{92297FED-6857-4190-A421-081C36187F2A}" srcOrd="1" destOrd="0" presId="urn:microsoft.com/office/officeart/2005/8/layout/list1"/>
    <dgm:cxn modelId="{D833F156-6140-4C4A-BC5F-C48B94D20EED}" type="presParOf" srcId="{D6640C4C-859F-4953-A99D-B989BE0E561E}" destId="{307BCD7B-43F7-4EBA-8AAB-264752398E52}" srcOrd="2" destOrd="0" presId="urn:microsoft.com/office/officeart/2005/8/layout/list1"/>
    <dgm:cxn modelId="{FE3C5022-10F5-4491-8A0C-FFDA67A51666}" type="presParOf" srcId="{D6640C4C-859F-4953-A99D-B989BE0E561E}" destId="{913216D7-CDBA-45FD-949D-C5F3A5415CC2}" srcOrd="3" destOrd="0" presId="urn:microsoft.com/office/officeart/2005/8/layout/list1"/>
    <dgm:cxn modelId="{A46B7228-4760-4E2D-B224-40F32D0DDA65}" type="presParOf" srcId="{D6640C4C-859F-4953-A99D-B989BE0E561E}" destId="{905501F2-FB59-4D7C-9788-BA5A0D2156E9}" srcOrd="4" destOrd="0" presId="urn:microsoft.com/office/officeart/2005/8/layout/list1"/>
    <dgm:cxn modelId="{2F8C0366-EE7F-4998-8A40-260AAF36BFA4}" type="presParOf" srcId="{905501F2-FB59-4D7C-9788-BA5A0D2156E9}" destId="{A52571C6-49ED-4F46-992D-E4710D080151}" srcOrd="0" destOrd="0" presId="urn:microsoft.com/office/officeart/2005/8/layout/list1"/>
    <dgm:cxn modelId="{043D7E2B-ED62-4118-8B42-D6AF5B21DA85}" type="presParOf" srcId="{905501F2-FB59-4D7C-9788-BA5A0D2156E9}" destId="{9BBD145A-3A70-4148-988B-F4DB0ADA37BA}" srcOrd="1" destOrd="0" presId="urn:microsoft.com/office/officeart/2005/8/layout/list1"/>
    <dgm:cxn modelId="{E3EA43BB-2832-4E7B-88B8-C6C33BC4EB8A}" type="presParOf" srcId="{D6640C4C-859F-4953-A99D-B989BE0E561E}" destId="{CC8B0315-2038-4A11-8CE6-149AB3965E20}" srcOrd="5" destOrd="0" presId="urn:microsoft.com/office/officeart/2005/8/layout/list1"/>
    <dgm:cxn modelId="{3E148F2E-6D34-45D7-A52C-BDC17F8E47BA}" type="presParOf" srcId="{D6640C4C-859F-4953-A99D-B989BE0E561E}" destId="{9007CCF7-9660-4F7E-BD15-3951974C175A}" srcOrd="6" destOrd="0" presId="urn:microsoft.com/office/officeart/2005/8/layout/list1"/>
    <dgm:cxn modelId="{1D9F7F7B-B3C7-4E40-B232-D0534ABD9951}" type="presParOf" srcId="{D6640C4C-859F-4953-A99D-B989BE0E561E}" destId="{76160216-9D87-423E-AD55-8464AE7282BC}" srcOrd="7" destOrd="0" presId="urn:microsoft.com/office/officeart/2005/8/layout/list1"/>
    <dgm:cxn modelId="{C8BF44CA-176B-4953-8E3A-1765F075BBAD}" type="presParOf" srcId="{D6640C4C-859F-4953-A99D-B989BE0E561E}" destId="{11483D41-3E86-47A9-92ED-2BFC2D1A0283}" srcOrd="8" destOrd="0" presId="urn:microsoft.com/office/officeart/2005/8/layout/list1"/>
    <dgm:cxn modelId="{5B69B062-F08D-497D-B661-8BCDC63DC50E}" type="presParOf" srcId="{11483D41-3E86-47A9-92ED-2BFC2D1A0283}" destId="{C08023F4-A6D2-49C6-9D7C-4D5ED76986E3}" srcOrd="0" destOrd="0" presId="urn:microsoft.com/office/officeart/2005/8/layout/list1"/>
    <dgm:cxn modelId="{9FAAE1D6-C4CC-45FC-8EAC-E85744F5CEB1}" type="presParOf" srcId="{11483D41-3E86-47A9-92ED-2BFC2D1A0283}" destId="{1DF77D93-5BD1-4E2D-B274-030298CCAF73}" srcOrd="1" destOrd="0" presId="urn:microsoft.com/office/officeart/2005/8/layout/list1"/>
    <dgm:cxn modelId="{EC0E394A-903D-4E11-861E-C6F523A3A222}" type="presParOf" srcId="{D6640C4C-859F-4953-A99D-B989BE0E561E}" destId="{8C9A192D-FA8D-4919-8FE1-B649C3DDDCE9}" srcOrd="9" destOrd="0" presId="urn:microsoft.com/office/officeart/2005/8/layout/list1"/>
    <dgm:cxn modelId="{1448E56A-DBC0-4078-B286-56E715F6C418}" type="presParOf" srcId="{D6640C4C-859F-4953-A99D-B989BE0E561E}" destId="{BAED71C0-4682-43DC-BDED-0B58A7FF4CA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7F62EE81-4D99-49FE-B970-627216E2C0EB}" type="doc">
      <dgm:prSet loTypeId="urn:microsoft.com/office/officeart/2005/8/layout/hierarchy2" loCatId="hierarchy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4E825F3-53A9-4AF3-AEE5-08703102CA57}">
      <dgm:prSet phldrT="[Текст]"/>
      <dgm:spPr/>
      <dgm:t>
        <a:bodyPr vert="vert270"/>
        <a:lstStyle/>
        <a:p>
          <a:r>
            <a:rPr lang="ru-RU" b="1" dirty="0" smtClean="0"/>
            <a:t>Техногенного характера</a:t>
          </a:r>
          <a:endParaRPr lang="ru-RU" b="1" dirty="0"/>
        </a:p>
      </dgm:t>
    </dgm:pt>
    <dgm:pt modelId="{4F2693A7-3AA1-44FA-BA12-424AD41EF528}" type="parTrans" cxnId="{C8985955-E6B0-4BAA-8AE0-01808EAA0EB5}">
      <dgm:prSet/>
      <dgm:spPr/>
      <dgm:t>
        <a:bodyPr/>
        <a:lstStyle/>
        <a:p>
          <a:endParaRPr lang="ru-RU"/>
        </a:p>
      </dgm:t>
    </dgm:pt>
    <dgm:pt modelId="{DA116CB6-9911-48A4-BB66-5F8DABC0CE1E}" type="sibTrans" cxnId="{C8985955-E6B0-4BAA-8AE0-01808EAA0EB5}">
      <dgm:prSet/>
      <dgm:spPr/>
      <dgm:t>
        <a:bodyPr/>
        <a:lstStyle/>
        <a:p>
          <a:endParaRPr lang="ru-RU"/>
        </a:p>
      </dgm:t>
    </dgm:pt>
    <dgm:pt modelId="{210A0E7D-E653-43EF-8F6C-8F681B60DA56}">
      <dgm:prSet phldrT="[Текст]" custT="1"/>
      <dgm:spPr/>
      <dgm:t>
        <a:bodyPr/>
        <a:lstStyle/>
        <a:p>
          <a:r>
            <a:rPr lang="ru-RU" sz="2400" b="1" dirty="0" smtClean="0"/>
            <a:t>Транспортные аварии</a:t>
          </a:r>
          <a:endParaRPr lang="ru-RU" sz="2400" b="1" dirty="0"/>
        </a:p>
      </dgm:t>
    </dgm:pt>
    <dgm:pt modelId="{52DC5EF5-697F-47BB-84DB-F76F755689F3}" type="parTrans" cxnId="{AE15CE44-4496-45A8-9CF5-53F0D4C09690}">
      <dgm:prSet/>
      <dgm:spPr/>
      <dgm:t>
        <a:bodyPr/>
        <a:lstStyle/>
        <a:p>
          <a:endParaRPr lang="ru-RU"/>
        </a:p>
      </dgm:t>
    </dgm:pt>
    <dgm:pt modelId="{E660D514-CDD9-4142-AACD-55DFCC6AC28F}" type="sibTrans" cxnId="{AE15CE44-4496-45A8-9CF5-53F0D4C09690}">
      <dgm:prSet/>
      <dgm:spPr/>
      <dgm:t>
        <a:bodyPr/>
        <a:lstStyle/>
        <a:p>
          <a:endParaRPr lang="ru-RU"/>
        </a:p>
      </dgm:t>
    </dgm:pt>
    <dgm:pt modelId="{B019A8EC-368F-4913-9071-754158D6BF8F}">
      <dgm:prSet phldrT="[Текст]" custT="1"/>
      <dgm:spPr/>
      <dgm:t>
        <a:bodyPr/>
        <a:lstStyle/>
        <a:p>
          <a:r>
            <a:rPr lang="ru-RU" sz="2400" b="1" dirty="0" smtClean="0"/>
            <a:t>Пожары, взрывы, угрозы взрывов</a:t>
          </a:r>
          <a:endParaRPr lang="ru-RU" sz="2400" b="1" dirty="0"/>
        </a:p>
      </dgm:t>
    </dgm:pt>
    <dgm:pt modelId="{C2210974-9FAB-4E2D-9FB3-0342A6E3F547}" type="parTrans" cxnId="{20CD63EB-3789-4BCB-8913-26EFDE3BA6FC}">
      <dgm:prSet/>
      <dgm:spPr/>
      <dgm:t>
        <a:bodyPr/>
        <a:lstStyle/>
        <a:p>
          <a:endParaRPr lang="ru-RU"/>
        </a:p>
      </dgm:t>
    </dgm:pt>
    <dgm:pt modelId="{A944F71E-51E9-407C-8326-6F02FE03B338}" type="sibTrans" cxnId="{20CD63EB-3789-4BCB-8913-26EFDE3BA6FC}">
      <dgm:prSet/>
      <dgm:spPr/>
      <dgm:t>
        <a:bodyPr/>
        <a:lstStyle/>
        <a:p>
          <a:endParaRPr lang="ru-RU"/>
        </a:p>
      </dgm:t>
    </dgm:pt>
    <dgm:pt modelId="{7AFF7E81-90E4-4DD0-9103-D0EF095E2CD2}">
      <dgm:prSet phldrT="[Текст]" custT="1"/>
      <dgm:spPr/>
      <dgm:t>
        <a:bodyPr/>
        <a:lstStyle/>
        <a:p>
          <a:r>
            <a:rPr lang="ru-RU" sz="2400" b="1" dirty="0" smtClean="0"/>
            <a:t>Аварии с выбросом химическим опасных веществ</a:t>
          </a:r>
          <a:endParaRPr lang="ru-RU" sz="2400" b="1" dirty="0"/>
        </a:p>
      </dgm:t>
    </dgm:pt>
    <dgm:pt modelId="{DF430CEE-6846-4FBE-ACF9-A9CD0E611BE0}" type="parTrans" cxnId="{E5C233EF-8378-4588-BD2E-72574649F170}">
      <dgm:prSet/>
      <dgm:spPr/>
      <dgm:t>
        <a:bodyPr/>
        <a:lstStyle/>
        <a:p>
          <a:endParaRPr lang="ru-RU"/>
        </a:p>
      </dgm:t>
    </dgm:pt>
    <dgm:pt modelId="{CFD6BD6A-D417-4B9F-B266-813131B6784C}" type="sibTrans" cxnId="{E5C233EF-8378-4588-BD2E-72574649F170}">
      <dgm:prSet/>
      <dgm:spPr/>
      <dgm:t>
        <a:bodyPr/>
        <a:lstStyle/>
        <a:p>
          <a:endParaRPr lang="ru-RU"/>
        </a:p>
      </dgm:t>
    </dgm:pt>
    <dgm:pt modelId="{1F5A8ED1-2075-4B5D-9CEF-4F3D2B26A01F}">
      <dgm:prSet phldrT="[Текст]" custT="1"/>
      <dgm:spPr/>
      <dgm:t>
        <a:bodyPr/>
        <a:lstStyle/>
        <a:p>
          <a:r>
            <a:rPr lang="ru-RU" sz="2400" b="1" dirty="0" smtClean="0"/>
            <a:t>Аварии с выбросом радиоактивных веществ</a:t>
          </a:r>
          <a:endParaRPr lang="ru-RU" sz="2400" b="1" dirty="0"/>
        </a:p>
      </dgm:t>
    </dgm:pt>
    <dgm:pt modelId="{2106662B-48C8-4CAB-9F05-C03639CFCC89}" type="parTrans" cxnId="{7B67A234-27C5-4FB1-BE1F-E8678B688EA0}">
      <dgm:prSet/>
      <dgm:spPr/>
      <dgm:t>
        <a:bodyPr/>
        <a:lstStyle/>
        <a:p>
          <a:endParaRPr lang="ru-RU"/>
        </a:p>
      </dgm:t>
    </dgm:pt>
    <dgm:pt modelId="{DB136DD0-9A06-4342-8E33-3433CB06078A}" type="sibTrans" cxnId="{7B67A234-27C5-4FB1-BE1F-E8678B688EA0}">
      <dgm:prSet/>
      <dgm:spPr/>
      <dgm:t>
        <a:bodyPr/>
        <a:lstStyle/>
        <a:p>
          <a:endParaRPr lang="ru-RU"/>
        </a:p>
      </dgm:t>
    </dgm:pt>
    <dgm:pt modelId="{AA5C93FB-D991-494F-A5C2-FF9B6D39549D}">
      <dgm:prSet phldrT="[Текст]" custT="1"/>
      <dgm:spPr/>
      <dgm:t>
        <a:bodyPr/>
        <a:lstStyle/>
        <a:p>
          <a:r>
            <a:rPr lang="ru-RU" sz="2400" b="1" dirty="0" smtClean="0"/>
            <a:t>Аварии с выбросом биологически опасных веществ</a:t>
          </a:r>
          <a:endParaRPr lang="ru-RU" sz="2400" b="1" dirty="0"/>
        </a:p>
      </dgm:t>
    </dgm:pt>
    <dgm:pt modelId="{16226770-4CC8-4B42-A1A6-E19C53BD7B3D}" type="parTrans" cxnId="{C6893971-A1C7-464F-A175-3E6F2AACF22E}">
      <dgm:prSet/>
      <dgm:spPr/>
      <dgm:t>
        <a:bodyPr/>
        <a:lstStyle/>
        <a:p>
          <a:endParaRPr lang="ru-RU"/>
        </a:p>
      </dgm:t>
    </dgm:pt>
    <dgm:pt modelId="{B6D7B2F6-6168-428E-8B2A-4FCEB6B808B3}" type="sibTrans" cxnId="{C6893971-A1C7-464F-A175-3E6F2AACF22E}">
      <dgm:prSet/>
      <dgm:spPr/>
      <dgm:t>
        <a:bodyPr/>
        <a:lstStyle/>
        <a:p>
          <a:endParaRPr lang="ru-RU"/>
        </a:p>
      </dgm:t>
    </dgm:pt>
    <dgm:pt modelId="{081407B8-E4E9-4081-8377-963EDABB5DE9}">
      <dgm:prSet phldrT="[Текст]" custT="1"/>
      <dgm:spPr/>
      <dgm:t>
        <a:bodyPr/>
        <a:lstStyle/>
        <a:p>
          <a:r>
            <a:rPr lang="ru-RU" sz="2400" b="1" dirty="0" smtClean="0"/>
            <a:t>Внезапное обрушение зданий</a:t>
          </a:r>
          <a:endParaRPr lang="ru-RU" sz="2400" b="1" dirty="0"/>
        </a:p>
      </dgm:t>
    </dgm:pt>
    <dgm:pt modelId="{6FC515D5-B2CF-4769-888C-7DAD95872AA7}" type="parTrans" cxnId="{DEE3EFE8-238F-4314-803B-E0575B920855}">
      <dgm:prSet/>
      <dgm:spPr/>
      <dgm:t>
        <a:bodyPr/>
        <a:lstStyle/>
        <a:p>
          <a:endParaRPr lang="ru-RU"/>
        </a:p>
      </dgm:t>
    </dgm:pt>
    <dgm:pt modelId="{DA12E851-7EAA-4FE6-9DC3-3F76D71F9CBD}" type="sibTrans" cxnId="{DEE3EFE8-238F-4314-803B-E0575B920855}">
      <dgm:prSet/>
      <dgm:spPr/>
      <dgm:t>
        <a:bodyPr/>
        <a:lstStyle/>
        <a:p>
          <a:endParaRPr lang="ru-RU"/>
        </a:p>
      </dgm:t>
    </dgm:pt>
    <dgm:pt modelId="{A1BBAD29-E535-4F86-9607-0D45087763E3}">
      <dgm:prSet phldrT="[Текст]" custT="1"/>
      <dgm:spPr/>
      <dgm:t>
        <a:bodyPr/>
        <a:lstStyle/>
        <a:p>
          <a:r>
            <a:rPr lang="ru-RU" sz="2400" b="1" dirty="0" smtClean="0"/>
            <a:t>Аварии на электроэнергетических установках</a:t>
          </a:r>
          <a:endParaRPr lang="ru-RU" sz="2400" b="1" dirty="0"/>
        </a:p>
      </dgm:t>
    </dgm:pt>
    <dgm:pt modelId="{EA49CB61-A71F-4A13-A10E-3AC767E24A8E}" type="parTrans" cxnId="{AE94CB1C-C145-421D-BEE0-F0AFD2194BF0}">
      <dgm:prSet/>
      <dgm:spPr/>
      <dgm:t>
        <a:bodyPr/>
        <a:lstStyle/>
        <a:p>
          <a:endParaRPr lang="ru-RU"/>
        </a:p>
      </dgm:t>
    </dgm:pt>
    <dgm:pt modelId="{73B08127-D5A7-42E6-951B-6B96399715D4}" type="sibTrans" cxnId="{AE94CB1C-C145-421D-BEE0-F0AFD2194BF0}">
      <dgm:prSet/>
      <dgm:spPr/>
      <dgm:t>
        <a:bodyPr/>
        <a:lstStyle/>
        <a:p>
          <a:endParaRPr lang="ru-RU"/>
        </a:p>
      </dgm:t>
    </dgm:pt>
    <dgm:pt modelId="{12FEBF3A-D8B5-4D6D-9978-36135D77303B}">
      <dgm:prSet phldrT="[Текст]" custT="1"/>
      <dgm:spPr/>
      <dgm:t>
        <a:bodyPr/>
        <a:lstStyle/>
        <a:p>
          <a:r>
            <a:rPr lang="ru-RU" sz="2400" b="1" dirty="0" smtClean="0"/>
            <a:t>Аварии в коммунальных системах жизнеобеспечения</a:t>
          </a:r>
          <a:endParaRPr lang="ru-RU" sz="2400" b="1" dirty="0"/>
        </a:p>
      </dgm:t>
    </dgm:pt>
    <dgm:pt modelId="{2B2A1CB7-B56D-407D-AC9A-4B3F9991D674}" type="parTrans" cxnId="{E4F71551-E9F1-42A1-9942-CBB91628A955}">
      <dgm:prSet/>
      <dgm:spPr/>
      <dgm:t>
        <a:bodyPr/>
        <a:lstStyle/>
        <a:p>
          <a:endParaRPr lang="ru-RU"/>
        </a:p>
      </dgm:t>
    </dgm:pt>
    <dgm:pt modelId="{2C4C2CDC-0162-4552-9BDB-4848D9A95B88}" type="sibTrans" cxnId="{E4F71551-E9F1-42A1-9942-CBB91628A955}">
      <dgm:prSet/>
      <dgm:spPr/>
      <dgm:t>
        <a:bodyPr/>
        <a:lstStyle/>
        <a:p>
          <a:endParaRPr lang="ru-RU"/>
        </a:p>
      </dgm:t>
    </dgm:pt>
    <dgm:pt modelId="{58CEE1AA-1847-4EC2-8B03-83A9B4B88B2B}">
      <dgm:prSet phldrT="[Текст]" custT="1"/>
      <dgm:spPr/>
      <dgm:t>
        <a:bodyPr/>
        <a:lstStyle/>
        <a:p>
          <a:r>
            <a:rPr lang="ru-RU" sz="2400" b="1" dirty="0" smtClean="0"/>
            <a:t>Аварии на очистных сооружениях</a:t>
          </a:r>
          <a:endParaRPr lang="ru-RU" sz="2400" b="1" dirty="0"/>
        </a:p>
      </dgm:t>
    </dgm:pt>
    <dgm:pt modelId="{D47DB2F6-1810-4289-A52F-283A3664F095}" type="parTrans" cxnId="{96E110A5-C2BB-410C-8F00-4E57B2CECBAE}">
      <dgm:prSet/>
      <dgm:spPr/>
      <dgm:t>
        <a:bodyPr/>
        <a:lstStyle/>
        <a:p>
          <a:endParaRPr lang="ru-RU"/>
        </a:p>
      </dgm:t>
    </dgm:pt>
    <dgm:pt modelId="{9F7C78CC-AEF5-4A91-AEE2-06DC07AA421A}" type="sibTrans" cxnId="{96E110A5-C2BB-410C-8F00-4E57B2CECBAE}">
      <dgm:prSet/>
      <dgm:spPr/>
      <dgm:t>
        <a:bodyPr/>
        <a:lstStyle/>
        <a:p>
          <a:endParaRPr lang="ru-RU"/>
        </a:p>
      </dgm:t>
    </dgm:pt>
    <dgm:pt modelId="{300D5823-F0AD-4BC4-A1D2-EA723D2DB13E}">
      <dgm:prSet phldrT="[Текст]" custT="1"/>
      <dgm:spPr/>
      <dgm:t>
        <a:bodyPr/>
        <a:lstStyle/>
        <a:p>
          <a:r>
            <a:rPr lang="ru-RU" sz="2400" b="1" dirty="0" smtClean="0"/>
            <a:t>Гидродинамические аварии</a:t>
          </a:r>
          <a:endParaRPr lang="ru-RU" sz="2400" b="1" dirty="0"/>
        </a:p>
      </dgm:t>
    </dgm:pt>
    <dgm:pt modelId="{89D51D98-5CDD-406F-A6E3-4A5B68DFFEB9}" type="parTrans" cxnId="{B96417E0-B301-4286-B46E-039FF377ECCA}">
      <dgm:prSet/>
      <dgm:spPr/>
      <dgm:t>
        <a:bodyPr/>
        <a:lstStyle/>
        <a:p>
          <a:endParaRPr lang="ru-RU"/>
        </a:p>
      </dgm:t>
    </dgm:pt>
    <dgm:pt modelId="{732FF23D-7871-4FD2-89F5-66CC33B249CD}" type="sibTrans" cxnId="{B96417E0-B301-4286-B46E-039FF377ECCA}">
      <dgm:prSet/>
      <dgm:spPr/>
      <dgm:t>
        <a:bodyPr/>
        <a:lstStyle/>
        <a:p>
          <a:endParaRPr lang="ru-RU"/>
        </a:p>
      </dgm:t>
    </dgm:pt>
    <dgm:pt modelId="{39FC8D81-1D5C-4F95-A77B-EA4C13FE5072}" type="pres">
      <dgm:prSet presAssocID="{7F62EE81-4D99-49FE-B970-627216E2C0E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CAFCAF5-78D0-465E-9E0A-47737E770F02}" type="pres">
      <dgm:prSet presAssocID="{A4E825F3-53A9-4AF3-AEE5-08703102CA57}" presName="root1" presStyleCnt="0"/>
      <dgm:spPr/>
    </dgm:pt>
    <dgm:pt modelId="{4A788356-7820-4ADD-890B-C754638A943A}" type="pres">
      <dgm:prSet presAssocID="{A4E825F3-53A9-4AF3-AEE5-08703102CA57}" presName="LevelOneTextNode" presStyleLbl="node0" presStyleIdx="0" presStyleCnt="1" custScaleY="11069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3E77A86-62CF-43D6-BC15-F2624456BDB1}" type="pres">
      <dgm:prSet presAssocID="{A4E825F3-53A9-4AF3-AEE5-08703102CA57}" presName="level2hierChild" presStyleCnt="0"/>
      <dgm:spPr/>
    </dgm:pt>
    <dgm:pt modelId="{CE154B33-007D-4F1B-8513-30653CB8B106}" type="pres">
      <dgm:prSet presAssocID="{52DC5EF5-697F-47BB-84DB-F76F755689F3}" presName="conn2-1" presStyleLbl="parChTrans1D2" presStyleIdx="0" presStyleCnt="10"/>
      <dgm:spPr/>
      <dgm:t>
        <a:bodyPr/>
        <a:lstStyle/>
        <a:p>
          <a:endParaRPr lang="ru-RU"/>
        </a:p>
      </dgm:t>
    </dgm:pt>
    <dgm:pt modelId="{78995802-50A4-4234-9A39-F1B2D394FE6D}" type="pres">
      <dgm:prSet presAssocID="{52DC5EF5-697F-47BB-84DB-F76F755689F3}" presName="connTx" presStyleLbl="parChTrans1D2" presStyleIdx="0" presStyleCnt="10"/>
      <dgm:spPr/>
      <dgm:t>
        <a:bodyPr/>
        <a:lstStyle/>
        <a:p>
          <a:endParaRPr lang="ru-RU"/>
        </a:p>
      </dgm:t>
    </dgm:pt>
    <dgm:pt modelId="{8D0315B8-EC69-409C-A1DE-D6570020ACFA}" type="pres">
      <dgm:prSet presAssocID="{210A0E7D-E653-43EF-8F6C-8F681B60DA56}" presName="root2" presStyleCnt="0"/>
      <dgm:spPr/>
    </dgm:pt>
    <dgm:pt modelId="{A8EC8CC9-ECDE-4590-BC1D-9CA30BA4DB99}" type="pres">
      <dgm:prSet presAssocID="{210A0E7D-E653-43EF-8F6C-8F681B60DA56}" presName="LevelTwoTextNode" presStyleLbl="node2" presStyleIdx="0" presStyleCnt="10" custScaleX="8336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4239A3-F317-4779-956D-0F6C0BC786F9}" type="pres">
      <dgm:prSet presAssocID="{210A0E7D-E653-43EF-8F6C-8F681B60DA56}" presName="level3hierChild" presStyleCnt="0"/>
      <dgm:spPr/>
    </dgm:pt>
    <dgm:pt modelId="{E573139C-933F-4270-82CA-B9722182368B}" type="pres">
      <dgm:prSet presAssocID="{C2210974-9FAB-4E2D-9FB3-0342A6E3F547}" presName="conn2-1" presStyleLbl="parChTrans1D2" presStyleIdx="1" presStyleCnt="10"/>
      <dgm:spPr/>
      <dgm:t>
        <a:bodyPr/>
        <a:lstStyle/>
        <a:p>
          <a:endParaRPr lang="ru-RU"/>
        </a:p>
      </dgm:t>
    </dgm:pt>
    <dgm:pt modelId="{FCCFEEBB-F64E-44A8-83BF-49FED26C0B8B}" type="pres">
      <dgm:prSet presAssocID="{C2210974-9FAB-4E2D-9FB3-0342A6E3F547}" presName="connTx" presStyleLbl="parChTrans1D2" presStyleIdx="1" presStyleCnt="10"/>
      <dgm:spPr/>
      <dgm:t>
        <a:bodyPr/>
        <a:lstStyle/>
        <a:p>
          <a:endParaRPr lang="ru-RU"/>
        </a:p>
      </dgm:t>
    </dgm:pt>
    <dgm:pt modelId="{A76F1B10-D552-483C-9A33-CABAFE467360}" type="pres">
      <dgm:prSet presAssocID="{B019A8EC-368F-4913-9071-754158D6BF8F}" presName="root2" presStyleCnt="0"/>
      <dgm:spPr/>
    </dgm:pt>
    <dgm:pt modelId="{51138297-96EF-401C-AFD2-EBF22957362C}" type="pres">
      <dgm:prSet presAssocID="{B019A8EC-368F-4913-9071-754158D6BF8F}" presName="LevelTwoTextNode" presStyleLbl="node2" presStyleIdx="1" presStyleCnt="10" custScaleX="8336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CFB0E9-707D-4291-91D8-F737869A5DD6}" type="pres">
      <dgm:prSet presAssocID="{B019A8EC-368F-4913-9071-754158D6BF8F}" presName="level3hierChild" presStyleCnt="0"/>
      <dgm:spPr/>
    </dgm:pt>
    <dgm:pt modelId="{63FB66D6-22D8-445F-8045-681D8D42C5F0}" type="pres">
      <dgm:prSet presAssocID="{DF430CEE-6846-4FBE-ACF9-A9CD0E611BE0}" presName="conn2-1" presStyleLbl="parChTrans1D2" presStyleIdx="2" presStyleCnt="10"/>
      <dgm:spPr/>
      <dgm:t>
        <a:bodyPr/>
        <a:lstStyle/>
        <a:p>
          <a:endParaRPr lang="ru-RU"/>
        </a:p>
      </dgm:t>
    </dgm:pt>
    <dgm:pt modelId="{BB0A056A-E52A-4CD0-B190-44E37FDF118C}" type="pres">
      <dgm:prSet presAssocID="{DF430CEE-6846-4FBE-ACF9-A9CD0E611BE0}" presName="connTx" presStyleLbl="parChTrans1D2" presStyleIdx="2" presStyleCnt="10"/>
      <dgm:spPr/>
      <dgm:t>
        <a:bodyPr/>
        <a:lstStyle/>
        <a:p>
          <a:endParaRPr lang="ru-RU"/>
        </a:p>
      </dgm:t>
    </dgm:pt>
    <dgm:pt modelId="{BE79FA76-E4DB-4CF1-A126-3E55D56574B4}" type="pres">
      <dgm:prSet presAssocID="{7AFF7E81-90E4-4DD0-9103-D0EF095E2CD2}" presName="root2" presStyleCnt="0"/>
      <dgm:spPr/>
    </dgm:pt>
    <dgm:pt modelId="{9592D4AC-9B66-4D78-843F-19546F4D3CAF}" type="pres">
      <dgm:prSet presAssocID="{7AFF7E81-90E4-4DD0-9103-D0EF095E2CD2}" presName="LevelTwoTextNode" presStyleLbl="node2" presStyleIdx="2" presStyleCnt="10" custScaleX="8336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C74910-C658-4465-BD96-19D8D37D1AC9}" type="pres">
      <dgm:prSet presAssocID="{7AFF7E81-90E4-4DD0-9103-D0EF095E2CD2}" presName="level3hierChild" presStyleCnt="0"/>
      <dgm:spPr/>
    </dgm:pt>
    <dgm:pt modelId="{C9EFC77F-85E0-484E-A807-B6804F7D77A0}" type="pres">
      <dgm:prSet presAssocID="{2106662B-48C8-4CAB-9F05-C03639CFCC89}" presName="conn2-1" presStyleLbl="parChTrans1D2" presStyleIdx="3" presStyleCnt="10"/>
      <dgm:spPr/>
      <dgm:t>
        <a:bodyPr/>
        <a:lstStyle/>
        <a:p>
          <a:endParaRPr lang="ru-RU"/>
        </a:p>
      </dgm:t>
    </dgm:pt>
    <dgm:pt modelId="{EB713CF0-DC5C-468A-829D-3F4A4762813B}" type="pres">
      <dgm:prSet presAssocID="{2106662B-48C8-4CAB-9F05-C03639CFCC89}" presName="connTx" presStyleLbl="parChTrans1D2" presStyleIdx="3" presStyleCnt="10"/>
      <dgm:spPr/>
      <dgm:t>
        <a:bodyPr/>
        <a:lstStyle/>
        <a:p>
          <a:endParaRPr lang="ru-RU"/>
        </a:p>
      </dgm:t>
    </dgm:pt>
    <dgm:pt modelId="{3F0719DE-B3DA-484A-ABF1-5C98F30841BD}" type="pres">
      <dgm:prSet presAssocID="{1F5A8ED1-2075-4B5D-9CEF-4F3D2B26A01F}" presName="root2" presStyleCnt="0"/>
      <dgm:spPr/>
    </dgm:pt>
    <dgm:pt modelId="{C28D3BCD-627C-4169-A91E-82A2D5C59A65}" type="pres">
      <dgm:prSet presAssocID="{1F5A8ED1-2075-4B5D-9CEF-4F3D2B26A01F}" presName="LevelTwoTextNode" presStyleLbl="node2" presStyleIdx="3" presStyleCnt="10" custScaleX="8336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68042D5-F1FC-4F38-A3D3-AF8432F3457E}" type="pres">
      <dgm:prSet presAssocID="{1F5A8ED1-2075-4B5D-9CEF-4F3D2B26A01F}" presName="level3hierChild" presStyleCnt="0"/>
      <dgm:spPr/>
    </dgm:pt>
    <dgm:pt modelId="{72EF39D7-3A4D-4EF1-B0DB-BA7F4F146ED7}" type="pres">
      <dgm:prSet presAssocID="{16226770-4CC8-4B42-A1A6-E19C53BD7B3D}" presName="conn2-1" presStyleLbl="parChTrans1D2" presStyleIdx="4" presStyleCnt="10"/>
      <dgm:spPr/>
      <dgm:t>
        <a:bodyPr/>
        <a:lstStyle/>
        <a:p>
          <a:endParaRPr lang="ru-RU"/>
        </a:p>
      </dgm:t>
    </dgm:pt>
    <dgm:pt modelId="{9EDF0AF2-074C-45AC-88EF-F3284004167C}" type="pres">
      <dgm:prSet presAssocID="{16226770-4CC8-4B42-A1A6-E19C53BD7B3D}" presName="connTx" presStyleLbl="parChTrans1D2" presStyleIdx="4" presStyleCnt="10"/>
      <dgm:spPr/>
      <dgm:t>
        <a:bodyPr/>
        <a:lstStyle/>
        <a:p>
          <a:endParaRPr lang="ru-RU"/>
        </a:p>
      </dgm:t>
    </dgm:pt>
    <dgm:pt modelId="{CF129DCA-96F5-4E7D-9DC6-D9F0A38169FC}" type="pres">
      <dgm:prSet presAssocID="{AA5C93FB-D991-494F-A5C2-FF9B6D39549D}" presName="root2" presStyleCnt="0"/>
      <dgm:spPr/>
    </dgm:pt>
    <dgm:pt modelId="{10FD6D08-85FA-4DBC-B52B-81813091E554}" type="pres">
      <dgm:prSet presAssocID="{AA5C93FB-D991-494F-A5C2-FF9B6D39549D}" presName="LevelTwoTextNode" presStyleLbl="node2" presStyleIdx="4" presStyleCnt="10" custScaleX="8336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5AF950-134D-4D0A-B5AD-AEB42FCF776F}" type="pres">
      <dgm:prSet presAssocID="{AA5C93FB-D991-494F-A5C2-FF9B6D39549D}" presName="level3hierChild" presStyleCnt="0"/>
      <dgm:spPr/>
    </dgm:pt>
    <dgm:pt modelId="{F7EF1D04-DD6D-4DAC-B79F-94C23EAEF19C}" type="pres">
      <dgm:prSet presAssocID="{6FC515D5-B2CF-4769-888C-7DAD95872AA7}" presName="conn2-1" presStyleLbl="parChTrans1D2" presStyleIdx="5" presStyleCnt="10"/>
      <dgm:spPr/>
      <dgm:t>
        <a:bodyPr/>
        <a:lstStyle/>
        <a:p>
          <a:endParaRPr lang="ru-RU"/>
        </a:p>
      </dgm:t>
    </dgm:pt>
    <dgm:pt modelId="{5149C549-AD8D-44B7-BB00-3A45443C0580}" type="pres">
      <dgm:prSet presAssocID="{6FC515D5-B2CF-4769-888C-7DAD95872AA7}" presName="connTx" presStyleLbl="parChTrans1D2" presStyleIdx="5" presStyleCnt="10"/>
      <dgm:spPr/>
      <dgm:t>
        <a:bodyPr/>
        <a:lstStyle/>
        <a:p>
          <a:endParaRPr lang="ru-RU"/>
        </a:p>
      </dgm:t>
    </dgm:pt>
    <dgm:pt modelId="{CDD5685D-6BD1-427C-B478-41CB07436905}" type="pres">
      <dgm:prSet presAssocID="{081407B8-E4E9-4081-8377-963EDABB5DE9}" presName="root2" presStyleCnt="0"/>
      <dgm:spPr/>
    </dgm:pt>
    <dgm:pt modelId="{DEE17BF6-9EF3-429A-94D5-A9D721748B7A}" type="pres">
      <dgm:prSet presAssocID="{081407B8-E4E9-4081-8377-963EDABB5DE9}" presName="LevelTwoTextNode" presStyleLbl="node2" presStyleIdx="5" presStyleCnt="10" custScaleX="8336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BCA78F-1ABA-4FAB-A707-7A4F557D1854}" type="pres">
      <dgm:prSet presAssocID="{081407B8-E4E9-4081-8377-963EDABB5DE9}" presName="level3hierChild" presStyleCnt="0"/>
      <dgm:spPr/>
    </dgm:pt>
    <dgm:pt modelId="{9369E9FA-6572-47B7-A0C3-241E4B63B681}" type="pres">
      <dgm:prSet presAssocID="{EA49CB61-A71F-4A13-A10E-3AC767E24A8E}" presName="conn2-1" presStyleLbl="parChTrans1D2" presStyleIdx="6" presStyleCnt="10"/>
      <dgm:spPr/>
      <dgm:t>
        <a:bodyPr/>
        <a:lstStyle/>
        <a:p>
          <a:endParaRPr lang="ru-RU"/>
        </a:p>
      </dgm:t>
    </dgm:pt>
    <dgm:pt modelId="{60B6A507-3720-4BF1-BD7C-4294C914BFF8}" type="pres">
      <dgm:prSet presAssocID="{EA49CB61-A71F-4A13-A10E-3AC767E24A8E}" presName="connTx" presStyleLbl="parChTrans1D2" presStyleIdx="6" presStyleCnt="10"/>
      <dgm:spPr/>
      <dgm:t>
        <a:bodyPr/>
        <a:lstStyle/>
        <a:p>
          <a:endParaRPr lang="ru-RU"/>
        </a:p>
      </dgm:t>
    </dgm:pt>
    <dgm:pt modelId="{E562896D-521C-4A6D-8E7F-E5B4E36A45F6}" type="pres">
      <dgm:prSet presAssocID="{A1BBAD29-E535-4F86-9607-0D45087763E3}" presName="root2" presStyleCnt="0"/>
      <dgm:spPr/>
    </dgm:pt>
    <dgm:pt modelId="{363588B3-44B5-4895-827A-F3B094E87746}" type="pres">
      <dgm:prSet presAssocID="{A1BBAD29-E535-4F86-9607-0D45087763E3}" presName="LevelTwoTextNode" presStyleLbl="node2" presStyleIdx="6" presStyleCnt="10" custScaleX="8336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AF5D559-10B8-41D9-922B-C8226936A34C}" type="pres">
      <dgm:prSet presAssocID="{A1BBAD29-E535-4F86-9607-0D45087763E3}" presName="level3hierChild" presStyleCnt="0"/>
      <dgm:spPr/>
    </dgm:pt>
    <dgm:pt modelId="{C71C7FFF-504C-42F9-B9B9-F059DC311A26}" type="pres">
      <dgm:prSet presAssocID="{2B2A1CB7-B56D-407D-AC9A-4B3F9991D674}" presName="conn2-1" presStyleLbl="parChTrans1D2" presStyleIdx="7" presStyleCnt="10"/>
      <dgm:spPr/>
      <dgm:t>
        <a:bodyPr/>
        <a:lstStyle/>
        <a:p>
          <a:endParaRPr lang="ru-RU"/>
        </a:p>
      </dgm:t>
    </dgm:pt>
    <dgm:pt modelId="{1E90816F-129A-4B84-BE0C-682EBFD9FF32}" type="pres">
      <dgm:prSet presAssocID="{2B2A1CB7-B56D-407D-AC9A-4B3F9991D674}" presName="connTx" presStyleLbl="parChTrans1D2" presStyleIdx="7" presStyleCnt="10"/>
      <dgm:spPr/>
      <dgm:t>
        <a:bodyPr/>
        <a:lstStyle/>
        <a:p>
          <a:endParaRPr lang="ru-RU"/>
        </a:p>
      </dgm:t>
    </dgm:pt>
    <dgm:pt modelId="{2CAF3DB7-1A90-48A9-A91A-E2657707A4BC}" type="pres">
      <dgm:prSet presAssocID="{12FEBF3A-D8B5-4D6D-9978-36135D77303B}" presName="root2" presStyleCnt="0"/>
      <dgm:spPr/>
    </dgm:pt>
    <dgm:pt modelId="{2FDD56D6-A0D9-4A17-A1E8-95FAC8F6A54C}" type="pres">
      <dgm:prSet presAssocID="{12FEBF3A-D8B5-4D6D-9978-36135D77303B}" presName="LevelTwoTextNode" presStyleLbl="node2" presStyleIdx="7" presStyleCnt="10" custScaleX="8336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C246464-80C5-44C9-B957-699EB7370326}" type="pres">
      <dgm:prSet presAssocID="{12FEBF3A-D8B5-4D6D-9978-36135D77303B}" presName="level3hierChild" presStyleCnt="0"/>
      <dgm:spPr/>
    </dgm:pt>
    <dgm:pt modelId="{AC92DAE9-83D1-449C-9D32-CA22C776524B}" type="pres">
      <dgm:prSet presAssocID="{D47DB2F6-1810-4289-A52F-283A3664F095}" presName="conn2-1" presStyleLbl="parChTrans1D2" presStyleIdx="8" presStyleCnt="10"/>
      <dgm:spPr/>
      <dgm:t>
        <a:bodyPr/>
        <a:lstStyle/>
        <a:p>
          <a:endParaRPr lang="ru-RU"/>
        </a:p>
      </dgm:t>
    </dgm:pt>
    <dgm:pt modelId="{CD89577A-81CB-4A0C-B775-0D28D1522C4B}" type="pres">
      <dgm:prSet presAssocID="{D47DB2F6-1810-4289-A52F-283A3664F095}" presName="connTx" presStyleLbl="parChTrans1D2" presStyleIdx="8" presStyleCnt="10"/>
      <dgm:spPr/>
      <dgm:t>
        <a:bodyPr/>
        <a:lstStyle/>
        <a:p>
          <a:endParaRPr lang="ru-RU"/>
        </a:p>
      </dgm:t>
    </dgm:pt>
    <dgm:pt modelId="{498F964B-37BD-47FA-B61F-A33AE3510142}" type="pres">
      <dgm:prSet presAssocID="{58CEE1AA-1847-4EC2-8B03-83A9B4B88B2B}" presName="root2" presStyleCnt="0"/>
      <dgm:spPr/>
    </dgm:pt>
    <dgm:pt modelId="{23245477-4FBE-4150-9907-0EEFA08317C5}" type="pres">
      <dgm:prSet presAssocID="{58CEE1AA-1847-4EC2-8B03-83A9B4B88B2B}" presName="LevelTwoTextNode" presStyleLbl="node2" presStyleIdx="8" presStyleCnt="10" custScaleX="8336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EB99835-E25A-46E3-95ED-822AB728766F}" type="pres">
      <dgm:prSet presAssocID="{58CEE1AA-1847-4EC2-8B03-83A9B4B88B2B}" presName="level3hierChild" presStyleCnt="0"/>
      <dgm:spPr/>
    </dgm:pt>
    <dgm:pt modelId="{ABE0F401-73AA-4735-A7B3-8907ABD50B2C}" type="pres">
      <dgm:prSet presAssocID="{89D51D98-5CDD-406F-A6E3-4A5B68DFFEB9}" presName="conn2-1" presStyleLbl="parChTrans1D2" presStyleIdx="9" presStyleCnt="10"/>
      <dgm:spPr/>
      <dgm:t>
        <a:bodyPr/>
        <a:lstStyle/>
        <a:p>
          <a:endParaRPr lang="ru-RU"/>
        </a:p>
      </dgm:t>
    </dgm:pt>
    <dgm:pt modelId="{EC3D634F-F47A-4DDA-8317-1CFCAE8FDB9F}" type="pres">
      <dgm:prSet presAssocID="{89D51D98-5CDD-406F-A6E3-4A5B68DFFEB9}" presName="connTx" presStyleLbl="parChTrans1D2" presStyleIdx="9" presStyleCnt="10"/>
      <dgm:spPr/>
      <dgm:t>
        <a:bodyPr/>
        <a:lstStyle/>
        <a:p>
          <a:endParaRPr lang="ru-RU"/>
        </a:p>
      </dgm:t>
    </dgm:pt>
    <dgm:pt modelId="{794382C4-655E-49C6-8D6A-058A3815914C}" type="pres">
      <dgm:prSet presAssocID="{300D5823-F0AD-4BC4-A1D2-EA723D2DB13E}" presName="root2" presStyleCnt="0"/>
      <dgm:spPr/>
    </dgm:pt>
    <dgm:pt modelId="{172860BD-79B6-4039-8836-25C062767FC3}" type="pres">
      <dgm:prSet presAssocID="{300D5823-F0AD-4BC4-A1D2-EA723D2DB13E}" presName="LevelTwoTextNode" presStyleLbl="node2" presStyleIdx="9" presStyleCnt="10" custScaleX="8336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D225963-B710-4E04-BC1E-7B33A3E7DE9F}" type="pres">
      <dgm:prSet presAssocID="{300D5823-F0AD-4BC4-A1D2-EA723D2DB13E}" presName="level3hierChild" presStyleCnt="0"/>
      <dgm:spPr/>
    </dgm:pt>
  </dgm:ptLst>
  <dgm:cxnLst>
    <dgm:cxn modelId="{20CD63EB-3789-4BCB-8913-26EFDE3BA6FC}" srcId="{A4E825F3-53A9-4AF3-AEE5-08703102CA57}" destId="{B019A8EC-368F-4913-9071-754158D6BF8F}" srcOrd="1" destOrd="0" parTransId="{C2210974-9FAB-4E2D-9FB3-0342A6E3F547}" sibTransId="{A944F71E-51E9-407C-8326-6F02FE03B338}"/>
    <dgm:cxn modelId="{DAD07001-7C77-4BED-85B0-B4AC86FFA330}" type="presOf" srcId="{52DC5EF5-697F-47BB-84DB-F76F755689F3}" destId="{78995802-50A4-4234-9A39-F1B2D394FE6D}" srcOrd="1" destOrd="0" presId="urn:microsoft.com/office/officeart/2005/8/layout/hierarchy2"/>
    <dgm:cxn modelId="{C345C77B-1AE1-4BFA-9E9D-A5FA1A231EF6}" type="presOf" srcId="{89D51D98-5CDD-406F-A6E3-4A5B68DFFEB9}" destId="{EC3D634F-F47A-4DDA-8317-1CFCAE8FDB9F}" srcOrd="1" destOrd="0" presId="urn:microsoft.com/office/officeart/2005/8/layout/hierarchy2"/>
    <dgm:cxn modelId="{D3202329-950D-4C32-8C68-620C1E2B0606}" type="presOf" srcId="{A1BBAD29-E535-4F86-9607-0D45087763E3}" destId="{363588B3-44B5-4895-827A-F3B094E87746}" srcOrd="0" destOrd="0" presId="urn:microsoft.com/office/officeart/2005/8/layout/hierarchy2"/>
    <dgm:cxn modelId="{444844E5-F054-4D34-9EE2-CDF0E5D1D3F0}" type="presOf" srcId="{89D51D98-5CDD-406F-A6E3-4A5B68DFFEB9}" destId="{ABE0F401-73AA-4735-A7B3-8907ABD50B2C}" srcOrd="0" destOrd="0" presId="urn:microsoft.com/office/officeart/2005/8/layout/hierarchy2"/>
    <dgm:cxn modelId="{B96417E0-B301-4286-B46E-039FF377ECCA}" srcId="{A4E825F3-53A9-4AF3-AEE5-08703102CA57}" destId="{300D5823-F0AD-4BC4-A1D2-EA723D2DB13E}" srcOrd="9" destOrd="0" parTransId="{89D51D98-5CDD-406F-A6E3-4A5B68DFFEB9}" sibTransId="{732FF23D-7871-4FD2-89F5-66CC33B249CD}"/>
    <dgm:cxn modelId="{5C8F31C9-862C-4DBF-8319-2DBD650FA223}" type="presOf" srcId="{2106662B-48C8-4CAB-9F05-C03639CFCC89}" destId="{C9EFC77F-85E0-484E-A807-B6804F7D77A0}" srcOrd="0" destOrd="0" presId="urn:microsoft.com/office/officeart/2005/8/layout/hierarchy2"/>
    <dgm:cxn modelId="{AE94CB1C-C145-421D-BEE0-F0AFD2194BF0}" srcId="{A4E825F3-53A9-4AF3-AEE5-08703102CA57}" destId="{A1BBAD29-E535-4F86-9607-0D45087763E3}" srcOrd="6" destOrd="0" parTransId="{EA49CB61-A71F-4A13-A10E-3AC767E24A8E}" sibTransId="{73B08127-D5A7-42E6-951B-6B96399715D4}"/>
    <dgm:cxn modelId="{E4F71551-E9F1-42A1-9942-CBB91628A955}" srcId="{A4E825F3-53A9-4AF3-AEE5-08703102CA57}" destId="{12FEBF3A-D8B5-4D6D-9978-36135D77303B}" srcOrd="7" destOrd="0" parTransId="{2B2A1CB7-B56D-407D-AC9A-4B3F9991D674}" sibTransId="{2C4C2CDC-0162-4552-9BDB-4848D9A95B88}"/>
    <dgm:cxn modelId="{3F97E613-23C0-4429-9801-89174156A21E}" type="presOf" srcId="{52DC5EF5-697F-47BB-84DB-F76F755689F3}" destId="{CE154B33-007D-4F1B-8513-30653CB8B106}" srcOrd="0" destOrd="0" presId="urn:microsoft.com/office/officeart/2005/8/layout/hierarchy2"/>
    <dgm:cxn modelId="{4FD9408F-A454-4BB0-B427-5BF9BB499F14}" type="presOf" srcId="{AA5C93FB-D991-494F-A5C2-FF9B6D39549D}" destId="{10FD6D08-85FA-4DBC-B52B-81813091E554}" srcOrd="0" destOrd="0" presId="urn:microsoft.com/office/officeart/2005/8/layout/hierarchy2"/>
    <dgm:cxn modelId="{7C71DA1A-9D86-453E-84C3-55B0DCBE78DD}" type="presOf" srcId="{C2210974-9FAB-4E2D-9FB3-0342A6E3F547}" destId="{E573139C-933F-4270-82CA-B9722182368B}" srcOrd="0" destOrd="0" presId="urn:microsoft.com/office/officeart/2005/8/layout/hierarchy2"/>
    <dgm:cxn modelId="{C6893971-A1C7-464F-A175-3E6F2AACF22E}" srcId="{A4E825F3-53A9-4AF3-AEE5-08703102CA57}" destId="{AA5C93FB-D991-494F-A5C2-FF9B6D39549D}" srcOrd="4" destOrd="0" parTransId="{16226770-4CC8-4B42-A1A6-E19C53BD7B3D}" sibTransId="{B6D7B2F6-6168-428E-8B2A-4FCEB6B808B3}"/>
    <dgm:cxn modelId="{F6584DEC-2010-41FD-87D0-193920F5D18E}" type="presOf" srcId="{EA49CB61-A71F-4A13-A10E-3AC767E24A8E}" destId="{9369E9FA-6572-47B7-A0C3-241E4B63B681}" srcOrd="0" destOrd="0" presId="urn:microsoft.com/office/officeart/2005/8/layout/hierarchy2"/>
    <dgm:cxn modelId="{24FDB793-A8B6-43D8-BE54-A7BB0F64D945}" type="presOf" srcId="{210A0E7D-E653-43EF-8F6C-8F681B60DA56}" destId="{A8EC8CC9-ECDE-4590-BC1D-9CA30BA4DB99}" srcOrd="0" destOrd="0" presId="urn:microsoft.com/office/officeart/2005/8/layout/hierarchy2"/>
    <dgm:cxn modelId="{96E110A5-C2BB-410C-8F00-4E57B2CECBAE}" srcId="{A4E825F3-53A9-4AF3-AEE5-08703102CA57}" destId="{58CEE1AA-1847-4EC2-8B03-83A9B4B88B2B}" srcOrd="8" destOrd="0" parTransId="{D47DB2F6-1810-4289-A52F-283A3664F095}" sibTransId="{9F7C78CC-AEF5-4A91-AEE2-06DC07AA421A}"/>
    <dgm:cxn modelId="{F9895932-CA46-4704-9A9A-07F1D4D2B3CE}" type="presOf" srcId="{1F5A8ED1-2075-4B5D-9CEF-4F3D2B26A01F}" destId="{C28D3BCD-627C-4169-A91E-82A2D5C59A65}" srcOrd="0" destOrd="0" presId="urn:microsoft.com/office/officeart/2005/8/layout/hierarchy2"/>
    <dgm:cxn modelId="{AE15CE44-4496-45A8-9CF5-53F0D4C09690}" srcId="{A4E825F3-53A9-4AF3-AEE5-08703102CA57}" destId="{210A0E7D-E653-43EF-8F6C-8F681B60DA56}" srcOrd="0" destOrd="0" parTransId="{52DC5EF5-697F-47BB-84DB-F76F755689F3}" sibTransId="{E660D514-CDD9-4142-AACD-55DFCC6AC28F}"/>
    <dgm:cxn modelId="{74FBD1D1-0F13-45A6-BCC3-942BA04AB249}" type="presOf" srcId="{081407B8-E4E9-4081-8377-963EDABB5DE9}" destId="{DEE17BF6-9EF3-429A-94D5-A9D721748B7A}" srcOrd="0" destOrd="0" presId="urn:microsoft.com/office/officeart/2005/8/layout/hierarchy2"/>
    <dgm:cxn modelId="{D4E968D3-78B5-4F19-AED1-CF8CF8C932E3}" type="presOf" srcId="{DF430CEE-6846-4FBE-ACF9-A9CD0E611BE0}" destId="{63FB66D6-22D8-445F-8045-681D8D42C5F0}" srcOrd="0" destOrd="0" presId="urn:microsoft.com/office/officeart/2005/8/layout/hierarchy2"/>
    <dgm:cxn modelId="{E5C233EF-8378-4588-BD2E-72574649F170}" srcId="{A4E825F3-53A9-4AF3-AEE5-08703102CA57}" destId="{7AFF7E81-90E4-4DD0-9103-D0EF095E2CD2}" srcOrd="2" destOrd="0" parTransId="{DF430CEE-6846-4FBE-ACF9-A9CD0E611BE0}" sibTransId="{CFD6BD6A-D417-4B9F-B266-813131B6784C}"/>
    <dgm:cxn modelId="{DFFDC15D-3C75-42CB-9F7E-FF6E167EBC55}" type="presOf" srcId="{2B2A1CB7-B56D-407D-AC9A-4B3F9991D674}" destId="{C71C7FFF-504C-42F9-B9B9-F059DC311A26}" srcOrd="0" destOrd="0" presId="urn:microsoft.com/office/officeart/2005/8/layout/hierarchy2"/>
    <dgm:cxn modelId="{DEE3EFE8-238F-4314-803B-E0575B920855}" srcId="{A4E825F3-53A9-4AF3-AEE5-08703102CA57}" destId="{081407B8-E4E9-4081-8377-963EDABB5DE9}" srcOrd="5" destOrd="0" parTransId="{6FC515D5-B2CF-4769-888C-7DAD95872AA7}" sibTransId="{DA12E851-7EAA-4FE6-9DC3-3F76D71F9CBD}"/>
    <dgm:cxn modelId="{5307AAC3-AB3C-4F06-BA34-0BC9DE791B10}" type="presOf" srcId="{D47DB2F6-1810-4289-A52F-283A3664F095}" destId="{CD89577A-81CB-4A0C-B775-0D28D1522C4B}" srcOrd="1" destOrd="0" presId="urn:microsoft.com/office/officeart/2005/8/layout/hierarchy2"/>
    <dgm:cxn modelId="{F8C8F8C2-029C-4CED-9603-8F280510474D}" type="presOf" srcId="{300D5823-F0AD-4BC4-A1D2-EA723D2DB13E}" destId="{172860BD-79B6-4039-8836-25C062767FC3}" srcOrd="0" destOrd="0" presId="urn:microsoft.com/office/officeart/2005/8/layout/hierarchy2"/>
    <dgm:cxn modelId="{1733C25A-9F88-44B6-9C23-EF1903DFC7D8}" type="presOf" srcId="{16226770-4CC8-4B42-A1A6-E19C53BD7B3D}" destId="{9EDF0AF2-074C-45AC-88EF-F3284004167C}" srcOrd="1" destOrd="0" presId="urn:microsoft.com/office/officeart/2005/8/layout/hierarchy2"/>
    <dgm:cxn modelId="{5020C422-3FB2-4C32-AA60-1955EBD96045}" type="presOf" srcId="{12FEBF3A-D8B5-4D6D-9978-36135D77303B}" destId="{2FDD56D6-A0D9-4A17-A1E8-95FAC8F6A54C}" srcOrd="0" destOrd="0" presId="urn:microsoft.com/office/officeart/2005/8/layout/hierarchy2"/>
    <dgm:cxn modelId="{9C048D41-0445-4F22-B6C5-91673111DC25}" type="presOf" srcId="{2106662B-48C8-4CAB-9F05-C03639CFCC89}" destId="{EB713CF0-DC5C-468A-829D-3F4A4762813B}" srcOrd="1" destOrd="0" presId="urn:microsoft.com/office/officeart/2005/8/layout/hierarchy2"/>
    <dgm:cxn modelId="{17A86112-E11D-4099-92B0-87680018D1AC}" type="presOf" srcId="{2B2A1CB7-B56D-407D-AC9A-4B3F9991D674}" destId="{1E90816F-129A-4B84-BE0C-682EBFD9FF32}" srcOrd="1" destOrd="0" presId="urn:microsoft.com/office/officeart/2005/8/layout/hierarchy2"/>
    <dgm:cxn modelId="{E6F6E258-8231-4DF5-90AA-D827589C9B24}" type="presOf" srcId="{7AFF7E81-90E4-4DD0-9103-D0EF095E2CD2}" destId="{9592D4AC-9B66-4D78-843F-19546F4D3CAF}" srcOrd="0" destOrd="0" presId="urn:microsoft.com/office/officeart/2005/8/layout/hierarchy2"/>
    <dgm:cxn modelId="{4F29FB5B-A206-40E2-A075-564E5F2CFC9A}" type="presOf" srcId="{16226770-4CC8-4B42-A1A6-E19C53BD7B3D}" destId="{72EF39D7-3A4D-4EF1-B0DB-BA7F4F146ED7}" srcOrd="0" destOrd="0" presId="urn:microsoft.com/office/officeart/2005/8/layout/hierarchy2"/>
    <dgm:cxn modelId="{AD71E386-50EF-44F3-B6B2-EA90C8CF0470}" type="presOf" srcId="{D47DB2F6-1810-4289-A52F-283A3664F095}" destId="{AC92DAE9-83D1-449C-9D32-CA22C776524B}" srcOrd="0" destOrd="0" presId="urn:microsoft.com/office/officeart/2005/8/layout/hierarchy2"/>
    <dgm:cxn modelId="{AFE94BED-C914-4BEB-AFBF-062B8F1AC8CF}" type="presOf" srcId="{B019A8EC-368F-4913-9071-754158D6BF8F}" destId="{51138297-96EF-401C-AFD2-EBF22957362C}" srcOrd="0" destOrd="0" presId="urn:microsoft.com/office/officeart/2005/8/layout/hierarchy2"/>
    <dgm:cxn modelId="{221137E7-2D64-4D06-9C55-D317061BAF55}" type="presOf" srcId="{A4E825F3-53A9-4AF3-AEE5-08703102CA57}" destId="{4A788356-7820-4ADD-890B-C754638A943A}" srcOrd="0" destOrd="0" presId="urn:microsoft.com/office/officeart/2005/8/layout/hierarchy2"/>
    <dgm:cxn modelId="{1AD642DE-7DA6-4222-91F6-BF2980A9BD2D}" type="presOf" srcId="{DF430CEE-6846-4FBE-ACF9-A9CD0E611BE0}" destId="{BB0A056A-E52A-4CD0-B190-44E37FDF118C}" srcOrd="1" destOrd="0" presId="urn:microsoft.com/office/officeart/2005/8/layout/hierarchy2"/>
    <dgm:cxn modelId="{1482165D-2A54-4553-86AB-E46A5F194A90}" type="presOf" srcId="{EA49CB61-A71F-4A13-A10E-3AC767E24A8E}" destId="{60B6A507-3720-4BF1-BD7C-4294C914BFF8}" srcOrd="1" destOrd="0" presId="urn:microsoft.com/office/officeart/2005/8/layout/hierarchy2"/>
    <dgm:cxn modelId="{C8985955-E6B0-4BAA-8AE0-01808EAA0EB5}" srcId="{7F62EE81-4D99-49FE-B970-627216E2C0EB}" destId="{A4E825F3-53A9-4AF3-AEE5-08703102CA57}" srcOrd="0" destOrd="0" parTransId="{4F2693A7-3AA1-44FA-BA12-424AD41EF528}" sibTransId="{DA116CB6-9911-48A4-BB66-5F8DABC0CE1E}"/>
    <dgm:cxn modelId="{31D3FDA7-9AF6-4A6E-B5DD-6A7553662923}" type="presOf" srcId="{58CEE1AA-1847-4EC2-8B03-83A9B4B88B2B}" destId="{23245477-4FBE-4150-9907-0EEFA08317C5}" srcOrd="0" destOrd="0" presId="urn:microsoft.com/office/officeart/2005/8/layout/hierarchy2"/>
    <dgm:cxn modelId="{2356B224-8527-4213-A0B7-9673B40C7DDF}" type="presOf" srcId="{C2210974-9FAB-4E2D-9FB3-0342A6E3F547}" destId="{FCCFEEBB-F64E-44A8-83BF-49FED26C0B8B}" srcOrd="1" destOrd="0" presId="urn:microsoft.com/office/officeart/2005/8/layout/hierarchy2"/>
    <dgm:cxn modelId="{2BDB3446-16B7-4B72-9F6E-AEB15E7FE4B5}" type="presOf" srcId="{6FC515D5-B2CF-4769-888C-7DAD95872AA7}" destId="{F7EF1D04-DD6D-4DAC-B79F-94C23EAEF19C}" srcOrd="0" destOrd="0" presId="urn:microsoft.com/office/officeart/2005/8/layout/hierarchy2"/>
    <dgm:cxn modelId="{7B5890E9-57A5-48CF-BB58-D8F66CF7D4C6}" type="presOf" srcId="{7F62EE81-4D99-49FE-B970-627216E2C0EB}" destId="{39FC8D81-1D5C-4F95-A77B-EA4C13FE5072}" srcOrd="0" destOrd="0" presId="urn:microsoft.com/office/officeart/2005/8/layout/hierarchy2"/>
    <dgm:cxn modelId="{8A577C25-EE06-4A6D-9F7A-640F7D570272}" type="presOf" srcId="{6FC515D5-B2CF-4769-888C-7DAD95872AA7}" destId="{5149C549-AD8D-44B7-BB00-3A45443C0580}" srcOrd="1" destOrd="0" presId="urn:microsoft.com/office/officeart/2005/8/layout/hierarchy2"/>
    <dgm:cxn modelId="{7B67A234-27C5-4FB1-BE1F-E8678B688EA0}" srcId="{A4E825F3-53A9-4AF3-AEE5-08703102CA57}" destId="{1F5A8ED1-2075-4B5D-9CEF-4F3D2B26A01F}" srcOrd="3" destOrd="0" parTransId="{2106662B-48C8-4CAB-9F05-C03639CFCC89}" sibTransId="{DB136DD0-9A06-4342-8E33-3433CB06078A}"/>
    <dgm:cxn modelId="{FF8F1BBD-57C7-4264-88FB-8BD814A62B6E}" type="presParOf" srcId="{39FC8D81-1D5C-4F95-A77B-EA4C13FE5072}" destId="{CCAFCAF5-78D0-465E-9E0A-47737E770F02}" srcOrd="0" destOrd="0" presId="urn:microsoft.com/office/officeart/2005/8/layout/hierarchy2"/>
    <dgm:cxn modelId="{506DB0D0-67EC-4B9D-98F2-927AFF3A4195}" type="presParOf" srcId="{CCAFCAF5-78D0-465E-9E0A-47737E770F02}" destId="{4A788356-7820-4ADD-890B-C754638A943A}" srcOrd="0" destOrd="0" presId="urn:microsoft.com/office/officeart/2005/8/layout/hierarchy2"/>
    <dgm:cxn modelId="{3AA0D5CC-49A0-4199-93EF-BDC427EA0C10}" type="presParOf" srcId="{CCAFCAF5-78D0-465E-9E0A-47737E770F02}" destId="{C3E77A86-62CF-43D6-BC15-F2624456BDB1}" srcOrd="1" destOrd="0" presId="urn:microsoft.com/office/officeart/2005/8/layout/hierarchy2"/>
    <dgm:cxn modelId="{6B3C4F85-2110-40A8-BDF7-68B6A96B7287}" type="presParOf" srcId="{C3E77A86-62CF-43D6-BC15-F2624456BDB1}" destId="{CE154B33-007D-4F1B-8513-30653CB8B106}" srcOrd="0" destOrd="0" presId="urn:microsoft.com/office/officeart/2005/8/layout/hierarchy2"/>
    <dgm:cxn modelId="{7CBEAE11-3240-4603-AB36-40DF2923D230}" type="presParOf" srcId="{CE154B33-007D-4F1B-8513-30653CB8B106}" destId="{78995802-50A4-4234-9A39-F1B2D394FE6D}" srcOrd="0" destOrd="0" presId="urn:microsoft.com/office/officeart/2005/8/layout/hierarchy2"/>
    <dgm:cxn modelId="{507E82CB-0A65-4771-8FD2-2B85D576B5CB}" type="presParOf" srcId="{C3E77A86-62CF-43D6-BC15-F2624456BDB1}" destId="{8D0315B8-EC69-409C-A1DE-D6570020ACFA}" srcOrd="1" destOrd="0" presId="urn:microsoft.com/office/officeart/2005/8/layout/hierarchy2"/>
    <dgm:cxn modelId="{B286CF6E-827F-4A7C-8640-12B6F9417385}" type="presParOf" srcId="{8D0315B8-EC69-409C-A1DE-D6570020ACFA}" destId="{A8EC8CC9-ECDE-4590-BC1D-9CA30BA4DB99}" srcOrd="0" destOrd="0" presId="urn:microsoft.com/office/officeart/2005/8/layout/hierarchy2"/>
    <dgm:cxn modelId="{75A061CE-C65F-47DD-9A92-30B8A4EB4D2D}" type="presParOf" srcId="{8D0315B8-EC69-409C-A1DE-D6570020ACFA}" destId="{CE4239A3-F317-4779-956D-0F6C0BC786F9}" srcOrd="1" destOrd="0" presId="urn:microsoft.com/office/officeart/2005/8/layout/hierarchy2"/>
    <dgm:cxn modelId="{00C3C3CF-6252-40AD-9D8E-26AF3939AD2E}" type="presParOf" srcId="{C3E77A86-62CF-43D6-BC15-F2624456BDB1}" destId="{E573139C-933F-4270-82CA-B9722182368B}" srcOrd="2" destOrd="0" presId="urn:microsoft.com/office/officeart/2005/8/layout/hierarchy2"/>
    <dgm:cxn modelId="{7E6D1BBC-9CF1-416B-9244-B9762DCA1000}" type="presParOf" srcId="{E573139C-933F-4270-82CA-B9722182368B}" destId="{FCCFEEBB-F64E-44A8-83BF-49FED26C0B8B}" srcOrd="0" destOrd="0" presId="urn:microsoft.com/office/officeart/2005/8/layout/hierarchy2"/>
    <dgm:cxn modelId="{B5A7B996-EF89-4DF2-9C10-8A8F1F7024DF}" type="presParOf" srcId="{C3E77A86-62CF-43D6-BC15-F2624456BDB1}" destId="{A76F1B10-D552-483C-9A33-CABAFE467360}" srcOrd="3" destOrd="0" presId="urn:microsoft.com/office/officeart/2005/8/layout/hierarchy2"/>
    <dgm:cxn modelId="{72F35245-11F7-4D64-9E42-56DF379BDD04}" type="presParOf" srcId="{A76F1B10-D552-483C-9A33-CABAFE467360}" destId="{51138297-96EF-401C-AFD2-EBF22957362C}" srcOrd="0" destOrd="0" presId="urn:microsoft.com/office/officeart/2005/8/layout/hierarchy2"/>
    <dgm:cxn modelId="{501783ED-B960-4F0B-9BDE-EDF2F6C76E84}" type="presParOf" srcId="{A76F1B10-D552-483C-9A33-CABAFE467360}" destId="{F2CFB0E9-707D-4291-91D8-F737869A5DD6}" srcOrd="1" destOrd="0" presId="urn:microsoft.com/office/officeart/2005/8/layout/hierarchy2"/>
    <dgm:cxn modelId="{33C3D119-3AED-41EA-918E-49BF1BF11EA2}" type="presParOf" srcId="{C3E77A86-62CF-43D6-BC15-F2624456BDB1}" destId="{63FB66D6-22D8-445F-8045-681D8D42C5F0}" srcOrd="4" destOrd="0" presId="urn:microsoft.com/office/officeart/2005/8/layout/hierarchy2"/>
    <dgm:cxn modelId="{C0BA200F-CD41-4D1B-9DB2-6982C7B8BC62}" type="presParOf" srcId="{63FB66D6-22D8-445F-8045-681D8D42C5F0}" destId="{BB0A056A-E52A-4CD0-B190-44E37FDF118C}" srcOrd="0" destOrd="0" presId="urn:microsoft.com/office/officeart/2005/8/layout/hierarchy2"/>
    <dgm:cxn modelId="{D5AC2E0B-06E4-49C6-A0D8-D4A5BEA4DB94}" type="presParOf" srcId="{C3E77A86-62CF-43D6-BC15-F2624456BDB1}" destId="{BE79FA76-E4DB-4CF1-A126-3E55D56574B4}" srcOrd="5" destOrd="0" presId="urn:microsoft.com/office/officeart/2005/8/layout/hierarchy2"/>
    <dgm:cxn modelId="{7162A727-E5E7-4AA2-83D1-16527FC796B6}" type="presParOf" srcId="{BE79FA76-E4DB-4CF1-A126-3E55D56574B4}" destId="{9592D4AC-9B66-4D78-843F-19546F4D3CAF}" srcOrd="0" destOrd="0" presId="urn:microsoft.com/office/officeart/2005/8/layout/hierarchy2"/>
    <dgm:cxn modelId="{ABB24F0F-1CAF-4F4B-90A6-8369BCC9B94A}" type="presParOf" srcId="{BE79FA76-E4DB-4CF1-A126-3E55D56574B4}" destId="{DEC74910-C658-4465-BD96-19D8D37D1AC9}" srcOrd="1" destOrd="0" presId="urn:microsoft.com/office/officeart/2005/8/layout/hierarchy2"/>
    <dgm:cxn modelId="{994EDB42-1BA2-4AC2-AF24-89957F8F3C62}" type="presParOf" srcId="{C3E77A86-62CF-43D6-BC15-F2624456BDB1}" destId="{C9EFC77F-85E0-484E-A807-B6804F7D77A0}" srcOrd="6" destOrd="0" presId="urn:microsoft.com/office/officeart/2005/8/layout/hierarchy2"/>
    <dgm:cxn modelId="{BABC68A9-4879-4010-996C-020BE1FE475B}" type="presParOf" srcId="{C9EFC77F-85E0-484E-A807-B6804F7D77A0}" destId="{EB713CF0-DC5C-468A-829D-3F4A4762813B}" srcOrd="0" destOrd="0" presId="urn:microsoft.com/office/officeart/2005/8/layout/hierarchy2"/>
    <dgm:cxn modelId="{5B4C5304-A801-4D22-AE17-F465BBACD66F}" type="presParOf" srcId="{C3E77A86-62CF-43D6-BC15-F2624456BDB1}" destId="{3F0719DE-B3DA-484A-ABF1-5C98F30841BD}" srcOrd="7" destOrd="0" presId="urn:microsoft.com/office/officeart/2005/8/layout/hierarchy2"/>
    <dgm:cxn modelId="{2B513AAB-2669-4343-9E04-A009B62FF44B}" type="presParOf" srcId="{3F0719DE-B3DA-484A-ABF1-5C98F30841BD}" destId="{C28D3BCD-627C-4169-A91E-82A2D5C59A65}" srcOrd="0" destOrd="0" presId="urn:microsoft.com/office/officeart/2005/8/layout/hierarchy2"/>
    <dgm:cxn modelId="{4523F07B-CA0E-4845-B968-DDB838CA4166}" type="presParOf" srcId="{3F0719DE-B3DA-484A-ABF1-5C98F30841BD}" destId="{268042D5-F1FC-4F38-A3D3-AF8432F3457E}" srcOrd="1" destOrd="0" presId="urn:microsoft.com/office/officeart/2005/8/layout/hierarchy2"/>
    <dgm:cxn modelId="{EE3A857D-2D0D-4069-99AE-5DA1941C1FA8}" type="presParOf" srcId="{C3E77A86-62CF-43D6-BC15-F2624456BDB1}" destId="{72EF39D7-3A4D-4EF1-B0DB-BA7F4F146ED7}" srcOrd="8" destOrd="0" presId="urn:microsoft.com/office/officeart/2005/8/layout/hierarchy2"/>
    <dgm:cxn modelId="{3B738612-5B32-4B2E-9CF9-FDFFEDA099C1}" type="presParOf" srcId="{72EF39D7-3A4D-4EF1-B0DB-BA7F4F146ED7}" destId="{9EDF0AF2-074C-45AC-88EF-F3284004167C}" srcOrd="0" destOrd="0" presId="urn:microsoft.com/office/officeart/2005/8/layout/hierarchy2"/>
    <dgm:cxn modelId="{68522060-E75F-4A8D-A30A-E976334FBB7B}" type="presParOf" srcId="{C3E77A86-62CF-43D6-BC15-F2624456BDB1}" destId="{CF129DCA-96F5-4E7D-9DC6-D9F0A38169FC}" srcOrd="9" destOrd="0" presId="urn:microsoft.com/office/officeart/2005/8/layout/hierarchy2"/>
    <dgm:cxn modelId="{B9ACF53D-290F-4F94-B276-8716CE68ACBC}" type="presParOf" srcId="{CF129DCA-96F5-4E7D-9DC6-D9F0A38169FC}" destId="{10FD6D08-85FA-4DBC-B52B-81813091E554}" srcOrd="0" destOrd="0" presId="urn:microsoft.com/office/officeart/2005/8/layout/hierarchy2"/>
    <dgm:cxn modelId="{6685D679-7C0F-4180-AA18-CBECAF72F201}" type="presParOf" srcId="{CF129DCA-96F5-4E7D-9DC6-D9F0A38169FC}" destId="{015AF950-134D-4D0A-B5AD-AEB42FCF776F}" srcOrd="1" destOrd="0" presId="urn:microsoft.com/office/officeart/2005/8/layout/hierarchy2"/>
    <dgm:cxn modelId="{9D11E3DD-AC78-475F-A2B0-EEF52685DD6E}" type="presParOf" srcId="{C3E77A86-62CF-43D6-BC15-F2624456BDB1}" destId="{F7EF1D04-DD6D-4DAC-B79F-94C23EAEF19C}" srcOrd="10" destOrd="0" presId="urn:microsoft.com/office/officeart/2005/8/layout/hierarchy2"/>
    <dgm:cxn modelId="{B2766611-D716-4846-9975-B512F0FE0BB8}" type="presParOf" srcId="{F7EF1D04-DD6D-4DAC-B79F-94C23EAEF19C}" destId="{5149C549-AD8D-44B7-BB00-3A45443C0580}" srcOrd="0" destOrd="0" presId="urn:microsoft.com/office/officeart/2005/8/layout/hierarchy2"/>
    <dgm:cxn modelId="{09CC92CE-AE60-47CB-B6DC-B39890437DE7}" type="presParOf" srcId="{C3E77A86-62CF-43D6-BC15-F2624456BDB1}" destId="{CDD5685D-6BD1-427C-B478-41CB07436905}" srcOrd="11" destOrd="0" presId="urn:microsoft.com/office/officeart/2005/8/layout/hierarchy2"/>
    <dgm:cxn modelId="{E6B682D2-35F6-4155-A532-32C3CABA1818}" type="presParOf" srcId="{CDD5685D-6BD1-427C-B478-41CB07436905}" destId="{DEE17BF6-9EF3-429A-94D5-A9D721748B7A}" srcOrd="0" destOrd="0" presId="urn:microsoft.com/office/officeart/2005/8/layout/hierarchy2"/>
    <dgm:cxn modelId="{EF33FE89-D3FC-40B4-84FB-6353314455B1}" type="presParOf" srcId="{CDD5685D-6BD1-427C-B478-41CB07436905}" destId="{CABCA78F-1ABA-4FAB-A707-7A4F557D1854}" srcOrd="1" destOrd="0" presId="urn:microsoft.com/office/officeart/2005/8/layout/hierarchy2"/>
    <dgm:cxn modelId="{8C52C132-5953-4122-B0A6-FF34B7D0889A}" type="presParOf" srcId="{C3E77A86-62CF-43D6-BC15-F2624456BDB1}" destId="{9369E9FA-6572-47B7-A0C3-241E4B63B681}" srcOrd="12" destOrd="0" presId="urn:microsoft.com/office/officeart/2005/8/layout/hierarchy2"/>
    <dgm:cxn modelId="{73C4C30B-1A10-44A6-A3D1-0647DF46F351}" type="presParOf" srcId="{9369E9FA-6572-47B7-A0C3-241E4B63B681}" destId="{60B6A507-3720-4BF1-BD7C-4294C914BFF8}" srcOrd="0" destOrd="0" presId="urn:microsoft.com/office/officeart/2005/8/layout/hierarchy2"/>
    <dgm:cxn modelId="{3636FD24-309C-4316-A08D-17C06CB7552B}" type="presParOf" srcId="{C3E77A86-62CF-43D6-BC15-F2624456BDB1}" destId="{E562896D-521C-4A6D-8E7F-E5B4E36A45F6}" srcOrd="13" destOrd="0" presId="urn:microsoft.com/office/officeart/2005/8/layout/hierarchy2"/>
    <dgm:cxn modelId="{65548C5E-3F13-4582-B8A1-13450C5FD208}" type="presParOf" srcId="{E562896D-521C-4A6D-8E7F-E5B4E36A45F6}" destId="{363588B3-44B5-4895-827A-F3B094E87746}" srcOrd="0" destOrd="0" presId="urn:microsoft.com/office/officeart/2005/8/layout/hierarchy2"/>
    <dgm:cxn modelId="{EEF1BEAC-7888-4885-994A-14729DB2021D}" type="presParOf" srcId="{E562896D-521C-4A6D-8E7F-E5B4E36A45F6}" destId="{9AF5D559-10B8-41D9-922B-C8226936A34C}" srcOrd="1" destOrd="0" presId="urn:microsoft.com/office/officeart/2005/8/layout/hierarchy2"/>
    <dgm:cxn modelId="{288F930F-01BC-4125-AD74-23D75E34533E}" type="presParOf" srcId="{C3E77A86-62CF-43D6-BC15-F2624456BDB1}" destId="{C71C7FFF-504C-42F9-B9B9-F059DC311A26}" srcOrd="14" destOrd="0" presId="urn:microsoft.com/office/officeart/2005/8/layout/hierarchy2"/>
    <dgm:cxn modelId="{A22A7C68-9A64-4F6E-8B4D-AD5D4574FA66}" type="presParOf" srcId="{C71C7FFF-504C-42F9-B9B9-F059DC311A26}" destId="{1E90816F-129A-4B84-BE0C-682EBFD9FF32}" srcOrd="0" destOrd="0" presId="urn:microsoft.com/office/officeart/2005/8/layout/hierarchy2"/>
    <dgm:cxn modelId="{F01F0F8D-D623-4C6F-98D5-5667D6B05320}" type="presParOf" srcId="{C3E77A86-62CF-43D6-BC15-F2624456BDB1}" destId="{2CAF3DB7-1A90-48A9-A91A-E2657707A4BC}" srcOrd="15" destOrd="0" presId="urn:microsoft.com/office/officeart/2005/8/layout/hierarchy2"/>
    <dgm:cxn modelId="{167AAE10-7B2E-4489-BD43-51331201863D}" type="presParOf" srcId="{2CAF3DB7-1A90-48A9-A91A-E2657707A4BC}" destId="{2FDD56D6-A0D9-4A17-A1E8-95FAC8F6A54C}" srcOrd="0" destOrd="0" presId="urn:microsoft.com/office/officeart/2005/8/layout/hierarchy2"/>
    <dgm:cxn modelId="{57D96F07-E99F-4D7B-9C87-AFEDFEF2471F}" type="presParOf" srcId="{2CAF3DB7-1A90-48A9-A91A-E2657707A4BC}" destId="{BC246464-80C5-44C9-B957-699EB7370326}" srcOrd="1" destOrd="0" presId="urn:microsoft.com/office/officeart/2005/8/layout/hierarchy2"/>
    <dgm:cxn modelId="{DE3838F8-ECBF-4B95-80F8-68C5D5FAD3AF}" type="presParOf" srcId="{C3E77A86-62CF-43D6-BC15-F2624456BDB1}" destId="{AC92DAE9-83D1-449C-9D32-CA22C776524B}" srcOrd="16" destOrd="0" presId="urn:microsoft.com/office/officeart/2005/8/layout/hierarchy2"/>
    <dgm:cxn modelId="{2365FBE8-455A-453B-AC07-F2EBF7B5390C}" type="presParOf" srcId="{AC92DAE9-83D1-449C-9D32-CA22C776524B}" destId="{CD89577A-81CB-4A0C-B775-0D28D1522C4B}" srcOrd="0" destOrd="0" presId="urn:microsoft.com/office/officeart/2005/8/layout/hierarchy2"/>
    <dgm:cxn modelId="{C94A4383-22BD-4CC0-8BCF-1644F1368E9D}" type="presParOf" srcId="{C3E77A86-62CF-43D6-BC15-F2624456BDB1}" destId="{498F964B-37BD-47FA-B61F-A33AE3510142}" srcOrd="17" destOrd="0" presId="urn:microsoft.com/office/officeart/2005/8/layout/hierarchy2"/>
    <dgm:cxn modelId="{33C9C8C7-3D66-47C5-AC34-C9B7FB8E377A}" type="presParOf" srcId="{498F964B-37BD-47FA-B61F-A33AE3510142}" destId="{23245477-4FBE-4150-9907-0EEFA08317C5}" srcOrd="0" destOrd="0" presId="urn:microsoft.com/office/officeart/2005/8/layout/hierarchy2"/>
    <dgm:cxn modelId="{13636840-67FC-4D8A-AAA1-B9C0C213C66F}" type="presParOf" srcId="{498F964B-37BD-47FA-B61F-A33AE3510142}" destId="{3EB99835-E25A-46E3-95ED-822AB728766F}" srcOrd="1" destOrd="0" presId="urn:microsoft.com/office/officeart/2005/8/layout/hierarchy2"/>
    <dgm:cxn modelId="{4BCCCF7C-3AF6-4130-BEA0-671D05C20EA8}" type="presParOf" srcId="{C3E77A86-62CF-43D6-BC15-F2624456BDB1}" destId="{ABE0F401-73AA-4735-A7B3-8907ABD50B2C}" srcOrd="18" destOrd="0" presId="urn:microsoft.com/office/officeart/2005/8/layout/hierarchy2"/>
    <dgm:cxn modelId="{E08C7F3C-2BE4-4AE1-BFB6-0B43A326FAF9}" type="presParOf" srcId="{ABE0F401-73AA-4735-A7B3-8907ABD50B2C}" destId="{EC3D634F-F47A-4DDA-8317-1CFCAE8FDB9F}" srcOrd="0" destOrd="0" presId="urn:microsoft.com/office/officeart/2005/8/layout/hierarchy2"/>
    <dgm:cxn modelId="{870572DF-FB0B-4F48-AF05-9A1B0B3C9787}" type="presParOf" srcId="{C3E77A86-62CF-43D6-BC15-F2624456BDB1}" destId="{794382C4-655E-49C6-8D6A-058A3815914C}" srcOrd="19" destOrd="0" presId="urn:microsoft.com/office/officeart/2005/8/layout/hierarchy2"/>
    <dgm:cxn modelId="{52F53AB4-7741-4EC1-8EB2-7FBB7DED6813}" type="presParOf" srcId="{794382C4-655E-49C6-8D6A-058A3815914C}" destId="{172860BD-79B6-4039-8836-25C062767FC3}" srcOrd="0" destOrd="0" presId="urn:microsoft.com/office/officeart/2005/8/layout/hierarchy2"/>
    <dgm:cxn modelId="{DF972073-D97F-40DA-925E-DD438B0FCA4E}" type="presParOf" srcId="{794382C4-655E-49C6-8D6A-058A3815914C}" destId="{FD225963-B710-4E04-BC1E-7B33A3E7DE9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7F62EE81-4D99-49FE-B970-627216E2C0EB}" type="doc">
      <dgm:prSet loTypeId="urn:microsoft.com/office/officeart/2005/8/layout/hierarchy2" loCatId="hierarchy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4E825F3-53A9-4AF3-AEE5-08703102CA57}">
      <dgm:prSet phldrT="[Текст]"/>
      <dgm:spPr/>
      <dgm:t>
        <a:bodyPr vert="vert270"/>
        <a:lstStyle/>
        <a:p>
          <a:r>
            <a:rPr lang="ru-RU" b="1" dirty="0" smtClean="0"/>
            <a:t>Природного характера</a:t>
          </a:r>
          <a:endParaRPr lang="ru-RU" b="1" dirty="0"/>
        </a:p>
      </dgm:t>
    </dgm:pt>
    <dgm:pt modelId="{4F2693A7-3AA1-44FA-BA12-424AD41EF528}" type="parTrans" cxnId="{C8985955-E6B0-4BAA-8AE0-01808EAA0EB5}">
      <dgm:prSet/>
      <dgm:spPr/>
      <dgm:t>
        <a:bodyPr/>
        <a:lstStyle/>
        <a:p>
          <a:endParaRPr lang="ru-RU"/>
        </a:p>
      </dgm:t>
    </dgm:pt>
    <dgm:pt modelId="{DA116CB6-9911-48A4-BB66-5F8DABC0CE1E}" type="sibTrans" cxnId="{C8985955-E6B0-4BAA-8AE0-01808EAA0EB5}">
      <dgm:prSet/>
      <dgm:spPr/>
      <dgm:t>
        <a:bodyPr/>
        <a:lstStyle/>
        <a:p>
          <a:endParaRPr lang="ru-RU"/>
        </a:p>
      </dgm:t>
    </dgm:pt>
    <dgm:pt modelId="{210A0E7D-E653-43EF-8F6C-8F681B60DA56}">
      <dgm:prSet phldrT="[Текст]" custT="1"/>
      <dgm:spPr/>
      <dgm:t>
        <a:bodyPr/>
        <a:lstStyle/>
        <a:p>
          <a:r>
            <a:rPr lang="ru-RU" sz="2400" b="1" dirty="0" smtClean="0"/>
            <a:t>Геофизические (землетрясения, извержения) </a:t>
          </a:r>
          <a:endParaRPr lang="ru-RU" sz="2400" b="1" dirty="0"/>
        </a:p>
      </dgm:t>
    </dgm:pt>
    <dgm:pt modelId="{52DC5EF5-697F-47BB-84DB-F76F755689F3}" type="parTrans" cxnId="{AE15CE44-4496-45A8-9CF5-53F0D4C09690}">
      <dgm:prSet/>
      <dgm:spPr/>
      <dgm:t>
        <a:bodyPr/>
        <a:lstStyle/>
        <a:p>
          <a:endParaRPr lang="ru-RU"/>
        </a:p>
      </dgm:t>
    </dgm:pt>
    <dgm:pt modelId="{E660D514-CDD9-4142-AACD-55DFCC6AC28F}" type="sibTrans" cxnId="{AE15CE44-4496-45A8-9CF5-53F0D4C09690}">
      <dgm:prSet/>
      <dgm:spPr/>
      <dgm:t>
        <a:bodyPr/>
        <a:lstStyle/>
        <a:p>
          <a:endParaRPr lang="ru-RU"/>
        </a:p>
      </dgm:t>
    </dgm:pt>
    <dgm:pt modelId="{B019A8EC-368F-4913-9071-754158D6BF8F}">
      <dgm:prSet phldrT="[Текст]" custT="1"/>
      <dgm:spPr/>
      <dgm:t>
        <a:bodyPr/>
        <a:lstStyle/>
        <a:p>
          <a:r>
            <a:rPr lang="ru-RU" sz="2400" b="1" dirty="0" smtClean="0"/>
            <a:t>Геологические (оползни, обвалы, лавины)</a:t>
          </a:r>
          <a:endParaRPr lang="ru-RU" sz="2400" b="1" dirty="0"/>
        </a:p>
      </dgm:t>
    </dgm:pt>
    <dgm:pt modelId="{C2210974-9FAB-4E2D-9FB3-0342A6E3F547}" type="parTrans" cxnId="{20CD63EB-3789-4BCB-8913-26EFDE3BA6FC}">
      <dgm:prSet/>
      <dgm:spPr/>
      <dgm:t>
        <a:bodyPr/>
        <a:lstStyle/>
        <a:p>
          <a:endParaRPr lang="ru-RU"/>
        </a:p>
      </dgm:t>
    </dgm:pt>
    <dgm:pt modelId="{A944F71E-51E9-407C-8326-6F02FE03B338}" type="sibTrans" cxnId="{20CD63EB-3789-4BCB-8913-26EFDE3BA6FC}">
      <dgm:prSet/>
      <dgm:spPr/>
      <dgm:t>
        <a:bodyPr/>
        <a:lstStyle/>
        <a:p>
          <a:endParaRPr lang="ru-RU"/>
        </a:p>
      </dgm:t>
    </dgm:pt>
    <dgm:pt modelId="{7AFF7E81-90E4-4DD0-9103-D0EF095E2CD2}">
      <dgm:prSet phldrT="[Текст]" custT="1"/>
      <dgm:spPr/>
      <dgm:t>
        <a:bodyPr/>
        <a:lstStyle/>
        <a:p>
          <a:r>
            <a:rPr lang="ru-RU" sz="2400" b="1" dirty="0" smtClean="0"/>
            <a:t>Метеорологические (ураганы, смерчи, гололед) </a:t>
          </a:r>
          <a:endParaRPr lang="ru-RU" sz="2400" b="1" dirty="0"/>
        </a:p>
      </dgm:t>
    </dgm:pt>
    <dgm:pt modelId="{DF430CEE-6846-4FBE-ACF9-A9CD0E611BE0}" type="parTrans" cxnId="{E5C233EF-8378-4588-BD2E-72574649F170}">
      <dgm:prSet/>
      <dgm:spPr/>
      <dgm:t>
        <a:bodyPr/>
        <a:lstStyle/>
        <a:p>
          <a:endParaRPr lang="ru-RU"/>
        </a:p>
      </dgm:t>
    </dgm:pt>
    <dgm:pt modelId="{CFD6BD6A-D417-4B9F-B266-813131B6784C}" type="sibTrans" cxnId="{E5C233EF-8378-4588-BD2E-72574649F170}">
      <dgm:prSet/>
      <dgm:spPr/>
      <dgm:t>
        <a:bodyPr/>
        <a:lstStyle/>
        <a:p>
          <a:endParaRPr lang="ru-RU"/>
        </a:p>
      </dgm:t>
    </dgm:pt>
    <dgm:pt modelId="{1F5A8ED1-2075-4B5D-9CEF-4F3D2B26A01F}">
      <dgm:prSet phldrT="[Текст]" custT="1"/>
      <dgm:spPr/>
      <dgm:t>
        <a:bodyPr/>
        <a:lstStyle/>
        <a:p>
          <a:r>
            <a:rPr lang="ru-RU" sz="2400" b="1" dirty="0" smtClean="0"/>
            <a:t>Морские гидрологические (цунами, отрыв льдов)</a:t>
          </a:r>
          <a:endParaRPr lang="ru-RU" sz="2400" b="1" dirty="0"/>
        </a:p>
      </dgm:t>
    </dgm:pt>
    <dgm:pt modelId="{2106662B-48C8-4CAB-9F05-C03639CFCC89}" type="parTrans" cxnId="{7B67A234-27C5-4FB1-BE1F-E8678B688EA0}">
      <dgm:prSet/>
      <dgm:spPr/>
      <dgm:t>
        <a:bodyPr/>
        <a:lstStyle/>
        <a:p>
          <a:endParaRPr lang="ru-RU"/>
        </a:p>
      </dgm:t>
    </dgm:pt>
    <dgm:pt modelId="{DB136DD0-9A06-4342-8E33-3433CB06078A}" type="sibTrans" cxnId="{7B67A234-27C5-4FB1-BE1F-E8678B688EA0}">
      <dgm:prSet/>
      <dgm:spPr/>
      <dgm:t>
        <a:bodyPr/>
        <a:lstStyle/>
        <a:p>
          <a:endParaRPr lang="ru-RU"/>
        </a:p>
      </dgm:t>
    </dgm:pt>
    <dgm:pt modelId="{AA5C93FB-D991-494F-A5C2-FF9B6D39549D}">
      <dgm:prSet phldrT="[Текст]" custT="1"/>
      <dgm:spPr/>
      <dgm:t>
        <a:bodyPr/>
        <a:lstStyle/>
        <a:p>
          <a:r>
            <a:rPr lang="ru-RU" sz="2400" b="1" dirty="0" smtClean="0"/>
            <a:t>Гидрологические (наводнения, заторы)</a:t>
          </a:r>
          <a:endParaRPr lang="ru-RU" sz="2400" b="1" dirty="0"/>
        </a:p>
      </dgm:t>
    </dgm:pt>
    <dgm:pt modelId="{16226770-4CC8-4B42-A1A6-E19C53BD7B3D}" type="parTrans" cxnId="{C6893971-A1C7-464F-A175-3E6F2AACF22E}">
      <dgm:prSet/>
      <dgm:spPr/>
      <dgm:t>
        <a:bodyPr/>
        <a:lstStyle/>
        <a:p>
          <a:endParaRPr lang="ru-RU"/>
        </a:p>
      </dgm:t>
    </dgm:pt>
    <dgm:pt modelId="{B6D7B2F6-6168-428E-8B2A-4FCEB6B808B3}" type="sibTrans" cxnId="{C6893971-A1C7-464F-A175-3E6F2AACF22E}">
      <dgm:prSet/>
      <dgm:spPr/>
      <dgm:t>
        <a:bodyPr/>
        <a:lstStyle/>
        <a:p>
          <a:endParaRPr lang="ru-RU"/>
        </a:p>
      </dgm:t>
    </dgm:pt>
    <dgm:pt modelId="{081407B8-E4E9-4081-8377-963EDABB5DE9}">
      <dgm:prSet phldrT="[Текст]" custT="1"/>
      <dgm:spPr/>
      <dgm:t>
        <a:bodyPr/>
        <a:lstStyle/>
        <a:p>
          <a:r>
            <a:rPr lang="ru-RU" sz="2400" b="1" dirty="0" smtClean="0"/>
            <a:t>Гидрогеологические (высокие уровни грунтовых вод)</a:t>
          </a:r>
          <a:endParaRPr lang="ru-RU" sz="2400" b="1" dirty="0"/>
        </a:p>
      </dgm:t>
    </dgm:pt>
    <dgm:pt modelId="{6FC515D5-B2CF-4769-888C-7DAD95872AA7}" type="parTrans" cxnId="{DEE3EFE8-238F-4314-803B-E0575B920855}">
      <dgm:prSet/>
      <dgm:spPr/>
      <dgm:t>
        <a:bodyPr/>
        <a:lstStyle/>
        <a:p>
          <a:endParaRPr lang="ru-RU"/>
        </a:p>
      </dgm:t>
    </dgm:pt>
    <dgm:pt modelId="{DA12E851-7EAA-4FE6-9DC3-3F76D71F9CBD}" type="sibTrans" cxnId="{DEE3EFE8-238F-4314-803B-E0575B920855}">
      <dgm:prSet/>
      <dgm:spPr/>
      <dgm:t>
        <a:bodyPr/>
        <a:lstStyle/>
        <a:p>
          <a:endParaRPr lang="ru-RU"/>
        </a:p>
      </dgm:t>
    </dgm:pt>
    <dgm:pt modelId="{A1BBAD29-E535-4F86-9607-0D45087763E3}">
      <dgm:prSet phldrT="[Текст]" custT="1"/>
      <dgm:spPr/>
      <dgm:t>
        <a:bodyPr/>
        <a:lstStyle/>
        <a:p>
          <a:r>
            <a:rPr lang="ru-RU" sz="2400" b="1" dirty="0" smtClean="0"/>
            <a:t>Природные пожары (торфяные, лесные)</a:t>
          </a:r>
          <a:endParaRPr lang="ru-RU" sz="2400" b="1" dirty="0"/>
        </a:p>
      </dgm:t>
    </dgm:pt>
    <dgm:pt modelId="{EA49CB61-A71F-4A13-A10E-3AC767E24A8E}" type="parTrans" cxnId="{AE94CB1C-C145-421D-BEE0-F0AFD2194BF0}">
      <dgm:prSet/>
      <dgm:spPr/>
      <dgm:t>
        <a:bodyPr/>
        <a:lstStyle/>
        <a:p>
          <a:endParaRPr lang="ru-RU"/>
        </a:p>
      </dgm:t>
    </dgm:pt>
    <dgm:pt modelId="{73B08127-D5A7-42E6-951B-6B96399715D4}" type="sibTrans" cxnId="{AE94CB1C-C145-421D-BEE0-F0AFD2194BF0}">
      <dgm:prSet/>
      <dgm:spPr/>
      <dgm:t>
        <a:bodyPr/>
        <a:lstStyle/>
        <a:p>
          <a:endParaRPr lang="ru-RU"/>
        </a:p>
      </dgm:t>
    </dgm:pt>
    <dgm:pt modelId="{12FEBF3A-D8B5-4D6D-9978-36135D77303B}">
      <dgm:prSet phldrT="[Текст]" custT="1"/>
      <dgm:spPr/>
      <dgm:t>
        <a:bodyPr/>
        <a:lstStyle/>
        <a:p>
          <a:r>
            <a:rPr lang="ru-RU" sz="2400" b="1" dirty="0" smtClean="0"/>
            <a:t>Инфекционная заболеваемость людей</a:t>
          </a:r>
          <a:endParaRPr lang="ru-RU" sz="2400" b="1" dirty="0"/>
        </a:p>
      </dgm:t>
    </dgm:pt>
    <dgm:pt modelId="{2B2A1CB7-B56D-407D-AC9A-4B3F9991D674}" type="parTrans" cxnId="{E4F71551-E9F1-42A1-9942-CBB91628A955}">
      <dgm:prSet/>
      <dgm:spPr/>
      <dgm:t>
        <a:bodyPr/>
        <a:lstStyle/>
        <a:p>
          <a:endParaRPr lang="ru-RU"/>
        </a:p>
      </dgm:t>
    </dgm:pt>
    <dgm:pt modelId="{2C4C2CDC-0162-4552-9BDB-4848D9A95B88}" type="sibTrans" cxnId="{E4F71551-E9F1-42A1-9942-CBB91628A955}">
      <dgm:prSet/>
      <dgm:spPr/>
      <dgm:t>
        <a:bodyPr/>
        <a:lstStyle/>
        <a:p>
          <a:endParaRPr lang="ru-RU"/>
        </a:p>
      </dgm:t>
    </dgm:pt>
    <dgm:pt modelId="{58CEE1AA-1847-4EC2-8B03-83A9B4B88B2B}">
      <dgm:prSet phldrT="[Текст]" custT="1"/>
      <dgm:spPr/>
      <dgm:t>
        <a:bodyPr/>
        <a:lstStyle/>
        <a:p>
          <a:r>
            <a:rPr lang="ru-RU" sz="2400" b="1" dirty="0" smtClean="0"/>
            <a:t>Инфекционная заболеваемость с/</a:t>
          </a:r>
          <a:r>
            <a:rPr lang="ru-RU" sz="2400" b="1" dirty="0" err="1" smtClean="0"/>
            <a:t>х</a:t>
          </a:r>
          <a:r>
            <a:rPr lang="ru-RU" sz="2400" b="1" dirty="0" smtClean="0"/>
            <a:t> животных</a:t>
          </a:r>
          <a:endParaRPr lang="ru-RU" sz="2400" b="1" dirty="0"/>
        </a:p>
      </dgm:t>
    </dgm:pt>
    <dgm:pt modelId="{D47DB2F6-1810-4289-A52F-283A3664F095}" type="parTrans" cxnId="{96E110A5-C2BB-410C-8F00-4E57B2CECBAE}">
      <dgm:prSet/>
      <dgm:spPr/>
      <dgm:t>
        <a:bodyPr/>
        <a:lstStyle/>
        <a:p>
          <a:endParaRPr lang="ru-RU"/>
        </a:p>
      </dgm:t>
    </dgm:pt>
    <dgm:pt modelId="{9F7C78CC-AEF5-4A91-AEE2-06DC07AA421A}" type="sibTrans" cxnId="{96E110A5-C2BB-410C-8F00-4E57B2CECBAE}">
      <dgm:prSet/>
      <dgm:spPr/>
      <dgm:t>
        <a:bodyPr/>
        <a:lstStyle/>
        <a:p>
          <a:endParaRPr lang="ru-RU"/>
        </a:p>
      </dgm:t>
    </dgm:pt>
    <dgm:pt modelId="{300D5823-F0AD-4BC4-A1D2-EA723D2DB13E}">
      <dgm:prSet phldrT="[Текст]" custT="1"/>
      <dgm:spPr/>
      <dgm:t>
        <a:bodyPr/>
        <a:lstStyle/>
        <a:p>
          <a:r>
            <a:rPr lang="ru-RU" sz="2400" b="1" dirty="0" smtClean="0"/>
            <a:t>Поражение с/</a:t>
          </a:r>
          <a:r>
            <a:rPr lang="ru-RU" sz="2400" b="1" dirty="0" err="1" smtClean="0"/>
            <a:t>х</a:t>
          </a:r>
          <a:r>
            <a:rPr lang="ru-RU" sz="2400" b="1" dirty="0" smtClean="0"/>
            <a:t> растений болезнями и вредителями</a:t>
          </a:r>
          <a:endParaRPr lang="ru-RU" sz="2400" b="1" dirty="0"/>
        </a:p>
      </dgm:t>
    </dgm:pt>
    <dgm:pt modelId="{89D51D98-5CDD-406F-A6E3-4A5B68DFFEB9}" type="parTrans" cxnId="{B96417E0-B301-4286-B46E-039FF377ECCA}">
      <dgm:prSet/>
      <dgm:spPr/>
      <dgm:t>
        <a:bodyPr/>
        <a:lstStyle/>
        <a:p>
          <a:endParaRPr lang="ru-RU"/>
        </a:p>
      </dgm:t>
    </dgm:pt>
    <dgm:pt modelId="{732FF23D-7871-4FD2-89F5-66CC33B249CD}" type="sibTrans" cxnId="{B96417E0-B301-4286-B46E-039FF377ECCA}">
      <dgm:prSet/>
      <dgm:spPr/>
      <dgm:t>
        <a:bodyPr/>
        <a:lstStyle/>
        <a:p>
          <a:endParaRPr lang="ru-RU"/>
        </a:p>
      </dgm:t>
    </dgm:pt>
    <dgm:pt modelId="{39FC8D81-1D5C-4F95-A77B-EA4C13FE5072}" type="pres">
      <dgm:prSet presAssocID="{7F62EE81-4D99-49FE-B970-627216E2C0E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CAFCAF5-78D0-465E-9E0A-47737E770F02}" type="pres">
      <dgm:prSet presAssocID="{A4E825F3-53A9-4AF3-AEE5-08703102CA57}" presName="root1" presStyleCnt="0"/>
      <dgm:spPr/>
    </dgm:pt>
    <dgm:pt modelId="{4A788356-7820-4ADD-890B-C754638A943A}" type="pres">
      <dgm:prSet presAssocID="{A4E825F3-53A9-4AF3-AEE5-08703102CA57}" presName="LevelOneTextNode" presStyleLbl="node0" presStyleIdx="0" presStyleCnt="1" custScaleY="11069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3E77A86-62CF-43D6-BC15-F2624456BDB1}" type="pres">
      <dgm:prSet presAssocID="{A4E825F3-53A9-4AF3-AEE5-08703102CA57}" presName="level2hierChild" presStyleCnt="0"/>
      <dgm:spPr/>
    </dgm:pt>
    <dgm:pt modelId="{CE154B33-007D-4F1B-8513-30653CB8B106}" type="pres">
      <dgm:prSet presAssocID="{52DC5EF5-697F-47BB-84DB-F76F755689F3}" presName="conn2-1" presStyleLbl="parChTrans1D2" presStyleIdx="0" presStyleCnt="10"/>
      <dgm:spPr/>
      <dgm:t>
        <a:bodyPr/>
        <a:lstStyle/>
        <a:p>
          <a:endParaRPr lang="ru-RU"/>
        </a:p>
      </dgm:t>
    </dgm:pt>
    <dgm:pt modelId="{78995802-50A4-4234-9A39-F1B2D394FE6D}" type="pres">
      <dgm:prSet presAssocID="{52DC5EF5-697F-47BB-84DB-F76F755689F3}" presName="connTx" presStyleLbl="parChTrans1D2" presStyleIdx="0" presStyleCnt="10"/>
      <dgm:spPr/>
      <dgm:t>
        <a:bodyPr/>
        <a:lstStyle/>
        <a:p>
          <a:endParaRPr lang="ru-RU"/>
        </a:p>
      </dgm:t>
    </dgm:pt>
    <dgm:pt modelId="{8D0315B8-EC69-409C-A1DE-D6570020ACFA}" type="pres">
      <dgm:prSet presAssocID="{210A0E7D-E653-43EF-8F6C-8F681B60DA56}" presName="root2" presStyleCnt="0"/>
      <dgm:spPr/>
    </dgm:pt>
    <dgm:pt modelId="{A8EC8CC9-ECDE-4590-BC1D-9CA30BA4DB99}" type="pres">
      <dgm:prSet presAssocID="{210A0E7D-E653-43EF-8F6C-8F681B60DA56}" presName="LevelTwoTextNode" presStyleLbl="node2" presStyleIdx="0" presStyleCnt="10" custScaleX="8336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4239A3-F317-4779-956D-0F6C0BC786F9}" type="pres">
      <dgm:prSet presAssocID="{210A0E7D-E653-43EF-8F6C-8F681B60DA56}" presName="level3hierChild" presStyleCnt="0"/>
      <dgm:spPr/>
    </dgm:pt>
    <dgm:pt modelId="{E573139C-933F-4270-82CA-B9722182368B}" type="pres">
      <dgm:prSet presAssocID="{C2210974-9FAB-4E2D-9FB3-0342A6E3F547}" presName="conn2-1" presStyleLbl="parChTrans1D2" presStyleIdx="1" presStyleCnt="10"/>
      <dgm:spPr/>
      <dgm:t>
        <a:bodyPr/>
        <a:lstStyle/>
        <a:p>
          <a:endParaRPr lang="ru-RU"/>
        </a:p>
      </dgm:t>
    </dgm:pt>
    <dgm:pt modelId="{FCCFEEBB-F64E-44A8-83BF-49FED26C0B8B}" type="pres">
      <dgm:prSet presAssocID="{C2210974-9FAB-4E2D-9FB3-0342A6E3F547}" presName="connTx" presStyleLbl="parChTrans1D2" presStyleIdx="1" presStyleCnt="10"/>
      <dgm:spPr/>
      <dgm:t>
        <a:bodyPr/>
        <a:lstStyle/>
        <a:p>
          <a:endParaRPr lang="ru-RU"/>
        </a:p>
      </dgm:t>
    </dgm:pt>
    <dgm:pt modelId="{A76F1B10-D552-483C-9A33-CABAFE467360}" type="pres">
      <dgm:prSet presAssocID="{B019A8EC-368F-4913-9071-754158D6BF8F}" presName="root2" presStyleCnt="0"/>
      <dgm:spPr/>
    </dgm:pt>
    <dgm:pt modelId="{51138297-96EF-401C-AFD2-EBF22957362C}" type="pres">
      <dgm:prSet presAssocID="{B019A8EC-368F-4913-9071-754158D6BF8F}" presName="LevelTwoTextNode" presStyleLbl="node2" presStyleIdx="1" presStyleCnt="10" custScaleX="8336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CFB0E9-707D-4291-91D8-F737869A5DD6}" type="pres">
      <dgm:prSet presAssocID="{B019A8EC-368F-4913-9071-754158D6BF8F}" presName="level3hierChild" presStyleCnt="0"/>
      <dgm:spPr/>
    </dgm:pt>
    <dgm:pt modelId="{63FB66D6-22D8-445F-8045-681D8D42C5F0}" type="pres">
      <dgm:prSet presAssocID="{DF430CEE-6846-4FBE-ACF9-A9CD0E611BE0}" presName="conn2-1" presStyleLbl="parChTrans1D2" presStyleIdx="2" presStyleCnt="10"/>
      <dgm:spPr/>
      <dgm:t>
        <a:bodyPr/>
        <a:lstStyle/>
        <a:p>
          <a:endParaRPr lang="ru-RU"/>
        </a:p>
      </dgm:t>
    </dgm:pt>
    <dgm:pt modelId="{BB0A056A-E52A-4CD0-B190-44E37FDF118C}" type="pres">
      <dgm:prSet presAssocID="{DF430CEE-6846-4FBE-ACF9-A9CD0E611BE0}" presName="connTx" presStyleLbl="parChTrans1D2" presStyleIdx="2" presStyleCnt="10"/>
      <dgm:spPr/>
      <dgm:t>
        <a:bodyPr/>
        <a:lstStyle/>
        <a:p>
          <a:endParaRPr lang="ru-RU"/>
        </a:p>
      </dgm:t>
    </dgm:pt>
    <dgm:pt modelId="{BE79FA76-E4DB-4CF1-A126-3E55D56574B4}" type="pres">
      <dgm:prSet presAssocID="{7AFF7E81-90E4-4DD0-9103-D0EF095E2CD2}" presName="root2" presStyleCnt="0"/>
      <dgm:spPr/>
    </dgm:pt>
    <dgm:pt modelId="{9592D4AC-9B66-4D78-843F-19546F4D3CAF}" type="pres">
      <dgm:prSet presAssocID="{7AFF7E81-90E4-4DD0-9103-D0EF095E2CD2}" presName="LevelTwoTextNode" presStyleLbl="node2" presStyleIdx="2" presStyleCnt="10" custScaleX="8336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C74910-C658-4465-BD96-19D8D37D1AC9}" type="pres">
      <dgm:prSet presAssocID="{7AFF7E81-90E4-4DD0-9103-D0EF095E2CD2}" presName="level3hierChild" presStyleCnt="0"/>
      <dgm:spPr/>
    </dgm:pt>
    <dgm:pt modelId="{C9EFC77F-85E0-484E-A807-B6804F7D77A0}" type="pres">
      <dgm:prSet presAssocID="{2106662B-48C8-4CAB-9F05-C03639CFCC89}" presName="conn2-1" presStyleLbl="parChTrans1D2" presStyleIdx="3" presStyleCnt="10"/>
      <dgm:spPr/>
      <dgm:t>
        <a:bodyPr/>
        <a:lstStyle/>
        <a:p>
          <a:endParaRPr lang="ru-RU"/>
        </a:p>
      </dgm:t>
    </dgm:pt>
    <dgm:pt modelId="{EB713CF0-DC5C-468A-829D-3F4A4762813B}" type="pres">
      <dgm:prSet presAssocID="{2106662B-48C8-4CAB-9F05-C03639CFCC89}" presName="connTx" presStyleLbl="parChTrans1D2" presStyleIdx="3" presStyleCnt="10"/>
      <dgm:spPr/>
      <dgm:t>
        <a:bodyPr/>
        <a:lstStyle/>
        <a:p>
          <a:endParaRPr lang="ru-RU"/>
        </a:p>
      </dgm:t>
    </dgm:pt>
    <dgm:pt modelId="{3F0719DE-B3DA-484A-ABF1-5C98F30841BD}" type="pres">
      <dgm:prSet presAssocID="{1F5A8ED1-2075-4B5D-9CEF-4F3D2B26A01F}" presName="root2" presStyleCnt="0"/>
      <dgm:spPr/>
    </dgm:pt>
    <dgm:pt modelId="{C28D3BCD-627C-4169-A91E-82A2D5C59A65}" type="pres">
      <dgm:prSet presAssocID="{1F5A8ED1-2075-4B5D-9CEF-4F3D2B26A01F}" presName="LevelTwoTextNode" presStyleLbl="node2" presStyleIdx="3" presStyleCnt="10" custScaleX="8336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68042D5-F1FC-4F38-A3D3-AF8432F3457E}" type="pres">
      <dgm:prSet presAssocID="{1F5A8ED1-2075-4B5D-9CEF-4F3D2B26A01F}" presName="level3hierChild" presStyleCnt="0"/>
      <dgm:spPr/>
    </dgm:pt>
    <dgm:pt modelId="{72EF39D7-3A4D-4EF1-B0DB-BA7F4F146ED7}" type="pres">
      <dgm:prSet presAssocID="{16226770-4CC8-4B42-A1A6-E19C53BD7B3D}" presName="conn2-1" presStyleLbl="parChTrans1D2" presStyleIdx="4" presStyleCnt="10"/>
      <dgm:spPr/>
      <dgm:t>
        <a:bodyPr/>
        <a:lstStyle/>
        <a:p>
          <a:endParaRPr lang="ru-RU"/>
        </a:p>
      </dgm:t>
    </dgm:pt>
    <dgm:pt modelId="{9EDF0AF2-074C-45AC-88EF-F3284004167C}" type="pres">
      <dgm:prSet presAssocID="{16226770-4CC8-4B42-A1A6-E19C53BD7B3D}" presName="connTx" presStyleLbl="parChTrans1D2" presStyleIdx="4" presStyleCnt="10"/>
      <dgm:spPr/>
      <dgm:t>
        <a:bodyPr/>
        <a:lstStyle/>
        <a:p>
          <a:endParaRPr lang="ru-RU"/>
        </a:p>
      </dgm:t>
    </dgm:pt>
    <dgm:pt modelId="{CF129DCA-96F5-4E7D-9DC6-D9F0A38169FC}" type="pres">
      <dgm:prSet presAssocID="{AA5C93FB-D991-494F-A5C2-FF9B6D39549D}" presName="root2" presStyleCnt="0"/>
      <dgm:spPr/>
    </dgm:pt>
    <dgm:pt modelId="{10FD6D08-85FA-4DBC-B52B-81813091E554}" type="pres">
      <dgm:prSet presAssocID="{AA5C93FB-D991-494F-A5C2-FF9B6D39549D}" presName="LevelTwoTextNode" presStyleLbl="node2" presStyleIdx="4" presStyleCnt="10" custScaleX="8336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5AF950-134D-4D0A-B5AD-AEB42FCF776F}" type="pres">
      <dgm:prSet presAssocID="{AA5C93FB-D991-494F-A5C2-FF9B6D39549D}" presName="level3hierChild" presStyleCnt="0"/>
      <dgm:spPr/>
    </dgm:pt>
    <dgm:pt modelId="{F7EF1D04-DD6D-4DAC-B79F-94C23EAEF19C}" type="pres">
      <dgm:prSet presAssocID="{6FC515D5-B2CF-4769-888C-7DAD95872AA7}" presName="conn2-1" presStyleLbl="parChTrans1D2" presStyleIdx="5" presStyleCnt="10"/>
      <dgm:spPr/>
      <dgm:t>
        <a:bodyPr/>
        <a:lstStyle/>
        <a:p>
          <a:endParaRPr lang="ru-RU"/>
        </a:p>
      </dgm:t>
    </dgm:pt>
    <dgm:pt modelId="{5149C549-AD8D-44B7-BB00-3A45443C0580}" type="pres">
      <dgm:prSet presAssocID="{6FC515D5-B2CF-4769-888C-7DAD95872AA7}" presName="connTx" presStyleLbl="parChTrans1D2" presStyleIdx="5" presStyleCnt="10"/>
      <dgm:spPr/>
      <dgm:t>
        <a:bodyPr/>
        <a:lstStyle/>
        <a:p>
          <a:endParaRPr lang="ru-RU"/>
        </a:p>
      </dgm:t>
    </dgm:pt>
    <dgm:pt modelId="{CDD5685D-6BD1-427C-B478-41CB07436905}" type="pres">
      <dgm:prSet presAssocID="{081407B8-E4E9-4081-8377-963EDABB5DE9}" presName="root2" presStyleCnt="0"/>
      <dgm:spPr/>
    </dgm:pt>
    <dgm:pt modelId="{DEE17BF6-9EF3-429A-94D5-A9D721748B7A}" type="pres">
      <dgm:prSet presAssocID="{081407B8-E4E9-4081-8377-963EDABB5DE9}" presName="LevelTwoTextNode" presStyleLbl="node2" presStyleIdx="5" presStyleCnt="10" custScaleX="8336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BCA78F-1ABA-4FAB-A707-7A4F557D1854}" type="pres">
      <dgm:prSet presAssocID="{081407B8-E4E9-4081-8377-963EDABB5DE9}" presName="level3hierChild" presStyleCnt="0"/>
      <dgm:spPr/>
    </dgm:pt>
    <dgm:pt modelId="{9369E9FA-6572-47B7-A0C3-241E4B63B681}" type="pres">
      <dgm:prSet presAssocID="{EA49CB61-A71F-4A13-A10E-3AC767E24A8E}" presName="conn2-1" presStyleLbl="parChTrans1D2" presStyleIdx="6" presStyleCnt="10"/>
      <dgm:spPr/>
      <dgm:t>
        <a:bodyPr/>
        <a:lstStyle/>
        <a:p>
          <a:endParaRPr lang="ru-RU"/>
        </a:p>
      </dgm:t>
    </dgm:pt>
    <dgm:pt modelId="{60B6A507-3720-4BF1-BD7C-4294C914BFF8}" type="pres">
      <dgm:prSet presAssocID="{EA49CB61-A71F-4A13-A10E-3AC767E24A8E}" presName="connTx" presStyleLbl="parChTrans1D2" presStyleIdx="6" presStyleCnt="10"/>
      <dgm:spPr/>
      <dgm:t>
        <a:bodyPr/>
        <a:lstStyle/>
        <a:p>
          <a:endParaRPr lang="ru-RU"/>
        </a:p>
      </dgm:t>
    </dgm:pt>
    <dgm:pt modelId="{E562896D-521C-4A6D-8E7F-E5B4E36A45F6}" type="pres">
      <dgm:prSet presAssocID="{A1BBAD29-E535-4F86-9607-0D45087763E3}" presName="root2" presStyleCnt="0"/>
      <dgm:spPr/>
    </dgm:pt>
    <dgm:pt modelId="{363588B3-44B5-4895-827A-F3B094E87746}" type="pres">
      <dgm:prSet presAssocID="{A1BBAD29-E535-4F86-9607-0D45087763E3}" presName="LevelTwoTextNode" presStyleLbl="node2" presStyleIdx="6" presStyleCnt="10" custScaleX="8336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AF5D559-10B8-41D9-922B-C8226936A34C}" type="pres">
      <dgm:prSet presAssocID="{A1BBAD29-E535-4F86-9607-0D45087763E3}" presName="level3hierChild" presStyleCnt="0"/>
      <dgm:spPr/>
    </dgm:pt>
    <dgm:pt modelId="{C71C7FFF-504C-42F9-B9B9-F059DC311A26}" type="pres">
      <dgm:prSet presAssocID="{2B2A1CB7-B56D-407D-AC9A-4B3F9991D674}" presName="conn2-1" presStyleLbl="parChTrans1D2" presStyleIdx="7" presStyleCnt="10"/>
      <dgm:spPr/>
      <dgm:t>
        <a:bodyPr/>
        <a:lstStyle/>
        <a:p>
          <a:endParaRPr lang="ru-RU"/>
        </a:p>
      </dgm:t>
    </dgm:pt>
    <dgm:pt modelId="{1E90816F-129A-4B84-BE0C-682EBFD9FF32}" type="pres">
      <dgm:prSet presAssocID="{2B2A1CB7-B56D-407D-AC9A-4B3F9991D674}" presName="connTx" presStyleLbl="parChTrans1D2" presStyleIdx="7" presStyleCnt="10"/>
      <dgm:spPr/>
      <dgm:t>
        <a:bodyPr/>
        <a:lstStyle/>
        <a:p>
          <a:endParaRPr lang="ru-RU"/>
        </a:p>
      </dgm:t>
    </dgm:pt>
    <dgm:pt modelId="{2CAF3DB7-1A90-48A9-A91A-E2657707A4BC}" type="pres">
      <dgm:prSet presAssocID="{12FEBF3A-D8B5-4D6D-9978-36135D77303B}" presName="root2" presStyleCnt="0"/>
      <dgm:spPr/>
    </dgm:pt>
    <dgm:pt modelId="{2FDD56D6-A0D9-4A17-A1E8-95FAC8F6A54C}" type="pres">
      <dgm:prSet presAssocID="{12FEBF3A-D8B5-4D6D-9978-36135D77303B}" presName="LevelTwoTextNode" presStyleLbl="node2" presStyleIdx="7" presStyleCnt="10" custScaleX="8336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C246464-80C5-44C9-B957-699EB7370326}" type="pres">
      <dgm:prSet presAssocID="{12FEBF3A-D8B5-4D6D-9978-36135D77303B}" presName="level3hierChild" presStyleCnt="0"/>
      <dgm:spPr/>
    </dgm:pt>
    <dgm:pt modelId="{AC92DAE9-83D1-449C-9D32-CA22C776524B}" type="pres">
      <dgm:prSet presAssocID="{D47DB2F6-1810-4289-A52F-283A3664F095}" presName="conn2-1" presStyleLbl="parChTrans1D2" presStyleIdx="8" presStyleCnt="10"/>
      <dgm:spPr/>
      <dgm:t>
        <a:bodyPr/>
        <a:lstStyle/>
        <a:p>
          <a:endParaRPr lang="ru-RU"/>
        </a:p>
      </dgm:t>
    </dgm:pt>
    <dgm:pt modelId="{CD89577A-81CB-4A0C-B775-0D28D1522C4B}" type="pres">
      <dgm:prSet presAssocID="{D47DB2F6-1810-4289-A52F-283A3664F095}" presName="connTx" presStyleLbl="parChTrans1D2" presStyleIdx="8" presStyleCnt="10"/>
      <dgm:spPr/>
      <dgm:t>
        <a:bodyPr/>
        <a:lstStyle/>
        <a:p>
          <a:endParaRPr lang="ru-RU"/>
        </a:p>
      </dgm:t>
    </dgm:pt>
    <dgm:pt modelId="{498F964B-37BD-47FA-B61F-A33AE3510142}" type="pres">
      <dgm:prSet presAssocID="{58CEE1AA-1847-4EC2-8B03-83A9B4B88B2B}" presName="root2" presStyleCnt="0"/>
      <dgm:spPr/>
    </dgm:pt>
    <dgm:pt modelId="{23245477-4FBE-4150-9907-0EEFA08317C5}" type="pres">
      <dgm:prSet presAssocID="{58CEE1AA-1847-4EC2-8B03-83A9B4B88B2B}" presName="LevelTwoTextNode" presStyleLbl="node2" presStyleIdx="8" presStyleCnt="10" custScaleX="8336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EB99835-E25A-46E3-95ED-822AB728766F}" type="pres">
      <dgm:prSet presAssocID="{58CEE1AA-1847-4EC2-8B03-83A9B4B88B2B}" presName="level3hierChild" presStyleCnt="0"/>
      <dgm:spPr/>
    </dgm:pt>
    <dgm:pt modelId="{ABE0F401-73AA-4735-A7B3-8907ABD50B2C}" type="pres">
      <dgm:prSet presAssocID="{89D51D98-5CDD-406F-A6E3-4A5B68DFFEB9}" presName="conn2-1" presStyleLbl="parChTrans1D2" presStyleIdx="9" presStyleCnt="10"/>
      <dgm:spPr/>
      <dgm:t>
        <a:bodyPr/>
        <a:lstStyle/>
        <a:p>
          <a:endParaRPr lang="ru-RU"/>
        </a:p>
      </dgm:t>
    </dgm:pt>
    <dgm:pt modelId="{EC3D634F-F47A-4DDA-8317-1CFCAE8FDB9F}" type="pres">
      <dgm:prSet presAssocID="{89D51D98-5CDD-406F-A6E3-4A5B68DFFEB9}" presName="connTx" presStyleLbl="parChTrans1D2" presStyleIdx="9" presStyleCnt="10"/>
      <dgm:spPr/>
      <dgm:t>
        <a:bodyPr/>
        <a:lstStyle/>
        <a:p>
          <a:endParaRPr lang="ru-RU"/>
        </a:p>
      </dgm:t>
    </dgm:pt>
    <dgm:pt modelId="{794382C4-655E-49C6-8D6A-058A3815914C}" type="pres">
      <dgm:prSet presAssocID="{300D5823-F0AD-4BC4-A1D2-EA723D2DB13E}" presName="root2" presStyleCnt="0"/>
      <dgm:spPr/>
    </dgm:pt>
    <dgm:pt modelId="{172860BD-79B6-4039-8836-25C062767FC3}" type="pres">
      <dgm:prSet presAssocID="{300D5823-F0AD-4BC4-A1D2-EA723D2DB13E}" presName="LevelTwoTextNode" presStyleLbl="node2" presStyleIdx="9" presStyleCnt="10" custScaleX="8336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D225963-B710-4E04-BC1E-7B33A3E7DE9F}" type="pres">
      <dgm:prSet presAssocID="{300D5823-F0AD-4BC4-A1D2-EA723D2DB13E}" presName="level3hierChild" presStyleCnt="0"/>
      <dgm:spPr/>
    </dgm:pt>
  </dgm:ptLst>
  <dgm:cxnLst>
    <dgm:cxn modelId="{C0CF5D28-C646-4A09-ADF5-6A1460214500}" type="presOf" srcId="{C2210974-9FAB-4E2D-9FB3-0342A6E3F547}" destId="{E573139C-933F-4270-82CA-B9722182368B}" srcOrd="0" destOrd="0" presId="urn:microsoft.com/office/officeart/2005/8/layout/hierarchy2"/>
    <dgm:cxn modelId="{7D919BCC-3148-412A-B2D1-15D0597570A9}" type="presOf" srcId="{C2210974-9FAB-4E2D-9FB3-0342A6E3F547}" destId="{FCCFEEBB-F64E-44A8-83BF-49FED26C0B8B}" srcOrd="1" destOrd="0" presId="urn:microsoft.com/office/officeart/2005/8/layout/hierarchy2"/>
    <dgm:cxn modelId="{A7F285FF-FA7B-43A2-A964-D8D4CAAC0C81}" type="presOf" srcId="{2B2A1CB7-B56D-407D-AC9A-4B3F9991D674}" destId="{1E90816F-129A-4B84-BE0C-682EBFD9FF32}" srcOrd="1" destOrd="0" presId="urn:microsoft.com/office/officeart/2005/8/layout/hierarchy2"/>
    <dgm:cxn modelId="{B95A9149-F18D-4CD3-9695-BB9FFBF4D9F5}" type="presOf" srcId="{58CEE1AA-1847-4EC2-8B03-83A9B4B88B2B}" destId="{23245477-4FBE-4150-9907-0EEFA08317C5}" srcOrd="0" destOrd="0" presId="urn:microsoft.com/office/officeart/2005/8/layout/hierarchy2"/>
    <dgm:cxn modelId="{ED23C7E7-8CD1-4C33-82B2-A6C0A7C7DD05}" type="presOf" srcId="{EA49CB61-A71F-4A13-A10E-3AC767E24A8E}" destId="{60B6A507-3720-4BF1-BD7C-4294C914BFF8}" srcOrd="1" destOrd="0" presId="urn:microsoft.com/office/officeart/2005/8/layout/hierarchy2"/>
    <dgm:cxn modelId="{18C5039F-02BB-4058-9BDE-E146FCD3A6E6}" type="presOf" srcId="{A1BBAD29-E535-4F86-9607-0D45087763E3}" destId="{363588B3-44B5-4895-827A-F3B094E87746}" srcOrd="0" destOrd="0" presId="urn:microsoft.com/office/officeart/2005/8/layout/hierarchy2"/>
    <dgm:cxn modelId="{C73ACF91-C5CB-4737-8023-02B4AAA6DF15}" type="presOf" srcId="{A4E825F3-53A9-4AF3-AEE5-08703102CA57}" destId="{4A788356-7820-4ADD-890B-C754638A943A}" srcOrd="0" destOrd="0" presId="urn:microsoft.com/office/officeart/2005/8/layout/hierarchy2"/>
    <dgm:cxn modelId="{E4F71551-E9F1-42A1-9942-CBB91628A955}" srcId="{A4E825F3-53A9-4AF3-AEE5-08703102CA57}" destId="{12FEBF3A-D8B5-4D6D-9978-36135D77303B}" srcOrd="7" destOrd="0" parTransId="{2B2A1CB7-B56D-407D-AC9A-4B3F9991D674}" sibTransId="{2C4C2CDC-0162-4552-9BDB-4848D9A95B88}"/>
    <dgm:cxn modelId="{1B130404-B2D9-4724-820C-6749D8934BB7}" type="presOf" srcId="{12FEBF3A-D8B5-4D6D-9978-36135D77303B}" destId="{2FDD56D6-A0D9-4A17-A1E8-95FAC8F6A54C}" srcOrd="0" destOrd="0" presId="urn:microsoft.com/office/officeart/2005/8/layout/hierarchy2"/>
    <dgm:cxn modelId="{C8985955-E6B0-4BAA-8AE0-01808EAA0EB5}" srcId="{7F62EE81-4D99-49FE-B970-627216E2C0EB}" destId="{A4E825F3-53A9-4AF3-AEE5-08703102CA57}" srcOrd="0" destOrd="0" parTransId="{4F2693A7-3AA1-44FA-BA12-424AD41EF528}" sibTransId="{DA116CB6-9911-48A4-BB66-5F8DABC0CE1E}"/>
    <dgm:cxn modelId="{20CD63EB-3789-4BCB-8913-26EFDE3BA6FC}" srcId="{A4E825F3-53A9-4AF3-AEE5-08703102CA57}" destId="{B019A8EC-368F-4913-9071-754158D6BF8F}" srcOrd="1" destOrd="0" parTransId="{C2210974-9FAB-4E2D-9FB3-0342A6E3F547}" sibTransId="{A944F71E-51E9-407C-8326-6F02FE03B338}"/>
    <dgm:cxn modelId="{2D43D104-4F8C-4D26-B1AE-846E48EB9BB0}" type="presOf" srcId="{D47DB2F6-1810-4289-A52F-283A3664F095}" destId="{AC92DAE9-83D1-449C-9D32-CA22C776524B}" srcOrd="0" destOrd="0" presId="urn:microsoft.com/office/officeart/2005/8/layout/hierarchy2"/>
    <dgm:cxn modelId="{AE94CB1C-C145-421D-BEE0-F0AFD2194BF0}" srcId="{A4E825F3-53A9-4AF3-AEE5-08703102CA57}" destId="{A1BBAD29-E535-4F86-9607-0D45087763E3}" srcOrd="6" destOrd="0" parTransId="{EA49CB61-A71F-4A13-A10E-3AC767E24A8E}" sibTransId="{73B08127-D5A7-42E6-951B-6B96399715D4}"/>
    <dgm:cxn modelId="{65D50DCE-46A2-4CFB-A494-42F58B2025EC}" type="presOf" srcId="{081407B8-E4E9-4081-8377-963EDABB5DE9}" destId="{DEE17BF6-9EF3-429A-94D5-A9D721748B7A}" srcOrd="0" destOrd="0" presId="urn:microsoft.com/office/officeart/2005/8/layout/hierarchy2"/>
    <dgm:cxn modelId="{0C0C3443-A48E-4EE6-81B6-7911015F908C}" type="presOf" srcId="{6FC515D5-B2CF-4769-888C-7DAD95872AA7}" destId="{5149C549-AD8D-44B7-BB00-3A45443C0580}" srcOrd="1" destOrd="0" presId="urn:microsoft.com/office/officeart/2005/8/layout/hierarchy2"/>
    <dgm:cxn modelId="{8550A989-E983-45F3-8ECF-BD76C20C867C}" type="presOf" srcId="{AA5C93FB-D991-494F-A5C2-FF9B6D39549D}" destId="{10FD6D08-85FA-4DBC-B52B-81813091E554}" srcOrd="0" destOrd="0" presId="urn:microsoft.com/office/officeart/2005/8/layout/hierarchy2"/>
    <dgm:cxn modelId="{01E1F0F1-C0D9-4531-BC4F-354AC75B86F1}" type="presOf" srcId="{52DC5EF5-697F-47BB-84DB-F76F755689F3}" destId="{CE154B33-007D-4F1B-8513-30653CB8B106}" srcOrd="0" destOrd="0" presId="urn:microsoft.com/office/officeart/2005/8/layout/hierarchy2"/>
    <dgm:cxn modelId="{E07CEC54-8EFD-4B28-867B-FD2E4DBF2ADA}" type="presOf" srcId="{16226770-4CC8-4B42-A1A6-E19C53BD7B3D}" destId="{9EDF0AF2-074C-45AC-88EF-F3284004167C}" srcOrd="1" destOrd="0" presId="urn:microsoft.com/office/officeart/2005/8/layout/hierarchy2"/>
    <dgm:cxn modelId="{96A5E617-CC68-4C6F-BF70-45AD5C19D87A}" type="presOf" srcId="{1F5A8ED1-2075-4B5D-9CEF-4F3D2B26A01F}" destId="{C28D3BCD-627C-4169-A91E-82A2D5C59A65}" srcOrd="0" destOrd="0" presId="urn:microsoft.com/office/officeart/2005/8/layout/hierarchy2"/>
    <dgm:cxn modelId="{AE0CE461-B9C5-4872-9A28-F02C78247F7D}" type="presOf" srcId="{2106662B-48C8-4CAB-9F05-C03639CFCC89}" destId="{C9EFC77F-85E0-484E-A807-B6804F7D77A0}" srcOrd="0" destOrd="0" presId="urn:microsoft.com/office/officeart/2005/8/layout/hierarchy2"/>
    <dgm:cxn modelId="{4AAC29B8-D452-4552-B263-87AF051013B9}" type="presOf" srcId="{300D5823-F0AD-4BC4-A1D2-EA723D2DB13E}" destId="{172860BD-79B6-4039-8836-25C062767FC3}" srcOrd="0" destOrd="0" presId="urn:microsoft.com/office/officeart/2005/8/layout/hierarchy2"/>
    <dgm:cxn modelId="{30F906FA-7A42-4BA4-8C95-540831E96395}" type="presOf" srcId="{6FC515D5-B2CF-4769-888C-7DAD95872AA7}" destId="{F7EF1D04-DD6D-4DAC-B79F-94C23EAEF19C}" srcOrd="0" destOrd="0" presId="urn:microsoft.com/office/officeart/2005/8/layout/hierarchy2"/>
    <dgm:cxn modelId="{36C824E1-EBC4-4D20-BA32-F84CD3DD57AB}" type="presOf" srcId="{89D51D98-5CDD-406F-A6E3-4A5B68DFFEB9}" destId="{EC3D634F-F47A-4DDA-8317-1CFCAE8FDB9F}" srcOrd="1" destOrd="0" presId="urn:microsoft.com/office/officeart/2005/8/layout/hierarchy2"/>
    <dgm:cxn modelId="{7B67A234-27C5-4FB1-BE1F-E8678B688EA0}" srcId="{A4E825F3-53A9-4AF3-AEE5-08703102CA57}" destId="{1F5A8ED1-2075-4B5D-9CEF-4F3D2B26A01F}" srcOrd="3" destOrd="0" parTransId="{2106662B-48C8-4CAB-9F05-C03639CFCC89}" sibTransId="{DB136DD0-9A06-4342-8E33-3433CB06078A}"/>
    <dgm:cxn modelId="{EA1628FD-037B-4D77-9C57-624DC8CB9EAB}" type="presOf" srcId="{EA49CB61-A71F-4A13-A10E-3AC767E24A8E}" destId="{9369E9FA-6572-47B7-A0C3-241E4B63B681}" srcOrd="0" destOrd="0" presId="urn:microsoft.com/office/officeart/2005/8/layout/hierarchy2"/>
    <dgm:cxn modelId="{1934111D-9EB5-4EC7-B1B3-6840E159E456}" type="presOf" srcId="{52DC5EF5-697F-47BB-84DB-F76F755689F3}" destId="{78995802-50A4-4234-9A39-F1B2D394FE6D}" srcOrd="1" destOrd="0" presId="urn:microsoft.com/office/officeart/2005/8/layout/hierarchy2"/>
    <dgm:cxn modelId="{DEE3EFE8-238F-4314-803B-E0575B920855}" srcId="{A4E825F3-53A9-4AF3-AEE5-08703102CA57}" destId="{081407B8-E4E9-4081-8377-963EDABB5DE9}" srcOrd="5" destOrd="0" parTransId="{6FC515D5-B2CF-4769-888C-7DAD95872AA7}" sibTransId="{DA12E851-7EAA-4FE6-9DC3-3F76D71F9CBD}"/>
    <dgm:cxn modelId="{B67F0FC7-1723-4A20-B6BB-FC444DF5F364}" type="presOf" srcId="{2B2A1CB7-B56D-407D-AC9A-4B3F9991D674}" destId="{C71C7FFF-504C-42F9-B9B9-F059DC311A26}" srcOrd="0" destOrd="0" presId="urn:microsoft.com/office/officeart/2005/8/layout/hierarchy2"/>
    <dgm:cxn modelId="{A754581B-05EF-4D99-BD55-1063030B2D07}" type="presOf" srcId="{DF430CEE-6846-4FBE-ACF9-A9CD0E611BE0}" destId="{BB0A056A-E52A-4CD0-B190-44E37FDF118C}" srcOrd="1" destOrd="0" presId="urn:microsoft.com/office/officeart/2005/8/layout/hierarchy2"/>
    <dgm:cxn modelId="{E5C233EF-8378-4588-BD2E-72574649F170}" srcId="{A4E825F3-53A9-4AF3-AEE5-08703102CA57}" destId="{7AFF7E81-90E4-4DD0-9103-D0EF095E2CD2}" srcOrd="2" destOrd="0" parTransId="{DF430CEE-6846-4FBE-ACF9-A9CD0E611BE0}" sibTransId="{CFD6BD6A-D417-4B9F-B266-813131B6784C}"/>
    <dgm:cxn modelId="{C6893971-A1C7-464F-A175-3E6F2AACF22E}" srcId="{A4E825F3-53A9-4AF3-AEE5-08703102CA57}" destId="{AA5C93FB-D991-494F-A5C2-FF9B6D39549D}" srcOrd="4" destOrd="0" parTransId="{16226770-4CC8-4B42-A1A6-E19C53BD7B3D}" sibTransId="{B6D7B2F6-6168-428E-8B2A-4FCEB6B808B3}"/>
    <dgm:cxn modelId="{D59EF49B-DE65-4A38-AD0C-41A2354F6941}" type="presOf" srcId="{89D51D98-5CDD-406F-A6E3-4A5B68DFFEB9}" destId="{ABE0F401-73AA-4735-A7B3-8907ABD50B2C}" srcOrd="0" destOrd="0" presId="urn:microsoft.com/office/officeart/2005/8/layout/hierarchy2"/>
    <dgm:cxn modelId="{AC7A441F-9C42-4279-85DB-4112D8050E47}" type="presOf" srcId="{DF430CEE-6846-4FBE-ACF9-A9CD0E611BE0}" destId="{63FB66D6-22D8-445F-8045-681D8D42C5F0}" srcOrd="0" destOrd="0" presId="urn:microsoft.com/office/officeart/2005/8/layout/hierarchy2"/>
    <dgm:cxn modelId="{FAE79672-23C9-42DA-9299-EC3BCBDEC66C}" type="presOf" srcId="{7F62EE81-4D99-49FE-B970-627216E2C0EB}" destId="{39FC8D81-1D5C-4F95-A77B-EA4C13FE5072}" srcOrd="0" destOrd="0" presId="urn:microsoft.com/office/officeart/2005/8/layout/hierarchy2"/>
    <dgm:cxn modelId="{F6F02300-38C2-4CDD-BCEA-6BB3F1238E62}" type="presOf" srcId="{210A0E7D-E653-43EF-8F6C-8F681B60DA56}" destId="{A8EC8CC9-ECDE-4590-BC1D-9CA30BA4DB99}" srcOrd="0" destOrd="0" presId="urn:microsoft.com/office/officeart/2005/8/layout/hierarchy2"/>
    <dgm:cxn modelId="{AE15CE44-4496-45A8-9CF5-53F0D4C09690}" srcId="{A4E825F3-53A9-4AF3-AEE5-08703102CA57}" destId="{210A0E7D-E653-43EF-8F6C-8F681B60DA56}" srcOrd="0" destOrd="0" parTransId="{52DC5EF5-697F-47BB-84DB-F76F755689F3}" sibTransId="{E660D514-CDD9-4142-AACD-55DFCC6AC28F}"/>
    <dgm:cxn modelId="{E8B325C2-71DC-43B5-984B-FFE21A8DF44E}" type="presOf" srcId="{2106662B-48C8-4CAB-9F05-C03639CFCC89}" destId="{EB713CF0-DC5C-468A-829D-3F4A4762813B}" srcOrd="1" destOrd="0" presId="urn:microsoft.com/office/officeart/2005/8/layout/hierarchy2"/>
    <dgm:cxn modelId="{96E110A5-C2BB-410C-8F00-4E57B2CECBAE}" srcId="{A4E825F3-53A9-4AF3-AEE5-08703102CA57}" destId="{58CEE1AA-1847-4EC2-8B03-83A9B4B88B2B}" srcOrd="8" destOrd="0" parTransId="{D47DB2F6-1810-4289-A52F-283A3664F095}" sibTransId="{9F7C78CC-AEF5-4A91-AEE2-06DC07AA421A}"/>
    <dgm:cxn modelId="{A068FD8B-64E4-4647-B7ED-056C0ECE5002}" type="presOf" srcId="{D47DB2F6-1810-4289-A52F-283A3664F095}" destId="{CD89577A-81CB-4A0C-B775-0D28D1522C4B}" srcOrd="1" destOrd="0" presId="urn:microsoft.com/office/officeart/2005/8/layout/hierarchy2"/>
    <dgm:cxn modelId="{EA71A6D2-D1F2-4FB4-990E-8B5E5687CE2D}" type="presOf" srcId="{B019A8EC-368F-4913-9071-754158D6BF8F}" destId="{51138297-96EF-401C-AFD2-EBF22957362C}" srcOrd="0" destOrd="0" presId="urn:microsoft.com/office/officeart/2005/8/layout/hierarchy2"/>
    <dgm:cxn modelId="{CD6D1B17-70AE-42A8-AF86-6F094C4B5850}" type="presOf" srcId="{16226770-4CC8-4B42-A1A6-E19C53BD7B3D}" destId="{72EF39D7-3A4D-4EF1-B0DB-BA7F4F146ED7}" srcOrd="0" destOrd="0" presId="urn:microsoft.com/office/officeart/2005/8/layout/hierarchy2"/>
    <dgm:cxn modelId="{FEFD6251-F581-4600-886E-613D0A6C7148}" type="presOf" srcId="{7AFF7E81-90E4-4DD0-9103-D0EF095E2CD2}" destId="{9592D4AC-9B66-4D78-843F-19546F4D3CAF}" srcOrd="0" destOrd="0" presId="urn:microsoft.com/office/officeart/2005/8/layout/hierarchy2"/>
    <dgm:cxn modelId="{B96417E0-B301-4286-B46E-039FF377ECCA}" srcId="{A4E825F3-53A9-4AF3-AEE5-08703102CA57}" destId="{300D5823-F0AD-4BC4-A1D2-EA723D2DB13E}" srcOrd="9" destOrd="0" parTransId="{89D51D98-5CDD-406F-A6E3-4A5B68DFFEB9}" sibTransId="{732FF23D-7871-4FD2-89F5-66CC33B249CD}"/>
    <dgm:cxn modelId="{BA451456-F99E-414C-833A-910F04418ABE}" type="presParOf" srcId="{39FC8D81-1D5C-4F95-A77B-EA4C13FE5072}" destId="{CCAFCAF5-78D0-465E-9E0A-47737E770F02}" srcOrd="0" destOrd="0" presId="urn:microsoft.com/office/officeart/2005/8/layout/hierarchy2"/>
    <dgm:cxn modelId="{C86631D4-2C5A-4C37-A2FC-4178937F35D4}" type="presParOf" srcId="{CCAFCAF5-78D0-465E-9E0A-47737E770F02}" destId="{4A788356-7820-4ADD-890B-C754638A943A}" srcOrd="0" destOrd="0" presId="urn:microsoft.com/office/officeart/2005/8/layout/hierarchy2"/>
    <dgm:cxn modelId="{8626ABFB-F52E-4F69-A9F0-A9A88CD1B6A4}" type="presParOf" srcId="{CCAFCAF5-78D0-465E-9E0A-47737E770F02}" destId="{C3E77A86-62CF-43D6-BC15-F2624456BDB1}" srcOrd="1" destOrd="0" presId="urn:microsoft.com/office/officeart/2005/8/layout/hierarchy2"/>
    <dgm:cxn modelId="{C4C76B44-470D-4CE4-9FB0-3C2A1BCBCD73}" type="presParOf" srcId="{C3E77A86-62CF-43D6-BC15-F2624456BDB1}" destId="{CE154B33-007D-4F1B-8513-30653CB8B106}" srcOrd="0" destOrd="0" presId="urn:microsoft.com/office/officeart/2005/8/layout/hierarchy2"/>
    <dgm:cxn modelId="{28365044-486E-4C56-A6F6-3782F3BEF12E}" type="presParOf" srcId="{CE154B33-007D-4F1B-8513-30653CB8B106}" destId="{78995802-50A4-4234-9A39-F1B2D394FE6D}" srcOrd="0" destOrd="0" presId="urn:microsoft.com/office/officeart/2005/8/layout/hierarchy2"/>
    <dgm:cxn modelId="{91936FB5-6ED1-40A0-9506-884CA3C05E3B}" type="presParOf" srcId="{C3E77A86-62CF-43D6-BC15-F2624456BDB1}" destId="{8D0315B8-EC69-409C-A1DE-D6570020ACFA}" srcOrd="1" destOrd="0" presId="urn:microsoft.com/office/officeart/2005/8/layout/hierarchy2"/>
    <dgm:cxn modelId="{66872779-49D3-4D14-8455-220BCB72972E}" type="presParOf" srcId="{8D0315B8-EC69-409C-A1DE-D6570020ACFA}" destId="{A8EC8CC9-ECDE-4590-BC1D-9CA30BA4DB99}" srcOrd="0" destOrd="0" presId="urn:microsoft.com/office/officeart/2005/8/layout/hierarchy2"/>
    <dgm:cxn modelId="{780465DC-9F99-46C0-B8D2-2419DF97004D}" type="presParOf" srcId="{8D0315B8-EC69-409C-A1DE-D6570020ACFA}" destId="{CE4239A3-F317-4779-956D-0F6C0BC786F9}" srcOrd="1" destOrd="0" presId="urn:microsoft.com/office/officeart/2005/8/layout/hierarchy2"/>
    <dgm:cxn modelId="{1A33CC96-FBC6-45C2-9389-36CA18E985F8}" type="presParOf" srcId="{C3E77A86-62CF-43D6-BC15-F2624456BDB1}" destId="{E573139C-933F-4270-82CA-B9722182368B}" srcOrd="2" destOrd="0" presId="urn:microsoft.com/office/officeart/2005/8/layout/hierarchy2"/>
    <dgm:cxn modelId="{5955AF8F-F8AA-4C66-885D-3713CC1DDA01}" type="presParOf" srcId="{E573139C-933F-4270-82CA-B9722182368B}" destId="{FCCFEEBB-F64E-44A8-83BF-49FED26C0B8B}" srcOrd="0" destOrd="0" presId="urn:microsoft.com/office/officeart/2005/8/layout/hierarchy2"/>
    <dgm:cxn modelId="{AA0A33BE-C089-4BE5-B17F-017ED3F5F97B}" type="presParOf" srcId="{C3E77A86-62CF-43D6-BC15-F2624456BDB1}" destId="{A76F1B10-D552-483C-9A33-CABAFE467360}" srcOrd="3" destOrd="0" presId="urn:microsoft.com/office/officeart/2005/8/layout/hierarchy2"/>
    <dgm:cxn modelId="{3E4AB1C0-07FA-4C4F-A9B5-1E9C9F4E545B}" type="presParOf" srcId="{A76F1B10-D552-483C-9A33-CABAFE467360}" destId="{51138297-96EF-401C-AFD2-EBF22957362C}" srcOrd="0" destOrd="0" presId="urn:microsoft.com/office/officeart/2005/8/layout/hierarchy2"/>
    <dgm:cxn modelId="{5D623538-5F64-46AE-A9A8-BA136B8BE135}" type="presParOf" srcId="{A76F1B10-D552-483C-9A33-CABAFE467360}" destId="{F2CFB0E9-707D-4291-91D8-F737869A5DD6}" srcOrd="1" destOrd="0" presId="urn:microsoft.com/office/officeart/2005/8/layout/hierarchy2"/>
    <dgm:cxn modelId="{8E00457B-B65F-4B75-9367-A73891EFD5F6}" type="presParOf" srcId="{C3E77A86-62CF-43D6-BC15-F2624456BDB1}" destId="{63FB66D6-22D8-445F-8045-681D8D42C5F0}" srcOrd="4" destOrd="0" presId="urn:microsoft.com/office/officeart/2005/8/layout/hierarchy2"/>
    <dgm:cxn modelId="{0F5B950D-1CAB-40A8-A9A7-DEBD6FD92922}" type="presParOf" srcId="{63FB66D6-22D8-445F-8045-681D8D42C5F0}" destId="{BB0A056A-E52A-4CD0-B190-44E37FDF118C}" srcOrd="0" destOrd="0" presId="urn:microsoft.com/office/officeart/2005/8/layout/hierarchy2"/>
    <dgm:cxn modelId="{1370CA97-65A8-4021-940C-957B4B1E81C3}" type="presParOf" srcId="{C3E77A86-62CF-43D6-BC15-F2624456BDB1}" destId="{BE79FA76-E4DB-4CF1-A126-3E55D56574B4}" srcOrd="5" destOrd="0" presId="urn:microsoft.com/office/officeart/2005/8/layout/hierarchy2"/>
    <dgm:cxn modelId="{10930748-3422-4252-B813-697B584614E4}" type="presParOf" srcId="{BE79FA76-E4DB-4CF1-A126-3E55D56574B4}" destId="{9592D4AC-9B66-4D78-843F-19546F4D3CAF}" srcOrd="0" destOrd="0" presId="urn:microsoft.com/office/officeart/2005/8/layout/hierarchy2"/>
    <dgm:cxn modelId="{64E2E02C-D7F9-4997-896D-7F48F37073E3}" type="presParOf" srcId="{BE79FA76-E4DB-4CF1-A126-3E55D56574B4}" destId="{DEC74910-C658-4465-BD96-19D8D37D1AC9}" srcOrd="1" destOrd="0" presId="urn:microsoft.com/office/officeart/2005/8/layout/hierarchy2"/>
    <dgm:cxn modelId="{61B30DAC-AA9C-46FA-8ECC-43E192845C9A}" type="presParOf" srcId="{C3E77A86-62CF-43D6-BC15-F2624456BDB1}" destId="{C9EFC77F-85E0-484E-A807-B6804F7D77A0}" srcOrd="6" destOrd="0" presId="urn:microsoft.com/office/officeart/2005/8/layout/hierarchy2"/>
    <dgm:cxn modelId="{50DEE880-2822-4B2F-9038-B1C1A2858F7E}" type="presParOf" srcId="{C9EFC77F-85E0-484E-A807-B6804F7D77A0}" destId="{EB713CF0-DC5C-468A-829D-3F4A4762813B}" srcOrd="0" destOrd="0" presId="urn:microsoft.com/office/officeart/2005/8/layout/hierarchy2"/>
    <dgm:cxn modelId="{0607D59B-A78E-445D-AE04-CECFADC25B0C}" type="presParOf" srcId="{C3E77A86-62CF-43D6-BC15-F2624456BDB1}" destId="{3F0719DE-B3DA-484A-ABF1-5C98F30841BD}" srcOrd="7" destOrd="0" presId="urn:microsoft.com/office/officeart/2005/8/layout/hierarchy2"/>
    <dgm:cxn modelId="{40DC8F36-62DD-4162-82B9-299B9980CDF2}" type="presParOf" srcId="{3F0719DE-B3DA-484A-ABF1-5C98F30841BD}" destId="{C28D3BCD-627C-4169-A91E-82A2D5C59A65}" srcOrd="0" destOrd="0" presId="urn:microsoft.com/office/officeart/2005/8/layout/hierarchy2"/>
    <dgm:cxn modelId="{79A43AE9-5FCC-4C93-8D54-8A244E20D5C5}" type="presParOf" srcId="{3F0719DE-B3DA-484A-ABF1-5C98F30841BD}" destId="{268042D5-F1FC-4F38-A3D3-AF8432F3457E}" srcOrd="1" destOrd="0" presId="urn:microsoft.com/office/officeart/2005/8/layout/hierarchy2"/>
    <dgm:cxn modelId="{A01B4A0E-34A6-424E-A003-F790910FCBB5}" type="presParOf" srcId="{C3E77A86-62CF-43D6-BC15-F2624456BDB1}" destId="{72EF39D7-3A4D-4EF1-B0DB-BA7F4F146ED7}" srcOrd="8" destOrd="0" presId="urn:microsoft.com/office/officeart/2005/8/layout/hierarchy2"/>
    <dgm:cxn modelId="{B6D9168F-B531-4B9F-9319-640113A69AD0}" type="presParOf" srcId="{72EF39D7-3A4D-4EF1-B0DB-BA7F4F146ED7}" destId="{9EDF0AF2-074C-45AC-88EF-F3284004167C}" srcOrd="0" destOrd="0" presId="urn:microsoft.com/office/officeart/2005/8/layout/hierarchy2"/>
    <dgm:cxn modelId="{FD4BC597-90B2-4FCA-AC0D-D9975B3EEC52}" type="presParOf" srcId="{C3E77A86-62CF-43D6-BC15-F2624456BDB1}" destId="{CF129DCA-96F5-4E7D-9DC6-D9F0A38169FC}" srcOrd="9" destOrd="0" presId="urn:microsoft.com/office/officeart/2005/8/layout/hierarchy2"/>
    <dgm:cxn modelId="{5047F82F-0563-4BC1-A18F-66254340D2CE}" type="presParOf" srcId="{CF129DCA-96F5-4E7D-9DC6-D9F0A38169FC}" destId="{10FD6D08-85FA-4DBC-B52B-81813091E554}" srcOrd="0" destOrd="0" presId="urn:microsoft.com/office/officeart/2005/8/layout/hierarchy2"/>
    <dgm:cxn modelId="{F8AD9148-F16B-47BF-BD90-F18D0F5B65A1}" type="presParOf" srcId="{CF129DCA-96F5-4E7D-9DC6-D9F0A38169FC}" destId="{015AF950-134D-4D0A-B5AD-AEB42FCF776F}" srcOrd="1" destOrd="0" presId="urn:microsoft.com/office/officeart/2005/8/layout/hierarchy2"/>
    <dgm:cxn modelId="{98CD600B-7559-4204-9733-68EF5A91627D}" type="presParOf" srcId="{C3E77A86-62CF-43D6-BC15-F2624456BDB1}" destId="{F7EF1D04-DD6D-4DAC-B79F-94C23EAEF19C}" srcOrd="10" destOrd="0" presId="urn:microsoft.com/office/officeart/2005/8/layout/hierarchy2"/>
    <dgm:cxn modelId="{198EEF34-A094-437F-B8AB-8CB1E9ECC321}" type="presParOf" srcId="{F7EF1D04-DD6D-4DAC-B79F-94C23EAEF19C}" destId="{5149C549-AD8D-44B7-BB00-3A45443C0580}" srcOrd="0" destOrd="0" presId="urn:microsoft.com/office/officeart/2005/8/layout/hierarchy2"/>
    <dgm:cxn modelId="{031314D2-CCCC-4E0F-B465-63A4ADCC42F8}" type="presParOf" srcId="{C3E77A86-62CF-43D6-BC15-F2624456BDB1}" destId="{CDD5685D-6BD1-427C-B478-41CB07436905}" srcOrd="11" destOrd="0" presId="urn:microsoft.com/office/officeart/2005/8/layout/hierarchy2"/>
    <dgm:cxn modelId="{EDDB8C9C-C4D8-42F6-9016-D4DD53D09B5E}" type="presParOf" srcId="{CDD5685D-6BD1-427C-B478-41CB07436905}" destId="{DEE17BF6-9EF3-429A-94D5-A9D721748B7A}" srcOrd="0" destOrd="0" presId="urn:microsoft.com/office/officeart/2005/8/layout/hierarchy2"/>
    <dgm:cxn modelId="{1497DB42-87AB-4F79-B271-769431200952}" type="presParOf" srcId="{CDD5685D-6BD1-427C-B478-41CB07436905}" destId="{CABCA78F-1ABA-4FAB-A707-7A4F557D1854}" srcOrd="1" destOrd="0" presId="urn:microsoft.com/office/officeart/2005/8/layout/hierarchy2"/>
    <dgm:cxn modelId="{5F0F0390-1F14-4F3C-B313-AFDA7E78E5D4}" type="presParOf" srcId="{C3E77A86-62CF-43D6-BC15-F2624456BDB1}" destId="{9369E9FA-6572-47B7-A0C3-241E4B63B681}" srcOrd="12" destOrd="0" presId="urn:microsoft.com/office/officeart/2005/8/layout/hierarchy2"/>
    <dgm:cxn modelId="{46ABC9CF-472F-4772-B775-8C181BB6D89B}" type="presParOf" srcId="{9369E9FA-6572-47B7-A0C3-241E4B63B681}" destId="{60B6A507-3720-4BF1-BD7C-4294C914BFF8}" srcOrd="0" destOrd="0" presId="urn:microsoft.com/office/officeart/2005/8/layout/hierarchy2"/>
    <dgm:cxn modelId="{094258DE-2F34-4E06-8CFE-40990C886EA0}" type="presParOf" srcId="{C3E77A86-62CF-43D6-BC15-F2624456BDB1}" destId="{E562896D-521C-4A6D-8E7F-E5B4E36A45F6}" srcOrd="13" destOrd="0" presId="urn:microsoft.com/office/officeart/2005/8/layout/hierarchy2"/>
    <dgm:cxn modelId="{3A28DBAE-C1EE-49EB-9D33-42C873C0C688}" type="presParOf" srcId="{E562896D-521C-4A6D-8E7F-E5B4E36A45F6}" destId="{363588B3-44B5-4895-827A-F3B094E87746}" srcOrd="0" destOrd="0" presId="urn:microsoft.com/office/officeart/2005/8/layout/hierarchy2"/>
    <dgm:cxn modelId="{4C3EE6D4-1BB9-49F3-825D-BB65618D0529}" type="presParOf" srcId="{E562896D-521C-4A6D-8E7F-E5B4E36A45F6}" destId="{9AF5D559-10B8-41D9-922B-C8226936A34C}" srcOrd="1" destOrd="0" presId="urn:microsoft.com/office/officeart/2005/8/layout/hierarchy2"/>
    <dgm:cxn modelId="{04C9606F-BB83-4EFD-BDC9-EBA34FC4018C}" type="presParOf" srcId="{C3E77A86-62CF-43D6-BC15-F2624456BDB1}" destId="{C71C7FFF-504C-42F9-B9B9-F059DC311A26}" srcOrd="14" destOrd="0" presId="urn:microsoft.com/office/officeart/2005/8/layout/hierarchy2"/>
    <dgm:cxn modelId="{4AA916D7-87CA-4DC2-B7A2-5192AA0A285C}" type="presParOf" srcId="{C71C7FFF-504C-42F9-B9B9-F059DC311A26}" destId="{1E90816F-129A-4B84-BE0C-682EBFD9FF32}" srcOrd="0" destOrd="0" presId="urn:microsoft.com/office/officeart/2005/8/layout/hierarchy2"/>
    <dgm:cxn modelId="{60A0C19C-301F-4E9D-8F8C-D52C5DEACB66}" type="presParOf" srcId="{C3E77A86-62CF-43D6-BC15-F2624456BDB1}" destId="{2CAF3DB7-1A90-48A9-A91A-E2657707A4BC}" srcOrd="15" destOrd="0" presId="urn:microsoft.com/office/officeart/2005/8/layout/hierarchy2"/>
    <dgm:cxn modelId="{E5764667-E851-472C-8757-B6952A00B18D}" type="presParOf" srcId="{2CAF3DB7-1A90-48A9-A91A-E2657707A4BC}" destId="{2FDD56D6-A0D9-4A17-A1E8-95FAC8F6A54C}" srcOrd="0" destOrd="0" presId="urn:microsoft.com/office/officeart/2005/8/layout/hierarchy2"/>
    <dgm:cxn modelId="{C19CE860-968E-4549-94C9-8785C447C65D}" type="presParOf" srcId="{2CAF3DB7-1A90-48A9-A91A-E2657707A4BC}" destId="{BC246464-80C5-44C9-B957-699EB7370326}" srcOrd="1" destOrd="0" presId="urn:microsoft.com/office/officeart/2005/8/layout/hierarchy2"/>
    <dgm:cxn modelId="{2CC51367-FE82-4F0B-8A99-C8B3E22EDAEC}" type="presParOf" srcId="{C3E77A86-62CF-43D6-BC15-F2624456BDB1}" destId="{AC92DAE9-83D1-449C-9D32-CA22C776524B}" srcOrd="16" destOrd="0" presId="urn:microsoft.com/office/officeart/2005/8/layout/hierarchy2"/>
    <dgm:cxn modelId="{CACE3D9D-CF05-4C8E-9619-028F3877CF64}" type="presParOf" srcId="{AC92DAE9-83D1-449C-9D32-CA22C776524B}" destId="{CD89577A-81CB-4A0C-B775-0D28D1522C4B}" srcOrd="0" destOrd="0" presId="urn:microsoft.com/office/officeart/2005/8/layout/hierarchy2"/>
    <dgm:cxn modelId="{E9CFC21D-9B0D-4DF5-9F4B-F812A428C6CE}" type="presParOf" srcId="{C3E77A86-62CF-43D6-BC15-F2624456BDB1}" destId="{498F964B-37BD-47FA-B61F-A33AE3510142}" srcOrd="17" destOrd="0" presId="urn:microsoft.com/office/officeart/2005/8/layout/hierarchy2"/>
    <dgm:cxn modelId="{F25C5913-2FC6-40E6-89E0-183AD43B560F}" type="presParOf" srcId="{498F964B-37BD-47FA-B61F-A33AE3510142}" destId="{23245477-4FBE-4150-9907-0EEFA08317C5}" srcOrd="0" destOrd="0" presId="urn:microsoft.com/office/officeart/2005/8/layout/hierarchy2"/>
    <dgm:cxn modelId="{7AB38C12-FA2B-4485-A933-5FFC6DF5E2EF}" type="presParOf" srcId="{498F964B-37BD-47FA-B61F-A33AE3510142}" destId="{3EB99835-E25A-46E3-95ED-822AB728766F}" srcOrd="1" destOrd="0" presId="urn:microsoft.com/office/officeart/2005/8/layout/hierarchy2"/>
    <dgm:cxn modelId="{AA2C3495-16DA-4430-AA08-D8FBFCAE83C5}" type="presParOf" srcId="{C3E77A86-62CF-43D6-BC15-F2624456BDB1}" destId="{ABE0F401-73AA-4735-A7B3-8907ABD50B2C}" srcOrd="18" destOrd="0" presId="urn:microsoft.com/office/officeart/2005/8/layout/hierarchy2"/>
    <dgm:cxn modelId="{999A3AE7-AEAB-4151-9558-684743898EC4}" type="presParOf" srcId="{ABE0F401-73AA-4735-A7B3-8907ABD50B2C}" destId="{EC3D634F-F47A-4DDA-8317-1CFCAE8FDB9F}" srcOrd="0" destOrd="0" presId="urn:microsoft.com/office/officeart/2005/8/layout/hierarchy2"/>
    <dgm:cxn modelId="{F2C38B3B-1CE5-44FE-B2DE-D2DDA3AB1BC5}" type="presParOf" srcId="{C3E77A86-62CF-43D6-BC15-F2624456BDB1}" destId="{794382C4-655E-49C6-8D6A-058A3815914C}" srcOrd="19" destOrd="0" presId="urn:microsoft.com/office/officeart/2005/8/layout/hierarchy2"/>
    <dgm:cxn modelId="{518B71A7-C9E3-4C0F-B275-973B9C9F0B16}" type="presParOf" srcId="{794382C4-655E-49C6-8D6A-058A3815914C}" destId="{172860BD-79B6-4039-8836-25C062767FC3}" srcOrd="0" destOrd="0" presId="urn:microsoft.com/office/officeart/2005/8/layout/hierarchy2"/>
    <dgm:cxn modelId="{E5CCAD81-A198-4B34-ADB0-A866401A8ED1}" type="presParOf" srcId="{794382C4-655E-49C6-8D6A-058A3815914C}" destId="{FD225963-B710-4E04-BC1E-7B33A3E7DE9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7F62EE81-4D99-49FE-B970-627216E2C0EB}" type="doc">
      <dgm:prSet loTypeId="urn:microsoft.com/office/officeart/2005/8/layout/hierarchy2" loCatId="hierarchy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4E825F3-53A9-4AF3-AEE5-08703102CA57}">
      <dgm:prSet phldrT="[Текст]"/>
      <dgm:spPr/>
      <dgm:t>
        <a:bodyPr vert="vert270"/>
        <a:lstStyle/>
        <a:p>
          <a:r>
            <a:rPr lang="ru-RU" b="1" dirty="0" smtClean="0"/>
            <a:t>Экологического характера</a:t>
          </a:r>
          <a:endParaRPr lang="ru-RU" b="1" dirty="0"/>
        </a:p>
      </dgm:t>
    </dgm:pt>
    <dgm:pt modelId="{4F2693A7-3AA1-44FA-BA12-424AD41EF528}" type="parTrans" cxnId="{C8985955-E6B0-4BAA-8AE0-01808EAA0EB5}">
      <dgm:prSet/>
      <dgm:spPr/>
      <dgm:t>
        <a:bodyPr/>
        <a:lstStyle/>
        <a:p>
          <a:endParaRPr lang="ru-RU"/>
        </a:p>
      </dgm:t>
    </dgm:pt>
    <dgm:pt modelId="{DA116CB6-9911-48A4-BB66-5F8DABC0CE1E}" type="sibTrans" cxnId="{C8985955-E6B0-4BAA-8AE0-01808EAA0EB5}">
      <dgm:prSet/>
      <dgm:spPr/>
      <dgm:t>
        <a:bodyPr/>
        <a:lstStyle/>
        <a:p>
          <a:endParaRPr lang="ru-RU"/>
        </a:p>
      </dgm:t>
    </dgm:pt>
    <dgm:pt modelId="{210A0E7D-E653-43EF-8F6C-8F681B60DA56}">
      <dgm:prSet phldrT="[Текст]" custT="1"/>
      <dgm:spPr/>
      <dgm:t>
        <a:bodyPr/>
        <a:lstStyle/>
        <a:p>
          <a:r>
            <a:rPr lang="ru-RU" sz="2400" b="1" dirty="0" smtClean="0"/>
            <a:t>Изменение состояния суши (обвалы, просадки)</a:t>
          </a:r>
          <a:endParaRPr lang="ru-RU" sz="2400" b="1" dirty="0"/>
        </a:p>
      </dgm:t>
    </dgm:pt>
    <dgm:pt modelId="{52DC5EF5-697F-47BB-84DB-F76F755689F3}" type="parTrans" cxnId="{AE15CE44-4496-45A8-9CF5-53F0D4C09690}">
      <dgm:prSet/>
      <dgm:spPr/>
      <dgm:t>
        <a:bodyPr/>
        <a:lstStyle/>
        <a:p>
          <a:endParaRPr lang="ru-RU"/>
        </a:p>
      </dgm:t>
    </dgm:pt>
    <dgm:pt modelId="{E660D514-CDD9-4142-AACD-55DFCC6AC28F}" type="sibTrans" cxnId="{AE15CE44-4496-45A8-9CF5-53F0D4C09690}">
      <dgm:prSet/>
      <dgm:spPr/>
      <dgm:t>
        <a:bodyPr/>
        <a:lstStyle/>
        <a:p>
          <a:endParaRPr lang="ru-RU"/>
        </a:p>
      </dgm:t>
    </dgm:pt>
    <dgm:pt modelId="{B019A8EC-368F-4913-9071-754158D6BF8F}">
      <dgm:prSet phldrT="[Текст]" custT="1"/>
      <dgm:spPr/>
      <dgm:t>
        <a:bodyPr/>
        <a:lstStyle/>
        <a:p>
          <a:r>
            <a:rPr lang="ru-RU" sz="2400" b="1" dirty="0" smtClean="0"/>
            <a:t>Изменение состава и свойств атмосферы (климат)</a:t>
          </a:r>
          <a:endParaRPr lang="ru-RU" sz="2400" b="1" dirty="0"/>
        </a:p>
      </dgm:t>
    </dgm:pt>
    <dgm:pt modelId="{C2210974-9FAB-4E2D-9FB3-0342A6E3F547}" type="parTrans" cxnId="{20CD63EB-3789-4BCB-8913-26EFDE3BA6FC}">
      <dgm:prSet/>
      <dgm:spPr/>
      <dgm:t>
        <a:bodyPr/>
        <a:lstStyle/>
        <a:p>
          <a:endParaRPr lang="ru-RU"/>
        </a:p>
      </dgm:t>
    </dgm:pt>
    <dgm:pt modelId="{A944F71E-51E9-407C-8326-6F02FE03B338}" type="sibTrans" cxnId="{20CD63EB-3789-4BCB-8913-26EFDE3BA6FC}">
      <dgm:prSet/>
      <dgm:spPr/>
      <dgm:t>
        <a:bodyPr/>
        <a:lstStyle/>
        <a:p>
          <a:endParaRPr lang="ru-RU"/>
        </a:p>
      </dgm:t>
    </dgm:pt>
    <dgm:pt modelId="{7AFF7E81-90E4-4DD0-9103-D0EF095E2CD2}">
      <dgm:prSet phldrT="[Текст]" custT="1"/>
      <dgm:spPr/>
      <dgm:t>
        <a:bodyPr/>
        <a:lstStyle/>
        <a:p>
          <a:r>
            <a:rPr lang="ru-RU" sz="2400" b="1" dirty="0" smtClean="0"/>
            <a:t>Изменение состояния водной среды (загрязнение)</a:t>
          </a:r>
          <a:endParaRPr lang="ru-RU" sz="2400" b="1" dirty="0"/>
        </a:p>
      </dgm:t>
    </dgm:pt>
    <dgm:pt modelId="{DF430CEE-6846-4FBE-ACF9-A9CD0E611BE0}" type="parTrans" cxnId="{E5C233EF-8378-4588-BD2E-72574649F170}">
      <dgm:prSet/>
      <dgm:spPr/>
      <dgm:t>
        <a:bodyPr/>
        <a:lstStyle/>
        <a:p>
          <a:endParaRPr lang="ru-RU"/>
        </a:p>
      </dgm:t>
    </dgm:pt>
    <dgm:pt modelId="{CFD6BD6A-D417-4B9F-B266-813131B6784C}" type="sibTrans" cxnId="{E5C233EF-8378-4588-BD2E-72574649F170}">
      <dgm:prSet/>
      <dgm:spPr/>
      <dgm:t>
        <a:bodyPr/>
        <a:lstStyle/>
        <a:p>
          <a:endParaRPr lang="ru-RU"/>
        </a:p>
      </dgm:t>
    </dgm:pt>
    <dgm:pt modelId="{1F5A8ED1-2075-4B5D-9CEF-4F3D2B26A01F}">
      <dgm:prSet phldrT="[Текст]" custT="1"/>
      <dgm:spPr/>
      <dgm:t>
        <a:bodyPr/>
        <a:lstStyle/>
        <a:p>
          <a:r>
            <a:rPr lang="ru-RU" sz="2400" b="1" dirty="0" smtClean="0"/>
            <a:t>Изменение состояния биосферы (гибель животных)</a:t>
          </a:r>
          <a:endParaRPr lang="ru-RU" sz="2400" b="1" dirty="0"/>
        </a:p>
      </dgm:t>
    </dgm:pt>
    <dgm:pt modelId="{2106662B-48C8-4CAB-9F05-C03639CFCC89}" type="parTrans" cxnId="{7B67A234-27C5-4FB1-BE1F-E8678B688EA0}">
      <dgm:prSet/>
      <dgm:spPr/>
      <dgm:t>
        <a:bodyPr/>
        <a:lstStyle/>
        <a:p>
          <a:endParaRPr lang="ru-RU"/>
        </a:p>
      </dgm:t>
    </dgm:pt>
    <dgm:pt modelId="{DB136DD0-9A06-4342-8E33-3433CB06078A}" type="sibTrans" cxnId="{7B67A234-27C5-4FB1-BE1F-E8678B688EA0}">
      <dgm:prSet/>
      <dgm:spPr/>
      <dgm:t>
        <a:bodyPr/>
        <a:lstStyle/>
        <a:p>
          <a:endParaRPr lang="ru-RU"/>
        </a:p>
      </dgm:t>
    </dgm:pt>
    <dgm:pt modelId="{39FC8D81-1D5C-4F95-A77B-EA4C13FE5072}" type="pres">
      <dgm:prSet presAssocID="{7F62EE81-4D99-49FE-B970-627216E2C0E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CAFCAF5-78D0-465E-9E0A-47737E770F02}" type="pres">
      <dgm:prSet presAssocID="{A4E825F3-53A9-4AF3-AEE5-08703102CA57}" presName="root1" presStyleCnt="0"/>
      <dgm:spPr/>
    </dgm:pt>
    <dgm:pt modelId="{4A788356-7820-4ADD-890B-C754638A943A}" type="pres">
      <dgm:prSet presAssocID="{A4E825F3-53A9-4AF3-AEE5-08703102CA57}" presName="LevelOneTextNode" presStyleLbl="node0" presStyleIdx="0" presStyleCnt="1" custScaleY="11069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3E77A86-62CF-43D6-BC15-F2624456BDB1}" type="pres">
      <dgm:prSet presAssocID="{A4E825F3-53A9-4AF3-AEE5-08703102CA57}" presName="level2hierChild" presStyleCnt="0"/>
      <dgm:spPr/>
    </dgm:pt>
    <dgm:pt modelId="{CE154B33-007D-4F1B-8513-30653CB8B106}" type="pres">
      <dgm:prSet presAssocID="{52DC5EF5-697F-47BB-84DB-F76F755689F3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78995802-50A4-4234-9A39-F1B2D394FE6D}" type="pres">
      <dgm:prSet presAssocID="{52DC5EF5-697F-47BB-84DB-F76F755689F3}" presName="connTx" presStyleLbl="parChTrans1D2" presStyleIdx="0" presStyleCnt="4"/>
      <dgm:spPr/>
      <dgm:t>
        <a:bodyPr/>
        <a:lstStyle/>
        <a:p>
          <a:endParaRPr lang="ru-RU"/>
        </a:p>
      </dgm:t>
    </dgm:pt>
    <dgm:pt modelId="{8D0315B8-EC69-409C-A1DE-D6570020ACFA}" type="pres">
      <dgm:prSet presAssocID="{210A0E7D-E653-43EF-8F6C-8F681B60DA56}" presName="root2" presStyleCnt="0"/>
      <dgm:spPr/>
    </dgm:pt>
    <dgm:pt modelId="{A8EC8CC9-ECDE-4590-BC1D-9CA30BA4DB99}" type="pres">
      <dgm:prSet presAssocID="{210A0E7D-E653-43EF-8F6C-8F681B60DA56}" presName="LevelTwoTextNode" presStyleLbl="node2" presStyleIdx="0" presStyleCnt="4" custScaleX="833687" custScaleY="2143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4239A3-F317-4779-956D-0F6C0BC786F9}" type="pres">
      <dgm:prSet presAssocID="{210A0E7D-E653-43EF-8F6C-8F681B60DA56}" presName="level3hierChild" presStyleCnt="0"/>
      <dgm:spPr/>
    </dgm:pt>
    <dgm:pt modelId="{E573139C-933F-4270-82CA-B9722182368B}" type="pres">
      <dgm:prSet presAssocID="{C2210974-9FAB-4E2D-9FB3-0342A6E3F547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FCCFEEBB-F64E-44A8-83BF-49FED26C0B8B}" type="pres">
      <dgm:prSet presAssocID="{C2210974-9FAB-4E2D-9FB3-0342A6E3F547}" presName="connTx" presStyleLbl="parChTrans1D2" presStyleIdx="1" presStyleCnt="4"/>
      <dgm:spPr/>
      <dgm:t>
        <a:bodyPr/>
        <a:lstStyle/>
        <a:p>
          <a:endParaRPr lang="ru-RU"/>
        </a:p>
      </dgm:t>
    </dgm:pt>
    <dgm:pt modelId="{A76F1B10-D552-483C-9A33-CABAFE467360}" type="pres">
      <dgm:prSet presAssocID="{B019A8EC-368F-4913-9071-754158D6BF8F}" presName="root2" presStyleCnt="0"/>
      <dgm:spPr/>
    </dgm:pt>
    <dgm:pt modelId="{51138297-96EF-401C-AFD2-EBF22957362C}" type="pres">
      <dgm:prSet presAssocID="{B019A8EC-368F-4913-9071-754158D6BF8F}" presName="LevelTwoTextNode" presStyleLbl="node2" presStyleIdx="1" presStyleCnt="4" custScaleX="833687" custScaleY="2143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CFB0E9-707D-4291-91D8-F737869A5DD6}" type="pres">
      <dgm:prSet presAssocID="{B019A8EC-368F-4913-9071-754158D6BF8F}" presName="level3hierChild" presStyleCnt="0"/>
      <dgm:spPr/>
    </dgm:pt>
    <dgm:pt modelId="{63FB66D6-22D8-445F-8045-681D8D42C5F0}" type="pres">
      <dgm:prSet presAssocID="{DF430CEE-6846-4FBE-ACF9-A9CD0E611BE0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BB0A056A-E52A-4CD0-B190-44E37FDF118C}" type="pres">
      <dgm:prSet presAssocID="{DF430CEE-6846-4FBE-ACF9-A9CD0E611BE0}" presName="connTx" presStyleLbl="parChTrans1D2" presStyleIdx="2" presStyleCnt="4"/>
      <dgm:spPr/>
      <dgm:t>
        <a:bodyPr/>
        <a:lstStyle/>
        <a:p>
          <a:endParaRPr lang="ru-RU"/>
        </a:p>
      </dgm:t>
    </dgm:pt>
    <dgm:pt modelId="{BE79FA76-E4DB-4CF1-A126-3E55D56574B4}" type="pres">
      <dgm:prSet presAssocID="{7AFF7E81-90E4-4DD0-9103-D0EF095E2CD2}" presName="root2" presStyleCnt="0"/>
      <dgm:spPr/>
    </dgm:pt>
    <dgm:pt modelId="{9592D4AC-9B66-4D78-843F-19546F4D3CAF}" type="pres">
      <dgm:prSet presAssocID="{7AFF7E81-90E4-4DD0-9103-D0EF095E2CD2}" presName="LevelTwoTextNode" presStyleLbl="node2" presStyleIdx="2" presStyleCnt="4" custScaleX="833687" custScaleY="2143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C74910-C658-4465-BD96-19D8D37D1AC9}" type="pres">
      <dgm:prSet presAssocID="{7AFF7E81-90E4-4DD0-9103-D0EF095E2CD2}" presName="level3hierChild" presStyleCnt="0"/>
      <dgm:spPr/>
    </dgm:pt>
    <dgm:pt modelId="{C9EFC77F-85E0-484E-A807-B6804F7D77A0}" type="pres">
      <dgm:prSet presAssocID="{2106662B-48C8-4CAB-9F05-C03639CFCC89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EB713CF0-DC5C-468A-829D-3F4A4762813B}" type="pres">
      <dgm:prSet presAssocID="{2106662B-48C8-4CAB-9F05-C03639CFCC89}" presName="connTx" presStyleLbl="parChTrans1D2" presStyleIdx="3" presStyleCnt="4"/>
      <dgm:spPr/>
      <dgm:t>
        <a:bodyPr/>
        <a:lstStyle/>
        <a:p>
          <a:endParaRPr lang="ru-RU"/>
        </a:p>
      </dgm:t>
    </dgm:pt>
    <dgm:pt modelId="{3F0719DE-B3DA-484A-ABF1-5C98F30841BD}" type="pres">
      <dgm:prSet presAssocID="{1F5A8ED1-2075-4B5D-9CEF-4F3D2B26A01F}" presName="root2" presStyleCnt="0"/>
      <dgm:spPr/>
    </dgm:pt>
    <dgm:pt modelId="{C28D3BCD-627C-4169-A91E-82A2D5C59A65}" type="pres">
      <dgm:prSet presAssocID="{1F5A8ED1-2075-4B5D-9CEF-4F3D2B26A01F}" presName="LevelTwoTextNode" presStyleLbl="node2" presStyleIdx="3" presStyleCnt="4" custScaleX="833687" custScaleY="2143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68042D5-F1FC-4F38-A3D3-AF8432F3457E}" type="pres">
      <dgm:prSet presAssocID="{1F5A8ED1-2075-4B5D-9CEF-4F3D2B26A01F}" presName="level3hierChild" presStyleCnt="0"/>
      <dgm:spPr/>
    </dgm:pt>
  </dgm:ptLst>
  <dgm:cxnLst>
    <dgm:cxn modelId="{7B67A234-27C5-4FB1-BE1F-E8678B688EA0}" srcId="{A4E825F3-53A9-4AF3-AEE5-08703102CA57}" destId="{1F5A8ED1-2075-4B5D-9CEF-4F3D2B26A01F}" srcOrd="3" destOrd="0" parTransId="{2106662B-48C8-4CAB-9F05-C03639CFCC89}" sibTransId="{DB136DD0-9A06-4342-8E33-3433CB06078A}"/>
    <dgm:cxn modelId="{B1C96860-A6B6-4C33-893D-546F69B1EF4A}" type="presOf" srcId="{A4E825F3-53A9-4AF3-AEE5-08703102CA57}" destId="{4A788356-7820-4ADD-890B-C754638A943A}" srcOrd="0" destOrd="0" presId="urn:microsoft.com/office/officeart/2005/8/layout/hierarchy2"/>
    <dgm:cxn modelId="{8F143753-DD27-4570-94D2-C2D0CD1AF5FD}" type="presOf" srcId="{7F62EE81-4D99-49FE-B970-627216E2C0EB}" destId="{39FC8D81-1D5C-4F95-A77B-EA4C13FE5072}" srcOrd="0" destOrd="0" presId="urn:microsoft.com/office/officeart/2005/8/layout/hierarchy2"/>
    <dgm:cxn modelId="{AE15CE44-4496-45A8-9CF5-53F0D4C09690}" srcId="{A4E825F3-53A9-4AF3-AEE5-08703102CA57}" destId="{210A0E7D-E653-43EF-8F6C-8F681B60DA56}" srcOrd="0" destOrd="0" parTransId="{52DC5EF5-697F-47BB-84DB-F76F755689F3}" sibTransId="{E660D514-CDD9-4142-AACD-55DFCC6AC28F}"/>
    <dgm:cxn modelId="{E2611F48-8D22-4700-B553-7F351D5922C2}" type="presOf" srcId="{C2210974-9FAB-4E2D-9FB3-0342A6E3F547}" destId="{FCCFEEBB-F64E-44A8-83BF-49FED26C0B8B}" srcOrd="1" destOrd="0" presId="urn:microsoft.com/office/officeart/2005/8/layout/hierarchy2"/>
    <dgm:cxn modelId="{A8D6E91F-9352-40D2-A1FE-E50C3FACC88D}" type="presOf" srcId="{2106662B-48C8-4CAB-9F05-C03639CFCC89}" destId="{EB713CF0-DC5C-468A-829D-3F4A4762813B}" srcOrd="1" destOrd="0" presId="urn:microsoft.com/office/officeart/2005/8/layout/hierarchy2"/>
    <dgm:cxn modelId="{711C8F25-AABD-4050-ACB2-E4F4CFF49C89}" type="presOf" srcId="{52DC5EF5-697F-47BB-84DB-F76F755689F3}" destId="{CE154B33-007D-4F1B-8513-30653CB8B106}" srcOrd="0" destOrd="0" presId="urn:microsoft.com/office/officeart/2005/8/layout/hierarchy2"/>
    <dgm:cxn modelId="{A5D08488-0AA1-4476-8528-3F847B954624}" type="presOf" srcId="{1F5A8ED1-2075-4B5D-9CEF-4F3D2B26A01F}" destId="{C28D3BCD-627C-4169-A91E-82A2D5C59A65}" srcOrd="0" destOrd="0" presId="urn:microsoft.com/office/officeart/2005/8/layout/hierarchy2"/>
    <dgm:cxn modelId="{EF332F06-D37D-4EEF-B4A0-CDEDEFE54E87}" type="presOf" srcId="{7AFF7E81-90E4-4DD0-9103-D0EF095E2CD2}" destId="{9592D4AC-9B66-4D78-843F-19546F4D3CAF}" srcOrd="0" destOrd="0" presId="urn:microsoft.com/office/officeart/2005/8/layout/hierarchy2"/>
    <dgm:cxn modelId="{20CD63EB-3789-4BCB-8913-26EFDE3BA6FC}" srcId="{A4E825F3-53A9-4AF3-AEE5-08703102CA57}" destId="{B019A8EC-368F-4913-9071-754158D6BF8F}" srcOrd="1" destOrd="0" parTransId="{C2210974-9FAB-4E2D-9FB3-0342A6E3F547}" sibTransId="{A944F71E-51E9-407C-8326-6F02FE03B338}"/>
    <dgm:cxn modelId="{87B20E06-634B-4C34-BE71-1765FF63FED7}" type="presOf" srcId="{C2210974-9FAB-4E2D-9FB3-0342A6E3F547}" destId="{E573139C-933F-4270-82CA-B9722182368B}" srcOrd="0" destOrd="0" presId="urn:microsoft.com/office/officeart/2005/8/layout/hierarchy2"/>
    <dgm:cxn modelId="{64714714-8AE5-45C2-891A-C6C0A4E9E16B}" type="presOf" srcId="{2106662B-48C8-4CAB-9F05-C03639CFCC89}" destId="{C9EFC77F-85E0-484E-A807-B6804F7D77A0}" srcOrd="0" destOrd="0" presId="urn:microsoft.com/office/officeart/2005/8/layout/hierarchy2"/>
    <dgm:cxn modelId="{227BE22C-B0D1-4551-B6EF-B8F3266BA9AE}" type="presOf" srcId="{52DC5EF5-697F-47BB-84DB-F76F755689F3}" destId="{78995802-50A4-4234-9A39-F1B2D394FE6D}" srcOrd="1" destOrd="0" presId="urn:microsoft.com/office/officeart/2005/8/layout/hierarchy2"/>
    <dgm:cxn modelId="{C21C0EFA-F0B2-4735-8D61-0DBF48AD38F7}" type="presOf" srcId="{210A0E7D-E653-43EF-8F6C-8F681B60DA56}" destId="{A8EC8CC9-ECDE-4590-BC1D-9CA30BA4DB99}" srcOrd="0" destOrd="0" presId="urn:microsoft.com/office/officeart/2005/8/layout/hierarchy2"/>
    <dgm:cxn modelId="{35C578FA-B12A-4358-85E1-64F483C21D9E}" type="presOf" srcId="{DF430CEE-6846-4FBE-ACF9-A9CD0E611BE0}" destId="{63FB66D6-22D8-445F-8045-681D8D42C5F0}" srcOrd="0" destOrd="0" presId="urn:microsoft.com/office/officeart/2005/8/layout/hierarchy2"/>
    <dgm:cxn modelId="{C8985955-E6B0-4BAA-8AE0-01808EAA0EB5}" srcId="{7F62EE81-4D99-49FE-B970-627216E2C0EB}" destId="{A4E825F3-53A9-4AF3-AEE5-08703102CA57}" srcOrd="0" destOrd="0" parTransId="{4F2693A7-3AA1-44FA-BA12-424AD41EF528}" sibTransId="{DA116CB6-9911-48A4-BB66-5F8DABC0CE1E}"/>
    <dgm:cxn modelId="{0D86A72A-A263-4460-90CC-FCFDED293C9A}" type="presOf" srcId="{DF430CEE-6846-4FBE-ACF9-A9CD0E611BE0}" destId="{BB0A056A-E52A-4CD0-B190-44E37FDF118C}" srcOrd="1" destOrd="0" presId="urn:microsoft.com/office/officeart/2005/8/layout/hierarchy2"/>
    <dgm:cxn modelId="{E2C6F7DE-49BA-49A2-A155-D62087DA6E9F}" type="presOf" srcId="{B019A8EC-368F-4913-9071-754158D6BF8F}" destId="{51138297-96EF-401C-AFD2-EBF22957362C}" srcOrd="0" destOrd="0" presId="urn:microsoft.com/office/officeart/2005/8/layout/hierarchy2"/>
    <dgm:cxn modelId="{E5C233EF-8378-4588-BD2E-72574649F170}" srcId="{A4E825F3-53A9-4AF3-AEE5-08703102CA57}" destId="{7AFF7E81-90E4-4DD0-9103-D0EF095E2CD2}" srcOrd="2" destOrd="0" parTransId="{DF430CEE-6846-4FBE-ACF9-A9CD0E611BE0}" sibTransId="{CFD6BD6A-D417-4B9F-B266-813131B6784C}"/>
    <dgm:cxn modelId="{AB8E95A7-A964-4FB6-8DF6-F388E0B3E82F}" type="presParOf" srcId="{39FC8D81-1D5C-4F95-A77B-EA4C13FE5072}" destId="{CCAFCAF5-78D0-465E-9E0A-47737E770F02}" srcOrd="0" destOrd="0" presId="urn:microsoft.com/office/officeart/2005/8/layout/hierarchy2"/>
    <dgm:cxn modelId="{0F8994D8-9962-4F68-BD02-147FED52E154}" type="presParOf" srcId="{CCAFCAF5-78D0-465E-9E0A-47737E770F02}" destId="{4A788356-7820-4ADD-890B-C754638A943A}" srcOrd="0" destOrd="0" presId="urn:microsoft.com/office/officeart/2005/8/layout/hierarchy2"/>
    <dgm:cxn modelId="{C64BAED1-06B1-4817-80B8-1B4E79248F36}" type="presParOf" srcId="{CCAFCAF5-78D0-465E-9E0A-47737E770F02}" destId="{C3E77A86-62CF-43D6-BC15-F2624456BDB1}" srcOrd="1" destOrd="0" presId="urn:microsoft.com/office/officeart/2005/8/layout/hierarchy2"/>
    <dgm:cxn modelId="{1AF13547-DFA1-4EDA-8B9E-0C27ECDF2807}" type="presParOf" srcId="{C3E77A86-62CF-43D6-BC15-F2624456BDB1}" destId="{CE154B33-007D-4F1B-8513-30653CB8B106}" srcOrd="0" destOrd="0" presId="urn:microsoft.com/office/officeart/2005/8/layout/hierarchy2"/>
    <dgm:cxn modelId="{86096614-AC1D-417A-8AD0-1C9C958320CD}" type="presParOf" srcId="{CE154B33-007D-4F1B-8513-30653CB8B106}" destId="{78995802-50A4-4234-9A39-F1B2D394FE6D}" srcOrd="0" destOrd="0" presId="urn:microsoft.com/office/officeart/2005/8/layout/hierarchy2"/>
    <dgm:cxn modelId="{F0995381-87D3-461E-95F7-F64EB66BF660}" type="presParOf" srcId="{C3E77A86-62CF-43D6-BC15-F2624456BDB1}" destId="{8D0315B8-EC69-409C-A1DE-D6570020ACFA}" srcOrd="1" destOrd="0" presId="urn:microsoft.com/office/officeart/2005/8/layout/hierarchy2"/>
    <dgm:cxn modelId="{C9DF165C-39C7-4C94-B691-DEE09097DED6}" type="presParOf" srcId="{8D0315B8-EC69-409C-A1DE-D6570020ACFA}" destId="{A8EC8CC9-ECDE-4590-BC1D-9CA30BA4DB99}" srcOrd="0" destOrd="0" presId="urn:microsoft.com/office/officeart/2005/8/layout/hierarchy2"/>
    <dgm:cxn modelId="{10E902ED-92CF-479C-A1DA-CDDA52E92BF3}" type="presParOf" srcId="{8D0315B8-EC69-409C-A1DE-D6570020ACFA}" destId="{CE4239A3-F317-4779-956D-0F6C0BC786F9}" srcOrd="1" destOrd="0" presId="urn:microsoft.com/office/officeart/2005/8/layout/hierarchy2"/>
    <dgm:cxn modelId="{1B0B3D77-819B-4F64-8B5C-571484120FA8}" type="presParOf" srcId="{C3E77A86-62CF-43D6-BC15-F2624456BDB1}" destId="{E573139C-933F-4270-82CA-B9722182368B}" srcOrd="2" destOrd="0" presId="urn:microsoft.com/office/officeart/2005/8/layout/hierarchy2"/>
    <dgm:cxn modelId="{46946DC5-9D98-4C1B-8960-1FBABC0B9010}" type="presParOf" srcId="{E573139C-933F-4270-82CA-B9722182368B}" destId="{FCCFEEBB-F64E-44A8-83BF-49FED26C0B8B}" srcOrd="0" destOrd="0" presId="urn:microsoft.com/office/officeart/2005/8/layout/hierarchy2"/>
    <dgm:cxn modelId="{49B26442-13DE-48D2-A08A-A6D834D1560E}" type="presParOf" srcId="{C3E77A86-62CF-43D6-BC15-F2624456BDB1}" destId="{A76F1B10-D552-483C-9A33-CABAFE467360}" srcOrd="3" destOrd="0" presId="urn:microsoft.com/office/officeart/2005/8/layout/hierarchy2"/>
    <dgm:cxn modelId="{F5AB0615-729D-4AEC-B803-7B57A9BF2878}" type="presParOf" srcId="{A76F1B10-D552-483C-9A33-CABAFE467360}" destId="{51138297-96EF-401C-AFD2-EBF22957362C}" srcOrd="0" destOrd="0" presId="urn:microsoft.com/office/officeart/2005/8/layout/hierarchy2"/>
    <dgm:cxn modelId="{AF36FB38-DD09-4CF8-B789-A3AFA893048B}" type="presParOf" srcId="{A76F1B10-D552-483C-9A33-CABAFE467360}" destId="{F2CFB0E9-707D-4291-91D8-F737869A5DD6}" srcOrd="1" destOrd="0" presId="urn:microsoft.com/office/officeart/2005/8/layout/hierarchy2"/>
    <dgm:cxn modelId="{A3C82D11-D8F1-478C-B1B9-0E00338CCD5F}" type="presParOf" srcId="{C3E77A86-62CF-43D6-BC15-F2624456BDB1}" destId="{63FB66D6-22D8-445F-8045-681D8D42C5F0}" srcOrd="4" destOrd="0" presId="urn:microsoft.com/office/officeart/2005/8/layout/hierarchy2"/>
    <dgm:cxn modelId="{2E5FFAEB-BDF3-4FD1-B875-F6AABE88B132}" type="presParOf" srcId="{63FB66D6-22D8-445F-8045-681D8D42C5F0}" destId="{BB0A056A-E52A-4CD0-B190-44E37FDF118C}" srcOrd="0" destOrd="0" presId="urn:microsoft.com/office/officeart/2005/8/layout/hierarchy2"/>
    <dgm:cxn modelId="{792CB90A-0786-430C-81CF-5D7FEFC51CD6}" type="presParOf" srcId="{C3E77A86-62CF-43D6-BC15-F2624456BDB1}" destId="{BE79FA76-E4DB-4CF1-A126-3E55D56574B4}" srcOrd="5" destOrd="0" presId="urn:microsoft.com/office/officeart/2005/8/layout/hierarchy2"/>
    <dgm:cxn modelId="{9DF9ECCE-A9BB-4AE5-A314-39702FAE2118}" type="presParOf" srcId="{BE79FA76-E4DB-4CF1-A126-3E55D56574B4}" destId="{9592D4AC-9B66-4D78-843F-19546F4D3CAF}" srcOrd="0" destOrd="0" presId="urn:microsoft.com/office/officeart/2005/8/layout/hierarchy2"/>
    <dgm:cxn modelId="{7C9A2387-F869-4AAD-8D69-CB8DCB083399}" type="presParOf" srcId="{BE79FA76-E4DB-4CF1-A126-3E55D56574B4}" destId="{DEC74910-C658-4465-BD96-19D8D37D1AC9}" srcOrd="1" destOrd="0" presId="urn:microsoft.com/office/officeart/2005/8/layout/hierarchy2"/>
    <dgm:cxn modelId="{7F531B27-D330-4D63-9122-AA3A73ECAE51}" type="presParOf" srcId="{C3E77A86-62CF-43D6-BC15-F2624456BDB1}" destId="{C9EFC77F-85E0-484E-A807-B6804F7D77A0}" srcOrd="6" destOrd="0" presId="urn:microsoft.com/office/officeart/2005/8/layout/hierarchy2"/>
    <dgm:cxn modelId="{881078AF-D15D-4538-8101-D1117E4165C0}" type="presParOf" srcId="{C9EFC77F-85E0-484E-A807-B6804F7D77A0}" destId="{EB713CF0-DC5C-468A-829D-3F4A4762813B}" srcOrd="0" destOrd="0" presId="urn:microsoft.com/office/officeart/2005/8/layout/hierarchy2"/>
    <dgm:cxn modelId="{95DD8E37-8AA8-49F0-B2EA-7107DBC54524}" type="presParOf" srcId="{C3E77A86-62CF-43D6-BC15-F2624456BDB1}" destId="{3F0719DE-B3DA-484A-ABF1-5C98F30841BD}" srcOrd="7" destOrd="0" presId="urn:microsoft.com/office/officeart/2005/8/layout/hierarchy2"/>
    <dgm:cxn modelId="{B3B74802-965E-463F-B335-24DDC07E1E18}" type="presParOf" srcId="{3F0719DE-B3DA-484A-ABF1-5C98F30841BD}" destId="{C28D3BCD-627C-4169-A91E-82A2D5C59A65}" srcOrd="0" destOrd="0" presId="urn:microsoft.com/office/officeart/2005/8/layout/hierarchy2"/>
    <dgm:cxn modelId="{7D8D039C-C8C6-4AF7-883B-C2A198A14E6B}" type="presParOf" srcId="{3F0719DE-B3DA-484A-ABF1-5C98F30841BD}" destId="{268042D5-F1FC-4F38-A3D3-AF8432F3457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A11968F-84A4-46F9-BCDB-BC8286603BFF}" type="doc">
      <dgm:prSet loTypeId="urn:microsoft.com/office/officeart/2005/8/layout/vList5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5A4024D0-1B13-4C55-917E-7E238C2F2E9D}">
      <dgm:prSet phldrT="[Текст]"/>
      <dgm:spPr/>
      <dgm:t>
        <a:bodyPr/>
        <a:lstStyle/>
        <a:p>
          <a:r>
            <a:rPr lang="ru-RU" b="1" dirty="0" smtClean="0"/>
            <a:t>По происхождению</a:t>
          </a:r>
          <a:endParaRPr lang="ru-RU" b="1" dirty="0"/>
        </a:p>
      </dgm:t>
    </dgm:pt>
    <dgm:pt modelId="{20A952F2-F0DD-4808-A75B-D2C013155D0D}" type="parTrans" cxnId="{80F989C6-CEF0-4FBD-AEC6-465B3E9C09B8}">
      <dgm:prSet/>
      <dgm:spPr/>
      <dgm:t>
        <a:bodyPr/>
        <a:lstStyle/>
        <a:p>
          <a:endParaRPr lang="ru-RU"/>
        </a:p>
      </dgm:t>
    </dgm:pt>
    <dgm:pt modelId="{B2F590A0-8B70-492C-96E5-9B22873FCAD5}" type="sibTrans" cxnId="{80F989C6-CEF0-4FBD-AEC6-465B3E9C09B8}">
      <dgm:prSet/>
      <dgm:spPr/>
      <dgm:t>
        <a:bodyPr/>
        <a:lstStyle/>
        <a:p>
          <a:endParaRPr lang="ru-RU"/>
        </a:p>
      </dgm:t>
    </dgm:pt>
    <dgm:pt modelId="{D662F276-8983-4AE1-82D6-A6279697B10F}">
      <dgm:prSet phldrT="[Текст]"/>
      <dgm:spPr/>
      <dgm:t>
        <a:bodyPr/>
        <a:lstStyle/>
        <a:p>
          <a:r>
            <a:rPr lang="ru-RU" b="1" dirty="0" smtClean="0"/>
            <a:t>Природные, техногенные, экологические, социальные, антропогенные, биологические</a:t>
          </a:r>
          <a:endParaRPr lang="ru-RU" b="1" dirty="0"/>
        </a:p>
      </dgm:t>
    </dgm:pt>
    <dgm:pt modelId="{32C725DA-F35C-4BF9-A756-E0ED80496CF4}" type="parTrans" cxnId="{BCEA15F6-0AE4-4B0D-9122-A68765322408}">
      <dgm:prSet/>
      <dgm:spPr/>
      <dgm:t>
        <a:bodyPr/>
        <a:lstStyle/>
        <a:p>
          <a:endParaRPr lang="ru-RU"/>
        </a:p>
      </dgm:t>
    </dgm:pt>
    <dgm:pt modelId="{A3091567-F6A2-423E-B794-D8AE52B3E03E}" type="sibTrans" cxnId="{BCEA15F6-0AE4-4B0D-9122-A68765322408}">
      <dgm:prSet/>
      <dgm:spPr/>
      <dgm:t>
        <a:bodyPr/>
        <a:lstStyle/>
        <a:p>
          <a:endParaRPr lang="ru-RU"/>
        </a:p>
      </dgm:t>
    </dgm:pt>
    <dgm:pt modelId="{0DA590EB-DF3A-4A91-ADF3-14F41853140B}">
      <dgm:prSet phldrT="[Текст]"/>
      <dgm:spPr/>
      <dgm:t>
        <a:bodyPr/>
        <a:lstStyle/>
        <a:p>
          <a:r>
            <a:rPr lang="ru-RU" b="1" dirty="0" smtClean="0"/>
            <a:t>По локализации</a:t>
          </a:r>
          <a:endParaRPr lang="ru-RU" b="1" dirty="0"/>
        </a:p>
      </dgm:t>
    </dgm:pt>
    <dgm:pt modelId="{22FB4000-6B2B-4DE6-BDD1-B98A18C778F8}" type="parTrans" cxnId="{E9A9BC01-1065-44DD-8B33-61BFCFA75D2D}">
      <dgm:prSet/>
      <dgm:spPr/>
      <dgm:t>
        <a:bodyPr/>
        <a:lstStyle/>
        <a:p>
          <a:endParaRPr lang="ru-RU"/>
        </a:p>
      </dgm:t>
    </dgm:pt>
    <dgm:pt modelId="{5164F582-0D88-4CFE-80C5-A0DAA6F6DB25}" type="sibTrans" cxnId="{E9A9BC01-1065-44DD-8B33-61BFCFA75D2D}">
      <dgm:prSet/>
      <dgm:spPr/>
      <dgm:t>
        <a:bodyPr/>
        <a:lstStyle/>
        <a:p>
          <a:endParaRPr lang="ru-RU"/>
        </a:p>
      </dgm:t>
    </dgm:pt>
    <dgm:pt modelId="{3583C540-8EAF-4C47-9BAF-F62F54AB2E2A}">
      <dgm:prSet phldrT="[Текст]"/>
      <dgm:spPr/>
      <dgm:t>
        <a:bodyPr/>
        <a:lstStyle/>
        <a:p>
          <a:r>
            <a:rPr lang="ru-RU" b="1" dirty="0" smtClean="0"/>
            <a:t>Литосфера, гидросфера, атмосфера, космос</a:t>
          </a:r>
          <a:endParaRPr lang="ru-RU" b="1" dirty="0"/>
        </a:p>
      </dgm:t>
    </dgm:pt>
    <dgm:pt modelId="{209A0933-8500-45D8-899B-0C95AEAF4F07}" type="parTrans" cxnId="{EAB47F85-DBF1-4ED3-84E2-453A9F95F9FD}">
      <dgm:prSet/>
      <dgm:spPr/>
      <dgm:t>
        <a:bodyPr/>
        <a:lstStyle/>
        <a:p>
          <a:endParaRPr lang="ru-RU"/>
        </a:p>
      </dgm:t>
    </dgm:pt>
    <dgm:pt modelId="{F254BCB5-E625-4020-B5E6-3143CFA0DC4C}" type="sibTrans" cxnId="{EAB47F85-DBF1-4ED3-84E2-453A9F95F9FD}">
      <dgm:prSet/>
      <dgm:spPr/>
      <dgm:t>
        <a:bodyPr/>
        <a:lstStyle/>
        <a:p>
          <a:endParaRPr lang="ru-RU"/>
        </a:p>
      </dgm:t>
    </dgm:pt>
    <dgm:pt modelId="{D1EAD14B-A07E-45E8-8394-7A75E9CA7D07}">
      <dgm:prSet phldrT="[Текст]"/>
      <dgm:spPr/>
      <dgm:t>
        <a:bodyPr/>
        <a:lstStyle/>
        <a:p>
          <a:r>
            <a:rPr lang="ru-RU" b="1" dirty="0" smtClean="0"/>
            <a:t>По последствиям</a:t>
          </a:r>
          <a:endParaRPr lang="ru-RU" b="1" dirty="0"/>
        </a:p>
      </dgm:t>
    </dgm:pt>
    <dgm:pt modelId="{5C82B12F-56DC-429D-B9D5-98EA42532B4E}" type="parTrans" cxnId="{E6CB1321-8DA6-4600-9B9B-7922CF735147}">
      <dgm:prSet/>
      <dgm:spPr/>
      <dgm:t>
        <a:bodyPr/>
        <a:lstStyle/>
        <a:p>
          <a:endParaRPr lang="ru-RU"/>
        </a:p>
      </dgm:t>
    </dgm:pt>
    <dgm:pt modelId="{C7D09FFA-6D93-4DDB-ABD0-C0569F962932}" type="sibTrans" cxnId="{E6CB1321-8DA6-4600-9B9B-7922CF735147}">
      <dgm:prSet/>
      <dgm:spPr/>
      <dgm:t>
        <a:bodyPr/>
        <a:lstStyle/>
        <a:p>
          <a:endParaRPr lang="ru-RU"/>
        </a:p>
      </dgm:t>
    </dgm:pt>
    <dgm:pt modelId="{0B2CA78A-58A9-4400-A272-F0B5F78FE5C2}">
      <dgm:prSet phldrT="[Текст]"/>
      <dgm:spPr/>
      <dgm:t>
        <a:bodyPr/>
        <a:lstStyle/>
        <a:p>
          <a:r>
            <a:rPr lang="ru-RU" b="1" dirty="0" smtClean="0"/>
            <a:t>Утомление, заболевания, травмы, аварии, пожары, смерть</a:t>
          </a:r>
          <a:endParaRPr lang="ru-RU" b="1" dirty="0"/>
        </a:p>
      </dgm:t>
    </dgm:pt>
    <dgm:pt modelId="{C04BE13C-ECD5-433F-8D1A-F293776F5ADA}" type="parTrans" cxnId="{84BD8BB0-E416-4CC1-B8D8-EABF41991F8F}">
      <dgm:prSet/>
      <dgm:spPr/>
      <dgm:t>
        <a:bodyPr/>
        <a:lstStyle/>
        <a:p>
          <a:endParaRPr lang="ru-RU"/>
        </a:p>
      </dgm:t>
    </dgm:pt>
    <dgm:pt modelId="{73E90C1C-7D68-4CBC-B86D-738E9A9EB138}" type="sibTrans" cxnId="{84BD8BB0-E416-4CC1-B8D8-EABF41991F8F}">
      <dgm:prSet/>
      <dgm:spPr/>
      <dgm:t>
        <a:bodyPr/>
        <a:lstStyle/>
        <a:p>
          <a:endParaRPr lang="ru-RU"/>
        </a:p>
      </dgm:t>
    </dgm:pt>
    <dgm:pt modelId="{94C15685-E620-4722-AAF8-296511277840}" type="pres">
      <dgm:prSet presAssocID="{CA11968F-84A4-46F9-BCDB-BC8286603BF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1EB32E-0ECC-467A-A52D-D593C94B8E73}" type="pres">
      <dgm:prSet presAssocID="{5A4024D0-1B13-4C55-917E-7E238C2F2E9D}" presName="linNode" presStyleCnt="0"/>
      <dgm:spPr/>
    </dgm:pt>
    <dgm:pt modelId="{8137A51A-3A45-406E-958C-B4CE175F25DA}" type="pres">
      <dgm:prSet presAssocID="{5A4024D0-1B13-4C55-917E-7E238C2F2E9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7229BE-6B8F-4139-858B-F686C44861B8}" type="pres">
      <dgm:prSet presAssocID="{5A4024D0-1B13-4C55-917E-7E238C2F2E9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A56478-E65F-46F8-A776-7D47FC9FE987}" type="pres">
      <dgm:prSet presAssocID="{B2F590A0-8B70-492C-96E5-9B22873FCAD5}" presName="sp" presStyleCnt="0"/>
      <dgm:spPr/>
    </dgm:pt>
    <dgm:pt modelId="{D990C717-870D-44EB-8035-796CC98C852B}" type="pres">
      <dgm:prSet presAssocID="{0DA590EB-DF3A-4A91-ADF3-14F41853140B}" presName="linNode" presStyleCnt="0"/>
      <dgm:spPr/>
    </dgm:pt>
    <dgm:pt modelId="{6FBE2851-7E91-4C74-A25F-401F22A49026}" type="pres">
      <dgm:prSet presAssocID="{0DA590EB-DF3A-4A91-ADF3-14F41853140B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4D8A4B-4CFD-44CD-AE5A-0D677782FCD6}" type="pres">
      <dgm:prSet presAssocID="{0DA590EB-DF3A-4A91-ADF3-14F41853140B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2D248B-37DF-44BA-9725-6AD1A4E465D4}" type="pres">
      <dgm:prSet presAssocID="{5164F582-0D88-4CFE-80C5-A0DAA6F6DB25}" presName="sp" presStyleCnt="0"/>
      <dgm:spPr/>
    </dgm:pt>
    <dgm:pt modelId="{3F11587F-CC9B-464F-BF61-3731076D58D1}" type="pres">
      <dgm:prSet presAssocID="{D1EAD14B-A07E-45E8-8394-7A75E9CA7D07}" presName="linNode" presStyleCnt="0"/>
      <dgm:spPr/>
    </dgm:pt>
    <dgm:pt modelId="{656E19E0-3969-43B8-9085-0D8BE741D2AD}" type="pres">
      <dgm:prSet presAssocID="{D1EAD14B-A07E-45E8-8394-7A75E9CA7D07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C5349D-86C2-466C-AAF0-E0B9ADC9B99B}" type="pres">
      <dgm:prSet presAssocID="{D1EAD14B-A07E-45E8-8394-7A75E9CA7D07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A9BC01-1065-44DD-8B33-61BFCFA75D2D}" srcId="{CA11968F-84A4-46F9-BCDB-BC8286603BFF}" destId="{0DA590EB-DF3A-4A91-ADF3-14F41853140B}" srcOrd="1" destOrd="0" parTransId="{22FB4000-6B2B-4DE6-BDD1-B98A18C778F8}" sibTransId="{5164F582-0D88-4CFE-80C5-A0DAA6F6DB25}"/>
    <dgm:cxn modelId="{5B024C80-F667-45FE-AC6E-2ABDE4BA95CD}" type="presOf" srcId="{5A4024D0-1B13-4C55-917E-7E238C2F2E9D}" destId="{8137A51A-3A45-406E-958C-B4CE175F25DA}" srcOrd="0" destOrd="0" presId="urn:microsoft.com/office/officeart/2005/8/layout/vList5"/>
    <dgm:cxn modelId="{31084AB6-0E04-439A-8BCC-D3DC3A07B10B}" type="presOf" srcId="{0B2CA78A-58A9-4400-A272-F0B5F78FE5C2}" destId="{CFC5349D-86C2-466C-AAF0-E0B9ADC9B99B}" srcOrd="0" destOrd="0" presId="urn:microsoft.com/office/officeart/2005/8/layout/vList5"/>
    <dgm:cxn modelId="{BCEA15F6-0AE4-4B0D-9122-A68765322408}" srcId="{5A4024D0-1B13-4C55-917E-7E238C2F2E9D}" destId="{D662F276-8983-4AE1-82D6-A6279697B10F}" srcOrd="0" destOrd="0" parTransId="{32C725DA-F35C-4BF9-A756-E0ED80496CF4}" sibTransId="{A3091567-F6A2-423E-B794-D8AE52B3E03E}"/>
    <dgm:cxn modelId="{E6CB1321-8DA6-4600-9B9B-7922CF735147}" srcId="{CA11968F-84A4-46F9-BCDB-BC8286603BFF}" destId="{D1EAD14B-A07E-45E8-8394-7A75E9CA7D07}" srcOrd="2" destOrd="0" parTransId="{5C82B12F-56DC-429D-B9D5-98EA42532B4E}" sibTransId="{C7D09FFA-6D93-4DDB-ABD0-C0569F962932}"/>
    <dgm:cxn modelId="{E25649E4-0230-49AD-B3B2-165BEDAC180A}" type="presOf" srcId="{D1EAD14B-A07E-45E8-8394-7A75E9CA7D07}" destId="{656E19E0-3969-43B8-9085-0D8BE741D2AD}" srcOrd="0" destOrd="0" presId="urn:microsoft.com/office/officeart/2005/8/layout/vList5"/>
    <dgm:cxn modelId="{9F63DBBB-0C9D-4576-BFC4-E838B0A39A8C}" type="presOf" srcId="{D662F276-8983-4AE1-82D6-A6279697B10F}" destId="{527229BE-6B8F-4139-858B-F686C44861B8}" srcOrd="0" destOrd="0" presId="urn:microsoft.com/office/officeart/2005/8/layout/vList5"/>
    <dgm:cxn modelId="{80F989C6-CEF0-4FBD-AEC6-465B3E9C09B8}" srcId="{CA11968F-84A4-46F9-BCDB-BC8286603BFF}" destId="{5A4024D0-1B13-4C55-917E-7E238C2F2E9D}" srcOrd="0" destOrd="0" parTransId="{20A952F2-F0DD-4808-A75B-D2C013155D0D}" sibTransId="{B2F590A0-8B70-492C-96E5-9B22873FCAD5}"/>
    <dgm:cxn modelId="{C852E595-09BC-45B3-89D9-D1F33278DE45}" type="presOf" srcId="{0DA590EB-DF3A-4A91-ADF3-14F41853140B}" destId="{6FBE2851-7E91-4C74-A25F-401F22A49026}" srcOrd="0" destOrd="0" presId="urn:microsoft.com/office/officeart/2005/8/layout/vList5"/>
    <dgm:cxn modelId="{EAB47F85-DBF1-4ED3-84E2-453A9F95F9FD}" srcId="{0DA590EB-DF3A-4A91-ADF3-14F41853140B}" destId="{3583C540-8EAF-4C47-9BAF-F62F54AB2E2A}" srcOrd="0" destOrd="0" parTransId="{209A0933-8500-45D8-899B-0C95AEAF4F07}" sibTransId="{F254BCB5-E625-4020-B5E6-3143CFA0DC4C}"/>
    <dgm:cxn modelId="{84BD8BB0-E416-4CC1-B8D8-EABF41991F8F}" srcId="{D1EAD14B-A07E-45E8-8394-7A75E9CA7D07}" destId="{0B2CA78A-58A9-4400-A272-F0B5F78FE5C2}" srcOrd="0" destOrd="0" parTransId="{C04BE13C-ECD5-433F-8D1A-F293776F5ADA}" sibTransId="{73E90C1C-7D68-4CBC-B86D-738E9A9EB138}"/>
    <dgm:cxn modelId="{10C851F6-3FF3-4687-A133-186ADE04BA83}" type="presOf" srcId="{3583C540-8EAF-4C47-9BAF-F62F54AB2E2A}" destId="{794D8A4B-4CFD-44CD-AE5A-0D677782FCD6}" srcOrd="0" destOrd="0" presId="urn:microsoft.com/office/officeart/2005/8/layout/vList5"/>
    <dgm:cxn modelId="{A7831980-3B8C-4F95-980B-E5D7C7765C48}" type="presOf" srcId="{CA11968F-84A4-46F9-BCDB-BC8286603BFF}" destId="{94C15685-E620-4722-AAF8-296511277840}" srcOrd="0" destOrd="0" presId="urn:microsoft.com/office/officeart/2005/8/layout/vList5"/>
    <dgm:cxn modelId="{96DEF3C3-8E1D-4987-8892-95FB605240C0}" type="presParOf" srcId="{94C15685-E620-4722-AAF8-296511277840}" destId="{BC1EB32E-0ECC-467A-A52D-D593C94B8E73}" srcOrd="0" destOrd="0" presId="urn:microsoft.com/office/officeart/2005/8/layout/vList5"/>
    <dgm:cxn modelId="{18EAA951-F857-4903-8582-F528C6A2515A}" type="presParOf" srcId="{BC1EB32E-0ECC-467A-A52D-D593C94B8E73}" destId="{8137A51A-3A45-406E-958C-B4CE175F25DA}" srcOrd="0" destOrd="0" presId="urn:microsoft.com/office/officeart/2005/8/layout/vList5"/>
    <dgm:cxn modelId="{93691666-FB77-45BC-AEDD-0626D898B125}" type="presParOf" srcId="{BC1EB32E-0ECC-467A-A52D-D593C94B8E73}" destId="{527229BE-6B8F-4139-858B-F686C44861B8}" srcOrd="1" destOrd="0" presId="urn:microsoft.com/office/officeart/2005/8/layout/vList5"/>
    <dgm:cxn modelId="{18A1865E-C59F-4461-9DCE-ADAA6A662C64}" type="presParOf" srcId="{94C15685-E620-4722-AAF8-296511277840}" destId="{6CA56478-E65F-46F8-A776-7D47FC9FE987}" srcOrd="1" destOrd="0" presId="urn:microsoft.com/office/officeart/2005/8/layout/vList5"/>
    <dgm:cxn modelId="{BC49DF0E-A55D-4B9A-8113-C8B5611F8314}" type="presParOf" srcId="{94C15685-E620-4722-AAF8-296511277840}" destId="{D990C717-870D-44EB-8035-796CC98C852B}" srcOrd="2" destOrd="0" presId="urn:microsoft.com/office/officeart/2005/8/layout/vList5"/>
    <dgm:cxn modelId="{626525C0-E98C-4A27-B8BA-8D0A73EC96A1}" type="presParOf" srcId="{D990C717-870D-44EB-8035-796CC98C852B}" destId="{6FBE2851-7E91-4C74-A25F-401F22A49026}" srcOrd="0" destOrd="0" presId="urn:microsoft.com/office/officeart/2005/8/layout/vList5"/>
    <dgm:cxn modelId="{D8CDEB66-56AD-4A55-A46B-FE968CE16B19}" type="presParOf" srcId="{D990C717-870D-44EB-8035-796CC98C852B}" destId="{794D8A4B-4CFD-44CD-AE5A-0D677782FCD6}" srcOrd="1" destOrd="0" presId="urn:microsoft.com/office/officeart/2005/8/layout/vList5"/>
    <dgm:cxn modelId="{2FFB7E69-399E-4D10-A1EE-81BBAB2F22AA}" type="presParOf" srcId="{94C15685-E620-4722-AAF8-296511277840}" destId="{9E2D248B-37DF-44BA-9725-6AD1A4E465D4}" srcOrd="3" destOrd="0" presId="urn:microsoft.com/office/officeart/2005/8/layout/vList5"/>
    <dgm:cxn modelId="{73430381-5AA6-49DC-B103-CEE290AF1D73}" type="presParOf" srcId="{94C15685-E620-4722-AAF8-296511277840}" destId="{3F11587F-CC9B-464F-BF61-3731076D58D1}" srcOrd="4" destOrd="0" presId="urn:microsoft.com/office/officeart/2005/8/layout/vList5"/>
    <dgm:cxn modelId="{F322AF48-DAAB-4375-960B-3B8B33821C77}" type="presParOf" srcId="{3F11587F-CC9B-464F-BF61-3731076D58D1}" destId="{656E19E0-3969-43B8-9085-0D8BE741D2AD}" srcOrd="0" destOrd="0" presId="urn:microsoft.com/office/officeart/2005/8/layout/vList5"/>
    <dgm:cxn modelId="{C8ED594F-C4C5-462B-A10E-0D412E191C06}" type="presParOf" srcId="{3F11587F-CC9B-464F-BF61-3731076D58D1}" destId="{CFC5349D-86C2-466C-AAF0-E0B9ADC9B99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A11968F-84A4-46F9-BCDB-BC8286603BFF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A4024D0-1B13-4C55-917E-7E238C2F2E9D}">
      <dgm:prSet phldrT="[Текст]"/>
      <dgm:spPr/>
      <dgm:t>
        <a:bodyPr/>
        <a:lstStyle/>
        <a:p>
          <a:r>
            <a:rPr lang="ru-RU" b="1" dirty="0" smtClean="0"/>
            <a:t>По ущербу</a:t>
          </a:r>
          <a:endParaRPr lang="ru-RU" b="1" dirty="0"/>
        </a:p>
      </dgm:t>
    </dgm:pt>
    <dgm:pt modelId="{20A952F2-F0DD-4808-A75B-D2C013155D0D}" type="parTrans" cxnId="{80F989C6-CEF0-4FBD-AEC6-465B3E9C09B8}">
      <dgm:prSet/>
      <dgm:spPr/>
      <dgm:t>
        <a:bodyPr/>
        <a:lstStyle/>
        <a:p>
          <a:endParaRPr lang="ru-RU"/>
        </a:p>
      </dgm:t>
    </dgm:pt>
    <dgm:pt modelId="{B2F590A0-8B70-492C-96E5-9B22873FCAD5}" type="sibTrans" cxnId="{80F989C6-CEF0-4FBD-AEC6-465B3E9C09B8}">
      <dgm:prSet/>
      <dgm:spPr/>
      <dgm:t>
        <a:bodyPr/>
        <a:lstStyle/>
        <a:p>
          <a:endParaRPr lang="ru-RU"/>
        </a:p>
      </dgm:t>
    </dgm:pt>
    <dgm:pt modelId="{D662F276-8983-4AE1-82D6-A6279697B10F}">
      <dgm:prSet phldrT="[Текст]"/>
      <dgm:spPr/>
      <dgm:t>
        <a:bodyPr/>
        <a:lstStyle/>
        <a:p>
          <a:r>
            <a:rPr lang="ru-RU" b="1" dirty="0" smtClean="0"/>
            <a:t>Социальные, технические, экологические, экономические</a:t>
          </a:r>
          <a:endParaRPr lang="ru-RU" b="1" dirty="0"/>
        </a:p>
      </dgm:t>
    </dgm:pt>
    <dgm:pt modelId="{32C725DA-F35C-4BF9-A756-E0ED80496CF4}" type="parTrans" cxnId="{BCEA15F6-0AE4-4B0D-9122-A68765322408}">
      <dgm:prSet/>
      <dgm:spPr/>
      <dgm:t>
        <a:bodyPr/>
        <a:lstStyle/>
        <a:p>
          <a:endParaRPr lang="ru-RU"/>
        </a:p>
      </dgm:t>
    </dgm:pt>
    <dgm:pt modelId="{A3091567-F6A2-423E-B794-D8AE52B3E03E}" type="sibTrans" cxnId="{BCEA15F6-0AE4-4B0D-9122-A68765322408}">
      <dgm:prSet/>
      <dgm:spPr/>
      <dgm:t>
        <a:bodyPr/>
        <a:lstStyle/>
        <a:p>
          <a:endParaRPr lang="ru-RU"/>
        </a:p>
      </dgm:t>
    </dgm:pt>
    <dgm:pt modelId="{0DA590EB-DF3A-4A91-ADF3-14F41853140B}">
      <dgm:prSet phldrT="[Текст]"/>
      <dgm:spPr/>
      <dgm:t>
        <a:bodyPr/>
        <a:lstStyle/>
        <a:p>
          <a:r>
            <a:rPr lang="ru-RU" b="1" dirty="0" smtClean="0"/>
            <a:t>По сфере проявления</a:t>
          </a:r>
          <a:endParaRPr lang="ru-RU" b="1" dirty="0"/>
        </a:p>
      </dgm:t>
    </dgm:pt>
    <dgm:pt modelId="{22FB4000-6B2B-4DE6-BDD1-B98A18C778F8}" type="parTrans" cxnId="{E9A9BC01-1065-44DD-8B33-61BFCFA75D2D}">
      <dgm:prSet/>
      <dgm:spPr/>
      <dgm:t>
        <a:bodyPr/>
        <a:lstStyle/>
        <a:p>
          <a:endParaRPr lang="ru-RU"/>
        </a:p>
      </dgm:t>
    </dgm:pt>
    <dgm:pt modelId="{5164F582-0D88-4CFE-80C5-A0DAA6F6DB25}" type="sibTrans" cxnId="{E9A9BC01-1065-44DD-8B33-61BFCFA75D2D}">
      <dgm:prSet/>
      <dgm:spPr/>
      <dgm:t>
        <a:bodyPr/>
        <a:lstStyle/>
        <a:p>
          <a:endParaRPr lang="ru-RU"/>
        </a:p>
      </dgm:t>
    </dgm:pt>
    <dgm:pt modelId="{3583C540-8EAF-4C47-9BAF-F62F54AB2E2A}">
      <dgm:prSet phldrT="[Текст]"/>
      <dgm:spPr/>
      <dgm:t>
        <a:bodyPr/>
        <a:lstStyle/>
        <a:p>
          <a:r>
            <a:rPr lang="ru-RU" b="1" dirty="0" smtClean="0"/>
            <a:t>Бытовые, спортивные, производственные, дорожно-транспортные, военные</a:t>
          </a:r>
          <a:endParaRPr lang="ru-RU" b="1" dirty="0"/>
        </a:p>
      </dgm:t>
    </dgm:pt>
    <dgm:pt modelId="{209A0933-8500-45D8-899B-0C95AEAF4F07}" type="parTrans" cxnId="{EAB47F85-DBF1-4ED3-84E2-453A9F95F9FD}">
      <dgm:prSet/>
      <dgm:spPr/>
      <dgm:t>
        <a:bodyPr/>
        <a:lstStyle/>
        <a:p>
          <a:endParaRPr lang="ru-RU"/>
        </a:p>
      </dgm:t>
    </dgm:pt>
    <dgm:pt modelId="{F254BCB5-E625-4020-B5E6-3143CFA0DC4C}" type="sibTrans" cxnId="{EAB47F85-DBF1-4ED3-84E2-453A9F95F9FD}">
      <dgm:prSet/>
      <dgm:spPr/>
      <dgm:t>
        <a:bodyPr/>
        <a:lstStyle/>
        <a:p>
          <a:endParaRPr lang="ru-RU"/>
        </a:p>
      </dgm:t>
    </dgm:pt>
    <dgm:pt modelId="{D1EAD14B-A07E-45E8-8394-7A75E9CA7D07}">
      <dgm:prSet phldrT="[Текст]"/>
      <dgm:spPr/>
      <dgm:t>
        <a:bodyPr/>
        <a:lstStyle/>
        <a:p>
          <a:r>
            <a:rPr lang="ru-RU" b="1" dirty="0" smtClean="0"/>
            <a:t>По времени проявления</a:t>
          </a:r>
          <a:endParaRPr lang="ru-RU" b="1" dirty="0"/>
        </a:p>
      </dgm:t>
    </dgm:pt>
    <dgm:pt modelId="{5C82B12F-56DC-429D-B9D5-98EA42532B4E}" type="parTrans" cxnId="{E6CB1321-8DA6-4600-9B9B-7922CF735147}">
      <dgm:prSet/>
      <dgm:spPr/>
      <dgm:t>
        <a:bodyPr/>
        <a:lstStyle/>
        <a:p>
          <a:endParaRPr lang="ru-RU"/>
        </a:p>
      </dgm:t>
    </dgm:pt>
    <dgm:pt modelId="{C7D09FFA-6D93-4DDB-ABD0-C0569F962932}" type="sibTrans" cxnId="{E6CB1321-8DA6-4600-9B9B-7922CF735147}">
      <dgm:prSet/>
      <dgm:spPr/>
      <dgm:t>
        <a:bodyPr/>
        <a:lstStyle/>
        <a:p>
          <a:endParaRPr lang="ru-RU"/>
        </a:p>
      </dgm:t>
    </dgm:pt>
    <dgm:pt modelId="{0B2CA78A-58A9-4400-A272-F0B5F78FE5C2}">
      <dgm:prSet phldrT="[Текст]"/>
      <dgm:spPr/>
      <dgm:t>
        <a:bodyPr/>
        <a:lstStyle/>
        <a:p>
          <a:r>
            <a:rPr lang="ru-RU" b="1" dirty="0" smtClean="0"/>
            <a:t>Импульсивные (взрыв, обвал, захват), кумулятивные ((вибрация приводящая к вибрационной болезни)</a:t>
          </a:r>
          <a:endParaRPr lang="ru-RU" b="1" dirty="0"/>
        </a:p>
      </dgm:t>
    </dgm:pt>
    <dgm:pt modelId="{C04BE13C-ECD5-433F-8D1A-F293776F5ADA}" type="parTrans" cxnId="{84BD8BB0-E416-4CC1-B8D8-EABF41991F8F}">
      <dgm:prSet/>
      <dgm:spPr/>
      <dgm:t>
        <a:bodyPr/>
        <a:lstStyle/>
        <a:p>
          <a:endParaRPr lang="ru-RU"/>
        </a:p>
      </dgm:t>
    </dgm:pt>
    <dgm:pt modelId="{73E90C1C-7D68-4CBC-B86D-738E9A9EB138}" type="sibTrans" cxnId="{84BD8BB0-E416-4CC1-B8D8-EABF41991F8F}">
      <dgm:prSet/>
      <dgm:spPr/>
      <dgm:t>
        <a:bodyPr/>
        <a:lstStyle/>
        <a:p>
          <a:endParaRPr lang="ru-RU"/>
        </a:p>
      </dgm:t>
    </dgm:pt>
    <dgm:pt modelId="{94C15685-E620-4722-AAF8-296511277840}" type="pres">
      <dgm:prSet presAssocID="{CA11968F-84A4-46F9-BCDB-BC8286603BF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1EB32E-0ECC-467A-A52D-D593C94B8E73}" type="pres">
      <dgm:prSet presAssocID="{5A4024D0-1B13-4C55-917E-7E238C2F2E9D}" presName="linNode" presStyleCnt="0"/>
      <dgm:spPr/>
    </dgm:pt>
    <dgm:pt modelId="{8137A51A-3A45-406E-958C-B4CE175F25DA}" type="pres">
      <dgm:prSet presAssocID="{5A4024D0-1B13-4C55-917E-7E238C2F2E9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7229BE-6B8F-4139-858B-F686C44861B8}" type="pres">
      <dgm:prSet presAssocID="{5A4024D0-1B13-4C55-917E-7E238C2F2E9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A56478-E65F-46F8-A776-7D47FC9FE987}" type="pres">
      <dgm:prSet presAssocID="{B2F590A0-8B70-492C-96E5-9B22873FCAD5}" presName="sp" presStyleCnt="0"/>
      <dgm:spPr/>
    </dgm:pt>
    <dgm:pt modelId="{D990C717-870D-44EB-8035-796CC98C852B}" type="pres">
      <dgm:prSet presAssocID="{0DA590EB-DF3A-4A91-ADF3-14F41853140B}" presName="linNode" presStyleCnt="0"/>
      <dgm:spPr/>
    </dgm:pt>
    <dgm:pt modelId="{6FBE2851-7E91-4C74-A25F-401F22A49026}" type="pres">
      <dgm:prSet presAssocID="{0DA590EB-DF3A-4A91-ADF3-14F41853140B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4D8A4B-4CFD-44CD-AE5A-0D677782FCD6}" type="pres">
      <dgm:prSet presAssocID="{0DA590EB-DF3A-4A91-ADF3-14F41853140B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2D248B-37DF-44BA-9725-6AD1A4E465D4}" type="pres">
      <dgm:prSet presAssocID="{5164F582-0D88-4CFE-80C5-A0DAA6F6DB25}" presName="sp" presStyleCnt="0"/>
      <dgm:spPr/>
    </dgm:pt>
    <dgm:pt modelId="{3F11587F-CC9B-464F-BF61-3731076D58D1}" type="pres">
      <dgm:prSet presAssocID="{D1EAD14B-A07E-45E8-8394-7A75E9CA7D07}" presName="linNode" presStyleCnt="0"/>
      <dgm:spPr/>
    </dgm:pt>
    <dgm:pt modelId="{656E19E0-3969-43B8-9085-0D8BE741D2AD}" type="pres">
      <dgm:prSet presAssocID="{D1EAD14B-A07E-45E8-8394-7A75E9CA7D07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C5349D-86C2-466C-AAF0-E0B9ADC9B99B}" type="pres">
      <dgm:prSet presAssocID="{D1EAD14B-A07E-45E8-8394-7A75E9CA7D07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A9BC01-1065-44DD-8B33-61BFCFA75D2D}" srcId="{CA11968F-84A4-46F9-BCDB-BC8286603BFF}" destId="{0DA590EB-DF3A-4A91-ADF3-14F41853140B}" srcOrd="1" destOrd="0" parTransId="{22FB4000-6B2B-4DE6-BDD1-B98A18C778F8}" sibTransId="{5164F582-0D88-4CFE-80C5-A0DAA6F6DB25}"/>
    <dgm:cxn modelId="{E6BF726D-5786-4047-BA33-B9FBE7939C27}" type="presOf" srcId="{3583C540-8EAF-4C47-9BAF-F62F54AB2E2A}" destId="{794D8A4B-4CFD-44CD-AE5A-0D677782FCD6}" srcOrd="0" destOrd="0" presId="urn:microsoft.com/office/officeart/2005/8/layout/vList5"/>
    <dgm:cxn modelId="{D1CE9DC5-FD10-429E-BC81-BE3003C9DFAA}" type="presOf" srcId="{0B2CA78A-58A9-4400-A272-F0B5F78FE5C2}" destId="{CFC5349D-86C2-466C-AAF0-E0B9ADC9B99B}" srcOrd="0" destOrd="0" presId="urn:microsoft.com/office/officeart/2005/8/layout/vList5"/>
    <dgm:cxn modelId="{BCEA15F6-0AE4-4B0D-9122-A68765322408}" srcId="{5A4024D0-1B13-4C55-917E-7E238C2F2E9D}" destId="{D662F276-8983-4AE1-82D6-A6279697B10F}" srcOrd="0" destOrd="0" parTransId="{32C725DA-F35C-4BF9-A756-E0ED80496CF4}" sibTransId="{A3091567-F6A2-423E-B794-D8AE52B3E03E}"/>
    <dgm:cxn modelId="{4A9B9AEF-FB60-487C-A07A-5EFC8AC37447}" type="presOf" srcId="{D662F276-8983-4AE1-82D6-A6279697B10F}" destId="{527229BE-6B8F-4139-858B-F686C44861B8}" srcOrd="0" destOrd="0" presId="urn:microsoft.com/office/officeart/2005/8/layout/vList5"/>
    <dgm:cxn modelId="{E6CB1321-8DA6-4600-9B9B-7922CF735147}" srcId="{CA11968F-84A4-46F9-BCDB-BC8286603BFF}" destId="{D1EAD14B-A07E-45E8-8394-7A75E9CA7D07}" srcOrd="2" destOrd="0" parTransId="{5C82B12F-56DC-429D-B9D5-98EA42532B4E}" sibTransId="{C7D09FFA-6D93-4DDB-ABD0-C0569F962932}"/>
    <dgm:cxn modelId="{80F989C6-CEF0-4FBD-AEC6-465B3E9C09B8}" srcId="{CA11968F-84A4-46F9-BCDB-BC8286603BFF}" destId="{5A4024D0-1B13-4C55-917E-7E238C2F2E9D}" srcOrd="0" destOrd="0" parTransId="{20A952F2-F0DD-4808-A75B-D2C013155D0D}" sibTransId="{B2F590A0-8B70-492C-96E5-9B22873FCAD5}"/>
    <dgm:cxn modelId="{81EE81FF-0866-4ED0-806E-52252F833058}" type="presOf" srcId="{CA11968F-84A4-46F9-BCDB-BC8286603BFF}" destId="{94C15685-E620-4722-AAF8-296511277840}" srcOrd="0" destOrd="0" presId="urn:microsoft.com/office/officeart/2005/8/layout/vList5"/>
    <dgm:cxn modelId="{EAB47F85-DBF1-4ED3-84E2-453A9F95F9FD}" srcId="{0DA590EB-DF3A-4A91-ADF3-14F41853140B}" destId="{3583C540-8EAF-4C47-9BAF-F62F54AB2E2A}" srcOrd="0" destOrd="0" parTransId="{209A0933-8500-45D8-899B-0C95AEAF4F07}" sibTransId="{F254BCB5-E625-4020-B5E6-3143CFA0DC4C}"/>
    <dgm:cxn modelId="{84BD8BB0-E416-4CC1-B8D8-EABF41991F8F}" srcId="{D1EAD14B-A07E-45E8-8394-7A75E9CA7D07}" destId="{0B2CA78A-58A9-4400-A272-F0B5F78FE5C2}" srcOrd="0" destOrd="0" parTransId="{C04BE13C-ECD5-433F-8D1A-F293776F5ADA}" sibTransId="{73E90C1C-7D68-4CBC-B86D-738E9A9EB138}"/>
    <dgm:cxn modelId="{1FE742FB-8374-4462-B66E-2539969C736D}" type="presOf" srcId="{0DA590EB-DF3A-4A91-ADF3-14F41853140B}" destId="{6FBE2851-7E91-4C74-A25F-401F22A49026}" srcOrd="0" destOrd="0" presId="urn:microsoft.com/office/officeart/2005/8/layout/vList5"/>
    <dgm:cxn modelId="{ABBC4F34-A41A-4513-9DFC-1788039D1113}" type="presOf" srcId="{D1EAD14B-A07E-45E8-8394-7A75E9CA7D07}" destId="{656E19E0-3969-43B8-9085-0D8BE741D2AD}" srcOrd="0" destOrd="0" presId="urn:microsoft.com/office/officeart/2005/8/layout/vList5"/>
    <dgm:cxn modelId="{7606EAF8-436B-44B3-B025-876635E2263E}" type="presOf" srcId="{5A4024D0-1B13-4C55-917E-7E238C2F2E9D}" destId="{8137A51A-3A45-406E-958C-B4CE175F25DA}" srcOrd="0" destOrd="0" presId="urn:microsoft.com/office/officeart/2005/8/layout/vList5"/>
    <dgm:cxn modelId="{92F3641B-4D43-4037-9A9C-A5C2C4683A4D}" type="presParOf" srcId="{94C15685-E620-4722-AAF8-296511277840}" destId="{BC1EB32E-0ECC-467A-A52D-D593C94B8E73}" srcOrd="0" destOrd="0" presId="urn:microsoft.com/office/officeart/2005/8/layout/vList5"/>
    <dgm:cxn modelId="{8AF06AAE-8A90-4DC4-AA09-A304F38B8D79}" type="presParOf" srcId="{BC1EB32E-0ECC-467A-A52D-D593C94B8E73}" destId="{8137A51A-3A45-406E-958C-B4CE175F25DA}" srcOrd="0" destOrd="0" presId="urn:microsoft.com/office/officeart/2005/8/layout/vList5"/>
    <dgm:cxn modelId="{F1EF7CF3-C67C-41CF-BC76-BAA2EE3F67F3}" type="presParOf" srcId="{BC1EB32E-0ECC-467A-A52D-D593C94B8E73}" destId="{527229BE-6B8F-4139-858B-F686C44861B8}" srcOrd="1" destOrd="0" presId="urn:microsoft.com/office/officeart/2005/8/layout/vList5"/>
    <dgm:cxn modelId="{91F133CC-388F-415F-BC55-213F81B419B9}" type="presParOf" srcId="{94C15685-E620-4722-AAF8-296511277840}" destId="{6CA56478-E65F-46F8-A776-7D47FC9FE987}" srcOrd="1" destOrd="0" presId="urn:microsoft.com/office/officeart/2005/8/layout/vList5"/>
    <dgm:cxn modelId="{A37B47C7-45B5-4EDE-8279-E2ACA05A32E0}" type="presParOf" srcId="{94C15685-E620-4722-AAF8-296511277840}" destId="{D990C717-870D-44EB-8035-796CC98C852B}" srcOrd="2" destOrd="0" presId="urn:microsoft.com/office/officeart/2005/8/layout/vList5"/>
    <dgm:cxn modelId="{6A584F24-FB9A-45F0-857D-4EB6CA283A3C}" type="presParOf" srcId="{D990C717-870D-44EB-8035-796CC98C852B}" destId="{6FBE2851-7E91-4C74-A25F-401F22A49026}" srcOrd="0" destOrd="0" presId="urn:microsoft.com/office/officeart/2005/8/layout/vList5"/>
    <dgm:cxn modelId="{1E051D1F-F6D0-44FC-8F88-9074AB95BEF8}" type="presParOf" srcId="{D990C717-870D-44EB-8035-796CC98C852B}" destId="{794D8A4B-4CFD-44CD-AE5A-0D677782FCD6}" srcOrd="1" destOrd="0" presId="urn:microsoft.com/office/officeart/2005/8/layout/vList5"/>
    <dgm:cxn modelId="{11E2C5BB-537A-42E1-8520-D887473B82EB}" type="presParOf" srcId="{94C15685-E620-4722-AAF8-296511277840}" destId="{9E2D248B-37DF-44BA-9725-6AD1A4E465D4}" srcOrd="3" destOrd="0" presId="urn:microsoft.com/office/officeart/2005/8/layout/vList5"/>
    <dgm:cxn modelId="{7BDA141C-EAD5-4EE0-AE79-3D843B9A9780}" type="presParOf" srcId="{94C15685-E620-4722-AAF8-296511277840}" destId="{3F11587F-CC9B-464F-BF61-3731076D58D1}" srcOrd="4" destOrd="0" presId="urn:microsoft.com/office/officeart/2005/8/layout/vList5"/>
    <dgm:cxn modelId="{DD586B4A-7F92-4753-8AA1-A204B55A0083}" type="presParOf" srcId="{3F11587F-CC9B-464F-BF61-3731076D58D1}" destId="{656E19E0-3969-43B8-9085-0D8BE741D2AD}" srcOrd="0" destOrd="0" presId="urn:microsoft.com/office/officeart/2005/8/layout/vList5"/>
    <dgm:cxn modelId="{B0010C89-33C3-4B5D-B030-B9A91AB8C59A}" type="presParOf" srcId="{3F11587F-CC9B-464F-BF61-3731076D58D1}" destId="{CFC5349D-86C2-466C-AAF0-E0B9ADC9B99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EBF8404-07A2-43FA-8779-D9AF06CE5FAB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6DB0194-15E9-4ACF-9CBC-72B104EC9AFC}">
      <dgm:prSet phldrT="[Текст]" custT="1"/>
      <dgm:spPr/>
      <dgm:t>
        <a:bodyPr/>
        <a:lstStyle/>
        <a:p>
          <a:pPr algn="ctr"/>
          <a:r>
            <a:rPr lang="ru-RU" sz="3600" b="1" dirty="0" smtClean="0"/>
            <a:t>Сам человек, его деятельность, средства труда</a:t>
          </a:r>
        </a:p>
      </dgm:t>
    </dgm:pt>
    <dgm:pt modelId="{22CC3400-1E2F-42AC-B084-FDCEA70D2C7F}" type="parTrans" cxnId="{165F8CC0-0046-4B07-85BC-E6D3A6C48A7F}">
      <dgm:prSet/>
      <dgm:spPr/>
      <dgm:t>
        <a:bodyPr/>
        <a:lstStyle/>
        <a:p>
          <a:endParaRPr lang="ru-RU"/>
        </a:p>
      </dgm:t>
    </dgm:pt>
    <dgm:pt modelId="{39CD4B86-A93F-42CF-94FC-9652207B7F71}" type="sibTrans" cxnId="{165F8CC0-0046-4B07-85BC-E6D3A6C48A7F}">
      <dgm:prSet/>
      <dgm:spPr/>
      <dgm:t>
        <a:bodyPr/>
        <a:lstStyle/>
        <a:p>
          <a:endParaRPr lang="ru-RU"/>
        </a:p>
      </dgm:t>
    </dgm:pt>
    <dgm:pt modelId="{19CE246C-3DBA-4448-B724-C3D623C30D5C}">
      <dgm:prSet phldrT="[Текст]" custT="1"/>
      <dgm:spPr/>
      <dgm:t>
        <a:bodyPr/>
        <a:lstStyle/>
        <a:p>
          <a:pPr algn="ctr"/>
          <a:r>
            <a:rPr lang="ru-RU" sz="3600" b="1" dirty="0" smtClean="0"/>
            <a:t>Явления и процессы, возникающие в результате взаимодействия человека и окружающей среды</a:t>
          </a:r>
        </a:p>
      </dgm:t>
    </dgm:pt>
    <dgm:pt modelId="{14D614A9-C788-480C-87B7-45A1DA9AF97B}" type="parTrans" cxnId="{0CF5C676-1D91-4F0A-9592-E0B89CECE616}">
      <dgm:prSet/>
      <dgm:spPr/>
    </dgm:pt>
    <dgm:pt modelId="{B64073FC-C317-49F4-A1EF-B14FF2F13079}" type="sibTrans" cxnId="{0CF5C676-1D91-4F0A-9592-E0B89CECE616}">
      <dgm:prSet/>
      <dgm:spPr/>
    </dgm:pt>
    <dgm:pt modelId="{7CDFA784-BB02-48E1-B0E9-F4453774FD99}">
      <dgm:prSet phldrT="[Текст]" custT="1"/>
      <dgm:spPr/>
      <dgm:t>
        <a:bodyPr/>
        <a:lstStyle/>
        <a:p>
          <a:pPr algn="ctr"/>
          <a:r>
            <a:rPr lang="ru-RU" sz="3600" b="1" dirty="0" smtClean="0"/>
            <a:t>Окружающая среда</a:t>
          </a:r>
        </a:p>
      </dgm:t>
    </dgm:pt>
    <dgm:pt modelId="{52B7B225-82C5-4D0E-9592-56871956CBCD}" type="parTrans" cxnId="{2C553BFF-C8C2-45D8-9F01-7B072C974E71}">
      <dgm:prSet/>
      <dgm:spPr/>
    </dgm:pt>
    <dgm:pt modelId="{1B4B8616-E24C-4755-B655-8A0A6D4204F4}" type="sibTrans" cxnId="{2C553BFF-C8C2-45D8-9F01-7B072C974E71}">
      <dgm:prSet/>
      <dgm:spPr/>
    </dgm:pt>
    <dgm:pt modelId="{95F6C905-7B17-42B3-854B-C2B73F8F387B}" type="pres">
      <dgm:prSet presAssocID="{DEBF8404-07A2-43FA-8779-D9AF06CE5F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3AD2DA-98B5-45F5-BE33-BEB9E693FD1D}" type="pres">
      <dgm:prSet presAssocID="{16DB0194-15E9-4ACF-9CBC-72B104EC9AF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3430B9-B418-44E4-97C3-690B51FF2834}" type="pres">
      <dgm:prSet presAssocID="{39CD4B86-A93F-42CF-94FC-9652207B7F71}" presName="spacer" presStyleCnt="0"/>
      <dgm:spPr/>
    </dgm:pt>
    <dgm:pt modelId="{9727E82D-5DE2-43BD-BA20-A16BC0D90DD6}" type="pres">
      <dgm:prSet presAssocID="{7CDFA784-BB02-48E1-B0E9-F4453774FD9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29926B-D332-4633-855B-CB03FA47DD1D}" type="pres">
      <dgm:prSet presAssocID="{1B4B8616-E24C-4755-B655-8A0A6D4204F4}" presName="spacer" presStyleCnt="0"/>
      <dgm:spPr/>
    </dgm:pt>
    <dgm:pt modelId="{7183E6DA-F441-4F2E-AAA6-D439F8D588E1}" type="pres">
      <dgm:prSet presAssocID="{19CE246C-3DBA-4448-B724-C3D623C30D5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C82BA76-8AA6-4230-BD24-601C8033C0EC}" type="presOf" srcId="{19CE246C-3DBA-4448-B724-C3D623C30D5C}" destId="{7183E6DA-F441-4F2E-AAA6-D439F8D588E1}" srcOrd="0" destOrd="0" presId="urn:microsoft.com/office/officeart/2005/8/layout/vList2"/>
    <dgm:cxn modelId="{1AC6A947-13AC-4541-87E9-44D069EBC4CA}" type="presOf" srcId="{16DB0194-15E9-4ACF-9CBC-72B104EC9AFC}" destId="{D03AD2DA-98B5-45F5-BE33-BEB9E693FD1D}" srcOrd="0" destOrd="0" presId="urn:microsoft.com/office/officeart/2005/8/layout/vList2"/>
    <dgm:cxn modelId="{A08EAC23-6554-4D59-B305-7224B46B49F9}" type="presOf" srcId="{7CDFA784-BB02-48E1-B0E9-F4453774FD99}" destId="{9727E82D-5DE2-43BD-BA20-A16BC0D90DD6}" srcOrd="0" destOrd="0" presId="urn:microsoft.com/office/officeart/2005/8/layout/vList2"/>
    <dgm:cxn modelId="{7AC7BD9A-C806-4EE0-80A4-D341F1B536E0}" type="presOf" srcId="{DEBF8404-07A2-43FA-8779-D9AF06CE5FAB}" destId="{95F6C905-7B17-42B3-854B-C2B73F8F387B}" srcOrd="0" destOrd="0" presId="urn:microsoft.com/office/officeart/2005/8/layout/vList2"/>
    <dgm:cxn modelId="{165F8CC0-0046-4B07-85BC-E6D3A6C48A7F}" srcId="{DEBF8404-07A2-43FA-8779-D9AF06CE5FAB}" destId="{16DB0194-15E9-4ACF-9CBC-72B104EC9AFC}" srcOrd="0" destOrd="0" parTransId="{22CC3400-1E2F-42AC-B084-FDCEA70D2C7F}" sibTransId="{39CD4B86-A93F-42CF-94FC-9652207B7F71}"/>
    <dgm:cxn modelId="{2C553BFF-C8C2-45D8-9F01-7B072C974E71}" srcId="{DEBF8404-07A2-43FA-8779-D9AF06CE5FAB}" destId="{7CDFA784-BB02-48E1-B0E9-F4453774FD99}" srcOrd="1" destOrd="0" parTransId="{52B7B225-82C5-4D0E-9592-56871956CBCD}" sibTransId="{1B4B8616-E24C-4755-B655-8A0A6D4204F4}"/>
    <dgm:cxn modelId="{0CF5C676-1D91-4F0A-9592-E0B89CECE616}" srcId="{DEBF8404-07A2-43FA-8779-D9AF06CE5FAB}" destId="{19CE246C-3DBA-4448-B724-C3D623C30D5C}" srcOrd="2" destOrd="0" parTransId="{14D614A9-C788-480C-87B7-45A1DA9AF97B}" sibTransId="{B64073FC-C317-49F4-A1EF-B14FF2F13079}"/>
    <dgm:cxn modelId="{C512135D-CBCA-4E33-A564-1168BFA1110D}" type="presParOf" srcId="{95F6C905-7B17-42B3-854B-C2B73F8F387B}" destId="{D03AD2DA-98B5-45F5-BE33-BEB9E693FD1D}" srcOrd="0" destOrd="0" presId="urn:microsoft.com/office/officeart/2005/8/layout/vList2"/>
    <dgm:cxn modelId="{29F399D5-91A2-40D2-ABBD-27A106B10F7C}" type="presParOf" srcId="{95F6C905-7B17-42B3-854B-C2B73F8F387B}" destId="{9E3430B9-B418-44E4-97C3-690B51FF2834}" srcOrd="1" destOrd="0" presId="urn:microsoft.com/office/officeart/2005/8/layout/vList2"/>
    <dgm:cxn modelId="{27D65097-84EC-408D-949E-CB899E12B71F}" type="presParOf" srcId="{95F6C905-7B17-42B3-854B-C2B73F8F387B}" destId="{9727E82D-5DE2-43BD-BA20-A16BC0D90DD6}" srcOrd="2" destOrd="0" presId="urn:microsoft.com/office/officeart/2005/8/layout/vList2"/>
    <dgm:cxn modelId="{6BB13ABC-BCBE-4C60-B3C8-E37183685645}" type="presParOf" srcId="{95F6C905-7B17-42B3-854B-C2B73F8F387B}" destId="{7029926B-D332-4633-855B-CB03FA47DD1D}" srcOrd="3" destOrd="0" presId="urn:microsoft.com/office/officeart/2005/8/layout/vList2"/>
    <dgm:cxn modelId="{12916B72-DC4E-45B5-B9A6-E2B7572D204B}" type="presParOf" srcId="{95F6C905-7B17-42B3-854B-C2B73F8F387B}" destId="{7183E6DA-F441-4F2E-AAA6-D439F8D588E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A7B8AF0-43C0-46B0-B901-2D811908793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08ABCD-60F7-459D-82F6-3AF1C2CDC5D7}">
      <dgm:prSet phldrT="[Текст]"/>
      <dgm:spPr/>
      <dgm:t>
        <a:bodyPr/>
        <a:lstStyle/>
        <a:p>
          <a:r>
            <a:rPr lang="ru-RU" dirty="0" smtClean="0"/>
            <a:t>Такой производственный фактор, воздействие которого на работающего в определенных условиях приводит к травме или другому внезапному резкому ухудшению здоровья</a:t>
          </a:r>
          <a:endParaRPr lang="ru-RU" dirty="0"/>
        </a:p>
      </dgm:t>
    </dgm:pt>
    <dgm:pt modelId="{F53507DE-A85A-46B0-BE9A-A111DF334C35}" type="parTrans" cxnId="{2C8C0909-7127-418B-A862-57C12B419AAA}">
      <dgm:prSet/>
      <dgm:spPr/>
      <dgm:t>
        <a:bodyPr/>
        <a:lstStyle/>
        <a:p>
          <a:endParaRPr lang="ru-RU"/>
        </a:p>
      </dgm:t>
    </dgm:pt>
    <dgm:pt modelId="{7EA98FED-DFEA-4DF3-AF40-DB7C49FB0756}" type="sibTrans" cxnId="{2C8C0909-7127-418B-A862-57C12B419AAA}">
      <dgm:prSet/>
      <dgm:spPr/>
      <dgm:t>
        <a:bodyPr/>
        <a:lstStyle/>
        <a:p>
          <a:endParaRPr lang="ru-RU"/>
        </a:p>
      </dgm:t>
    </dgm:pt>
    <dgm:pt modelId="{A78BF68D-EE44-42DA-8E85-6BDA9EEFC8A1}" type="pres">
      <dgm:prSet presAssocID="{7A7B8AF0-43C0-46B0-B901-2D811908793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2B4D39C-BFA3-46BD-8F42-D8324294F4CB}" type="pres">
      <dgm:prSet presAssocID="{5908ABCD-60F7-459D-82F6-3AF1C2CDC5D7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16C2E5-37B6-4D68-B06F-554C85003DCB}" type="presOf" srcId="{7A7B8AF0-43C0-46B0-B901-2D811908793F}" destId="{A78BF68D-EE44-42DA-8E85-6BDA9EEFC8A1}" srcOrd="0" destOrd="0" presId="urn:microsoft.com/office/officeart/2005/8/layout/default"/>
    <dgm:cxn modelId="{AA8B94EE-D154-490B-B83D-8B936E875297}" type="presOf" srcId="{5908ABCD-60F7-459D-82F6-3AF1C2CDC5D7}" destId="{72B4D39C-BFA3-46BD-8F42-D8324294F4CB}" srcOrd="0" destOrd="0" presId="urn:microsoft.com/office/officeart/2005/8/layout/default"/>
    <dgm:cxn modelId="{2C8C0909-7127-418B-A862-57C12B419AAA}" srcId="{7A7B8AF0-43C0-46B0-B901-2D811908793F}" destId="{5908ABCD-60F7-459D-82F6-3AF1C2CDC5D7}" srcOrd="0" destOrd="0" parTransId="{F53507DE-A85A-46B0-BE9A-A111DF334C35}" sibTransId="{7EA98FED-DFEA-4DF3-AF40-DB7C49FB0756}"/>
    <dgm:cxn modelId="{74170F08-E6AE-415B-A3C0-A1F386B5C6DC}" type="presParOf" srcId="{A78BF68D-EE44-42DA-8E85-6BDA9EEFC8A1}" destId="{72B4D39C-BFA3-46BD-8F42-D8324294F4CB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E9BB926-2342-4C3D-B73E-D0FFC5FE6F9B}" type="doc">
      <dgm:prSet loTypeId="urn:microsoft.com/office/officeart/2005/8/layout/list1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4DFDAFC-B0D0-40B6-BF53-D8E6C568D2E8}">
      <dgm:prSet phldrT="[Текст]" custT="1"/>
      <dgm:spPr/>
      <dgm:t>
        <a:bodyPr/>
        <a:lstStyle/>
        <a:p>
          <a:pPr algn="ctr"/>
          <a:r>
            <a:rPr lang="ru-RU" sz="3600" b="1" dirty="0" smtClean="0"/>
            <a:t>Электрический ток определенной силы</a:t>
          </a:r>
          <a:endParaRPr lang="ru-RU" sz="3600" b="1" dirty="0"/>
        </a:p>
      </dgm:t>
    </dgm:pt>
    <dgm:pt modelId="{9F7D69E1-3FF4-4F9C-AB81-D29D1ADA2B65}" type="parTrans" cxnId="{745B2596-233C-409B-B559-285BA03DD2DD}">
      <dgm:prSet/>
      <dgm:spPr/>
      <dgm:t>
        <a:bodyPr/>
        <a:lstStyle/>
        <a:p>
          <a:endParaRPr lang="ru-RU"/>
        </a:p>
      </dgm:t>
    </dgm:pt>
    <dgm:pt modelId="{6B652CE7-BD2D-42CD-B80A-A53C53AA5D29}" type="sibTrans" cxnId="{745B2596-233C-409B-B559-285BA03DD2DD}">
      <dgm:prSet/>
      <dgm:spPr/>
      <dgm:t>
        <a:bodyPr/>
        <a:lstStyle/>
        <a:p>
          <a:endParaRPr lang="ru-RU"/>
        </a:p>
      </dgm:t>
    </dgm:pt>
    <dgm:pt modelId="{319A830A-612A-442D-9CDA-4DBFA2550DE1}">
      <dgm:prSet phldrT="[Текст]" custT="1"/>
      <dgm:spPr/>
      <dgm:t>
        <a:bodyPr/>
        <a:lstStyle/>
        <a:p>
          <a:pPr algn="ctr"/>
          <a:r>
            <a:rPr lang="ru-RU" sz="3600" b="1" dirty="0" smtClean="0"/>
            <a:t>Раскаленные тела</a:t>
          </a:r>
          <a:endParaRPr lang="ru-RU" sz="3600" b="1" dirty="0"/>
        </a:p>
      </dgm:t>
    </dgm:pt>
    <dgm:pt modelId="{CECDCAE1-806D-43A2-835C-4D3F830881EA}" type="parTrans" cxnId="{76841D09-4F81-41E1-BE77-39F19A5D70F2}">
      <dgm:prSet/>
      <dgm:spPr/>
      <dgm:t>
        <a:bodyPr/>
        <a:lstStyle/>
        <a:p>
          <a:endParaRPr lang="ru-RU"/>
        </a:p>
      </dgm:t>
    </dgm:pt>
    <dgm:pt modelId="{2518B779-4057-4E86-9211-75DFE97ADE4A}" type="sibTrans" cxnId="{76841D09-4F81-41E1-BE77-39F19A5D70F2}">
      <dgm:prSet/>
      <dgm:spPr/>
      <dgm:t>
        <a:bodyPr/>
        <a:lstStyle/>
        <a:p>
          <a:endParaRPr lang="ru-RU"/>
        </a:p>
      </dgm:t>
    </dgm:pt>
    <dgm:pt modelId="{18F69393-7091-4ADA-9CDA-857DFEA461F2}">
      <dgm:prSet phldrT="[Текст]" custT="1"/>
      <dgm:spPr/>
      <dgm:t>
        <a:bodyPr/>
        <a:lstStyle/>
        <a:p>
          <a:pPr algn="ctr"/>
          <a:r>
            <a:rPr lang="ru-RU" sz="3600" b="1" dirty="0" smtClean="0"/>
            <a:t>Возможность падения с высоты работающего или деталей</a:t>
          </a:r>
          <a:endParaRPr lang="ru-RU" sz="3600" b="1" dirty="0"/>
        </a:p>
      </dgm:t>
    </dgm:pt>
    <dgm:pt modelId="{03855425-C6C8-480F-8A07-ABB086874CAB}" type="parTrans" cxnId="{A6CA3772-9015-467E-839D-7BCA5A4CF5AC}">
      <dgm:prSet/>
      <dgm:spPr/>
      <dgm:t>
        <a:bodyPr/>
        <a:lstStyle/>
        <a:p>
          <a:endParaRPr lang="ru-RU"/>
        </a:p>
      </dgm:t>
    </dgm:pt>
    <dgm:pt modelId="{9E30DDC3-5711-4EE4-A106-AA7DFDF1FE8D}" type="sibTrans" cxnId="{A6CA3772-9015-467E-839D-7BCA5A4CF5AC}">
      <dgm:prSet/>
      <dgm:spPr/>
      <dgm:t>
        <a:bodyPr/>
        <a:lstStyle/>
        <a:p>
          <a:endParaRPr lang="ru-RU"/>
        </a:p>
      </dgm:t>
    </dgm:pt>
    <dgm:pt modelId="{08296A84-65A8-4D43-8718-E4966CB95D6F}">
      <dgm:prSet phldrT="[Текст]" custT="1"/>
      <dgm:spPr/>
      <dgm:t>
        <a:bodyPr/>
        <a:lstStyle/>
        <a:p>
          <a:pPr algn="ctr"/>
          <a:r>
            <a:rPr lang="ru-RU" sz="3600" b="1" dirty="0" smtClean="0"/>
            <a:t>Оборудование, работающее под давлением выше атмосферного</a:t>
          </a:r>
          <a:endParaRPr lang="ru-RU" sz="3600" b="1" dirty="0"/>
        </a:p>
      </dgm:t>
    </dgm:pt>
    <dgm:pt modelId="{D46802A4-98C0-4897-817A-98BD56B8A5BB}" type="parTrans" cxnId="{3DFB39B6-62A2-4E29-81C7-6E7613420BC2}">
      <dgm:prSet/>
      <dgm:spPr/>
      <dgm:t>
        <a:bodyPr/>
        <a:lstStyle/>
        <a:p>
          <a:endParaRPr lang="ru-RU"/>
        </a:p>
      </dgm:t>
    </dgm:pt>
    <dgm:pt modelId="{884647D1-1494-477C-9083-6E2E3D0A3AB5}" type="sibTrans" cxnId="{3DFB39B6-62A2-4E29-81C7-6E7613420BC2}">
      <dgm:prSet/>
      <dgm:spPr/>
      <dgm:t>
        <a:bodyPr/>
        <a:lstStyle/>
        <a:p>
          <a:endParaRPr lang="ru-RU"/>
        </a:p>
      </dgm:t>
    </dgm:pt>
    <dgm:pt modelId="{A1473A14-8834-42DA-B845-445ECD6ACF76}" type="pres">
      <dgm:prSet presAssocID="{FE9BB926-2342-4C3D-B73E-D0FFC5FE6F9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14F747-4FDC-4A11-8CBC-AA994096EB47}" type="pres">
      <dgm:prSet presAssocID="{B4DFDAFC-B0D0-40B6-BF53-D8E6C568D2E8}" presName="parentLin" presStyleCnt="0"/>
      <dgm:spPr/>
    </dgm:pt>
    <dgm:pt modelId="{31C53033-39CF-45FF-93D3-520802A1512A}" type="pres">
      <dgm:prSet presAssocID="{B4DFDAFC-B0D0-40B6-BF53-D8E6C568D2E8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46C5C3BB-8956-4E14-8220-1B9636D879BF}" type="pres">
      <dgm:prSet presAssocID="{B4DFDAFC-B0D0-40B6-BF53-D8E6C568D2E8}" presName="parentText" presStyleLbl="node1" presStyleIdx="0" presStyleCnt="4" custScaleX="13428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1F7A5C-63F9-423A-837B-BD6BD9BCC49A}" type="pres">
      <dgm:prSet presAssocID="{B4DFDAFC-B0D0-40B6-BF53-D8E6C568D2E8}" presName="negativeSpace" presStyleCnt="0"/>
      <dgm:spPr/>
    </dgm:pt>
    <dgm:pt modelId="{84B58584-D0A5-403F-BFB5-AF79E1EED8BB}" type="pres">
      <dgm:prSet presAssocID="{B4DFDAFC-B0D0-40B6-BF53-D8E6C568D2E8}" presName="childText" presStyleLbl="conFgAcc1" presStyleIdx="0" presStyleCnt="4">
        <dgm:presLayoutVars>
          <dgm:bulletEnabled val="1"/>
        </dgm:presLayoutVars>
      </dgm:prSet>
      <dgm:spPr/>
    </dgm:pt>
    <dgm:pt modelId="{ECBBD156-D368-455A-BAED-1A5E6F48C2CB}" type="pres">
      <dgm:prSet presAssocID="{6B652CE7-BD2D-42CD-B80A-A53C53AA5D29}" presName="spaceBetweenRectangles" presStyleCnt="0"/>
      <dgm:spPr/>
    </dgm:pt>
    <dgm:pt modelId="{782E576C-6FAF-4810-92A8-380A52AD2944}" type="pres">
      <dgm:prSet presAssocID="{319A830A-612A-442D-9CDA-4DBFA2550DE1}" presName="parentLin" presStyleCnt="0"/>
      <dgm:spPr/>
    </dgm:pt>
    <dgm:pt modelId="{DE198A06-A984-4DE5-9554-A53D07B70FFB}" type="pres">
      <dgm:prSet presAssocID="{319A830A-612A-442D-9CDA-4DBFA2550DE1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E8176117-71AC-4D62-9E89-3F5254213A57}" type="pres">
      <dgm:prSet presAssocID="{319A830A-612A-442D-9CDA-4DBFA2550DE1}" presName="parentText" presStyleLbl="node1" presStyleIdx="1" presStyleCnt="4" custScaleX="13428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B41CA4-75A3-431A-AE41-BF556968B7A7}" type="pres">
      <dgm:prSet presAssocID="{319A830A-612A-442D-9CDA-4DBFA2550DE1}" presName="negativeSpace" presStyleCnt="0"/>
      <dgm:spPr/>
    </dgm:pt>
    <dgm:pt modelId="{B5160F8C-A1D1-4581-9C6E-4F87224B4017}" type="pres">
      <dgm:prSet presAssocID="{319A830A-612A-442D-9CDA-4DBFA2550DE1}" presName="childText" presStyleLbl="conFgAcc1" presStyleIdx="1" presStyleCnt="4">
        <dgm:presLayoutVars>
          <dgm:bulletEnabled val="1"/>
        </dgm:presLayoutVars>
      </dgm:prSet>
      <dgm:spPr/>
    </dgm:pt>
    <dgm:pt modelId="{55FF6914-133B-44CF-9887-8D8E0E19C062}" type="pres">
      <dgm:prSet presAssocID="{2518B779-4057-4E86-9211-75DFE97ADE4A}" presName="spaceBetweenRectangles" presStyleCnt="0"/>
      <dgm:spPr/>
    </dgm:pt>
    <dgm:pt modelId="{0B2092E2-2376-4C8D-BAC9-FE705E251211}" type="pres">
      <dgm:prSet presAssocID="{18F69393-7091-4ADA-9CDA-857DFEA461F2}" presName="parentLin" presStyleCnt="0"/>
      <dgm:spPr/>
    </dgm:pt>
    <dgm:pt modelId="{373BF6DC-F42D-464F-94A2-E83EE78335DD}" type="pres">
      <dgm:prSet presAssocID="{18F69393-7091-4ADA-9CDA-857DFEA461F2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692F8761-467B-4CBA-8811-565F7DA2D484}" type="pres">
      <dgm:prSet presAssocID="{18F69393-7091-4ADA-9CDA-857DFEA461F2}" presName="parentText" presStyleLbl="node1" presStyleIdx="2" presStyleCnt="4" custScaleX="13428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348617-116A-4E56-85C1-DE2DBA732BC2}" type="pres">
      <dgm:prSet presAssocID="{18F69393-7091-4ADA-9CDA-857DFEA461F2}" presName="negativeSpace" presStyleCnt="0"/>
      <dgm:spPr/>
    </dgm:pt>
    <dgm:pt modelId="{DA7C0EAC-EFF8-40C8-ADB0-20A7790B4C80}" type="pres">
      <dgm:prSet presAssocID="{18F69393-7091-4ADA-9CDA-857DFEA461F2}" presName="childText" presStyleLbl="conFgAcc1" presStyleIdx="2" presStyleCnt="4">
        <dgm:presLayoutVars>
          <dgm:bulletEnabled val="1"/>
        </dgm:presLayoutVars>
      </dgm:prSet>
      <dgm:spPr/>
    </dgm:pt>
    <dgm:pt modelId="{1C2B42E7-6EEE-4482-9EE6-58E9F5940790}" type="pres">
      <dgm:prSet presAssocID="{9E30DDC3-5711-4EE4-A106-AA7DFDF1FE8D}" presName="spaceBetweenRectangles" presStyleCnt="0"/>
      <dgm:spPr/>
    </dgm:pt>
    <dgm:pt modelId="{6AA8FA2E-82F6-4D44-AD99-2172BF87A3E2}" type="pres">
      <dgm:prSet presAssocID="{08296A84-65A8-4D43-8718-E4966CB95D6F}" presName="parentLin" presStyleCnt="0"/>
      <dgm:spPr/>
    </dgm:pt>
    <dgm:pt modelId="{49588161-706D-493B-B87F-8CC625FFE653}" type="pres">
      <dgm:prSet presAssocID="{08296A84-65A8-4D43-8718-E4966CB95D6F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03A55600-C8D5-4421-9277-2655D33D32C7}" type="pres">
      <dgm:prSet presAssocID="{08296A84-65A8-4D43-8718-E4966CB95D6F}" presName="parentText" presStyleLbl="node1" presStyleIdx="3" presStyleCnt="4" custScaleX="13428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AE6367-FDB9-4C60-980C-20D70D283A46}" type="pres">
      <dgm:prSet presAssocID="{08296A84-65A8-4D43-8718-E4966CB95D6F}" presName="negativeSpace" presStyleCnt="0"/>
      <dgm:spPr/>
    </dgm:pt>
    <dgm:pt modelId="{F156BCBA-9D6C-46BA-93EF-683768FD10CA}" type="pres">
      <dgm:prSet presAssocID="{08296A84-65A8-4D43-8718-E4966CB95D6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5E9A7654-5F4E-4DA5-A654-9C741A018F76}" type="presOf" srcId="{18F69393-7091-4ADA-9CDA-857DFEA461F2}" destId="{373BF6DC-F42D-464F-94A2-E83EE78335DD}" srcOrd="0" destOrd="0" presId="urn:microsoft.com/office/officeart/2005/8/layout/list1"/>
    <dgm:cxn modelId="{E330E6E3-8B93-4C47-A8E4-9218E40AB705}" type="presOf" srcId="{08296A84-65A8-4D43-8718-E4966CB95D6F}" destId="{03A55600-C8D5-4421-9277-2655D33D32C7}" srcOrd="1" destOrd="0" presId="urn:microsoft.com/office/officeart/2005/8/layout/list1"/>
    <dgm:cxn modelId="{76841D09-4F81-41E1-BE77-39F19A5D70F2}" srcId="{FE9BB926-2342-4C3D-B73E-D0FFC5FE6F9B}" destId="{319A830A-612A-442D-9CDA-4DBFA2550DE1}" srcOrd="1" destOrd="0" parTransId="{CECDCAE1-806D-43A2-835C-4D3F830881EA}" sibTransId="{2518B779-4057-4E86-9211-75DFE97ADE4A}"/>
    <dgm:cxn modelId="{3DFB39B6-62A2-4E29-81C7-6E7613420BC2}" srcId="{FE9BB926-2342-4C3D-B73E-D0FFC5FE6F9B}" destId="{08296A84-65A8-4D43-8718-E4966CB95D6F}" srcOrd="3" destOrd="0" parTransId="{D46802A4-98C0-4897-817A-98BD56B8A5BB}" sibTransId="{884647D1-1494-477C-9083-6E2E3D0A3AB5}"/>
    <dgm:cxn modelId="{DE9AD2A0-ACE2-4A87-BEA0-2EECA00DC6B8}" type="presOf" srcId="{B4DFDAFC-B0D0-40B6-BF53-D8E6C568D2E8}" destId="{31C53033-39CF-45FF-93D3-520802A1512A}" srcOrd="0" destOrd="0" presId="urn:microsoft.com/office/officeart/2005/8/layout/list1"/>
    <dgm:cxn modelId="{0272ECF8-E01D-47B1-AB24-E7B0C6C4A81E}" type="presOf" srcId="{319A830A-612A-442D-9CDA-4DBFA2550DE1}" destId="{DE198A06-A984-4DE5-9554-A53D07B70FFB}" srcOrd="0" destOrd="0" presId="urn:microsoft.com/office/officeart/2005/8/layout/list1"/>
    <dgm:cxn modelId="{A7054DB4-6692-4CDC-B802-359C492265F0}" type="presOf" srcId="{08296A84-65A8-4D43-8718-E4966CB95D6F}" destId="{49588161-706D-493B-B87F-8CC625FFE653}" srcOrd="0" destOrd="0" presId="urn:microsoft.com/office/officeart/2005/8/layout/list1"/>
    <dgm:cxn modelId="{A6CA3772-9015-467E-839D-7BCA5A4CF5AC}" srcId="{FE9BB926-2342-4C3D-B73E-D0FFC5FE6F9B}" destId="{18F69393-7091-4ADA-9CDA-857DFEA461F2}" srcOrd="2" destOrd="0" parTransId="{03855425-C6C8-480F-8A07-ABB086874CAB}" sibTransId="{9E30DDC3-5711-4EE4-A106-AA7DFDF1FE8D}"/>
    <dgm:cxn modelId="{D9622311-2AD6-4614-AFD5-AA6F62AE726D}" type="presOf" srcId="{18F69393-7091-4ADA-9CDA-857DFEA461F2}" destId="{692F8761-467B-4CBA-8811-565F7DA2D484}" srcOrd="1" destOrd="0" presId="urn:microsoft.com/office/officeart/2005/8/layout/list1"/>
    <dgm:cxn modelId="{AF5DD8A1-9C86-4AAA-9F8F-FC426CACE65C}" type="presOf" srcId="{FE9BB926-2342-4C3D-B73E-D0FFC5FE6F9B}" destId="{A1473A14-8834-42DA-B845-445ECD6ACF76}" srcOrd="0" destOrd="0" presId="urn:microsoft.com/office/officeart/2005/8/layout/list1"/>
    <dgm:cxn modelId="{1B562446-EC7A-4EDB-B9DE-7492300DF625}" type="presOf" srcId="{B4DFDAFC-B0D0-40B6-BF53-D8E6C568D2E8}" destId="{46C5C3BB-8956-4E14-8220-1B9636D879BF}" srcOrd="1" destOrd="0" presId="urn:microsoft.com/office/officeart/2005/8/layout/list1"/>
    <dgm:cxn modelId="{745B2596-233C-409B-B559-285BA03DD2DD}" srcId="{FE9BB926-2342-4C3D-B73E-D0FFC5FE6F9B}" destId="{B4DFDAFC-B0D0-40B6-BF53-D8E6C568D2E8}" srcOrd="0" destOrd="0" parTransId="{9F7D69E1-3FF4-4F9C-AB81-D29D1ADA2B65}" sibTransId="{6B652CE7-BD2D-42CD-B80A-A53C53AA5D29}"/>
    <dgm:cxn modelId="{7BB91CC8-F635-4C68-9C2F-612D99EA81E2}" type="presOf" srcId="{319A830A-612A-442D-9CDA-4DBFA2550DE1}" destId="{E8176117-71AC-4D62-9E89-3F5254213A57}" srcOrd="1" destOrd="0" presId="urn:microsoft.com/office/officeart/2005/8/layout/list1"/>
    <dgm:cxn modelId="{88A31166-1665-43A7-B497-8D7CA4ED9C4A}" type="presParOf" srcId="{A1473A14-8834-42DA-B845-445ECD6ACF76}" destId="{B614F747-4FDC-4A11-8CBC-AA994096EB47}" srcOrd="0" destOrd="0" presId="urn:microsoft.com/office/officeart/2005/8/layout/list1"/>
    <dgm:cxn modelId="{41186A5F-79A1-49AA-AA0B-D48B938106A3}" type="presParOf" srcId="{B614F747-4FDC-4A11-8CBC-AA994096EB47}" destId="{31C53033-39CF-45FF-93D3-520802A1512A}" srcOrd="0" destOrd="0" presId="urn:microsoft.com/office/officeart/2005/8/layout/list1"/>
    <dgm:cxn modelId="{6E87AD23-C0E0-4E67-8B59-15AEB873A8F9}" type="presParOf" srcId="{B614F747-4FDC-4A11-8CBC-AA994096EB47}" destId="{46C5C3BB-8956-4E14-8220-1B9636D879BF}" srcOrd="1" destOrd="0" presId="urn:microsoft.com/office/officeart/2005/8/layout/list1"/>
    <dgm:cxn modelId="{8420537B-579C-4453-A67E-E5827C8326ED}" type="presParOf" srcId="{A1473A14-8834-42DA-B845-445ECD6ACF76}" destId="{9B1F7A5C-63F9-423A-837B-BD6BD9BCC49A}" srcOrd="1" destOrd="0" presId="urn:microsoft.com/office/officeart/2005/8/layout/list1"/>
    <dgm:cxn modelId="{D5E608F2-B4AB-47D9-A412-9E09C94DAC20}" type="presParOf" srcId="{A1473A14-8834-42DA-B845-445ECD6ACF76}" destId="{84B58584-D0A5-403F-BFB5-AF79E1EED8BB}" srcOrd="2" destOrd="0" presId="urn:microsoft.com/office/officeart/2005/8/layout/list1"/>
    <dgm:cxn modelId="{A7D9E25C-CA99-44B1-95C9-1A9B6062451C}" type="presParOf" srcId="{A1473A14-8834-42DA-B845-445ECD6ACF76}" destId="{ECBBD156-D368-455A-BAED-1A5E6F48C2CB}" srcOrd="3" destOrd="0" presId="urn:microsoft.com/office/officeart/2005/8/layout/list1"/>
    <dgm:cxn modelId="{475B5A6E-E02E-43DF-9389-2BCC568EBDD0}" type="presParOf" srcId="{A1473A14-8834-42DA-B845-445ECD6ACF76}" destId="{782E576C-6FAF-4810-92A8-380A52AD2944}" srcOrd="4" destOrd="0" presId="urn:microsoft.com/office/officeart/2005/8/layout/list1"/>
    <dgm:cxn modelId="{89968585-F3FC-4AF3-90AC-A3261963C000}" type="presParOf" srcId="{782E576C-6FAF-4810-92A8-380A52AD2944}" destId="{DE198A06-A984-4DE5-9554-A53D07B70FFB}" srcOrd="0" destOrd="0" presId="urn:microsoft.com/office/officeart/2005/8/layout/list1"/>
    <dgm:cxn modelId="{0025DB94-860E-4FA8-8154-5187717ED57F}" type="presParOf" srcId="{782E576C-6FAF-4810-92A8-380A52AD2944}" destId="{E8176117-71AC-4D62-9E89-3F5254213A57}" srcOrd="1" destOrd="0" presId="urn:microsoft.com/office/officeart/2005/8/layout/list1"/>
    <dgm:cxn modelId="{BE8357A4-2F75-4FE1-85ED-2E9DCC849552}" type="presParOf" srcId="{A1473A14-8834-42DA-B845-445ECD6ACF76}" destId="{78B41CA4-75A3-431A-AE41-BF556968B7A7}" srcOrd="5" destOrd="0" presId="urn:microsoft.com/office/officeart/2005/8/layout/list1"/>
    <dgm:cxn modelId="{3DAE5044-DBDC-4588-9834-64107E0D9C27}" type="presParOf" srcId="{A1473A14-8834-42DA-B845-445ECD6ACF76}" destId="{B5160F8C-A1D1-4581-9C6E-4F87224B4017}" srcOrd="6" destOrd="0" presId="urn:microsoft.com/office/officeart/2005/8/layout/list1"/>
    <dgm:cxn modelId="{94382055-D908-4D73-86C3-93D361F938F2}" type="presParOf" srcId="{A1473A14-8834-42DA-B845-445ECD6ACF76}" destId="{55FF6914-133B-44CF-9887-8D8E0E19C062}" srcOrd="7" destOrd="0" presId="urn:microsoft.com/office/officeart/2005/8/layout/list1"/>
    <dgm:cxn modelId="{51CF52FC-CFF4-47E4-880A-F919DF7ED3FC}" type="presParOf" srcId="{A1473A14-8834-42DA-B845-445ECD6ACF76}" destId="{0B2092E2-2376-4C8D-BAC9-FE705E251211}" srcOrd="8" destOrd="0" presId="urn:microsoft.com/office/officeart/2005/8/layout/list1"/>
    <dgm:cxn modelId="{B9B70455-F3F8-4337-BFD2-F32001ECE294}" type="presParOf" srcId="{0B2092E2-2376-4C8D-BAC9-FE705E251211}" destId="{373BF6DC-F42D-464F-94A2-E83EE78335DD}" srcOrd="0" destOrd="0" presId="urn:microsoft.com/office/officeart/2005/8/layout/list1"/>
    <dgm:cxn modelId="{8F66190F-B028-42FD-9C96-93C120CBFB8B}" type="presParOf" srcId="{0B2092E2-2376-4C8D-BAC9-FE705E251211}" destId="{692F8761-467B-4CBA-8811-565F7DA2D484}" srcOrd="1" destOrd="0" presId="urn:microsoft.com/office/officeart/2005/8/layout/list1"/>
    <dgm:cxn modelId="{328224F3-E670-4CA0-968E-71117156C22B}" type="presParOf" srcId="{A1473A14-8834-42DA-B845-445ECD6ACF76}" destId="{C7348617-116A-4E56-85C1-DE2DBA732BC2}" srcOrd="9" destOrd="0" presId="urn:microsoft.com/office/officeart/2005/8/layout/list1"/>
    <dgm:cxn modelId="{A56BF8A3-8ACB-46CE-B193-D1D3194C87FA}" type="presParOf" srcId="{A1473A14-8834-42DA-B845-445ECD6ACF76}" destId="{DA7C0EAC-EFF8-40C8-ADB0-20A7790B4C80}" srcOrd="10" destOrd="0" presId="urn:microsoft.com/office/officeart/2005/8/layout/list1"/>
    <dgm:cxn modelId="{AE71A34C-5758-495F-9183-E828572CA195}" type="presParOf" srcId="{A1473A14-8834-42DA-B845-445ECD6ACF76}" destId="{1C2B42E7-6EEE-4482-9EE6-58E9F5940790}" srcOrd="11" destOrd="0" presId="urn:microsoft.com/office/officeart/2005/8/layout/list1"/>
    <dgm:cxn modelId="{A6945FE1-DF96-4C2A-98D5-E713B8BED3CC}" type="presParOf" srcId="{A1473A14-8834-42DA-B845-445ECD6ACF76}" destId="{6AA8FA2E-82F6-4D44-AD99-2172BF87A3E2}" srcOrd="12" destOrd="0" presId="urn:microsoft.com/office/officeart/2005/8/layout/list1"/>
    <dgm:cxn modelId="{6EFF8BF7-5EFD-4C4A-9B60-269D796269D9}" type="presParOf" srcId="{6AA8FA2E-82F6-4D44-AD99-2172BF87A3E2}" destId="{49588161-706D-493B-B87F-8CC625FFE653}" srcOrd="0" destOrd="0" presId="urn:microsoft.com/office/officeart/2005/8/layout/list1"/>
    <dgm:cxn modelId="{A891ABAC-9815-4BF7-AB99-7B52915C6490}" type="presParOf" srcId="{6AA8FA2E-82F6-4D44-AD99-2172BF87A3E2}" destId="{03A55600-C8D5-4421-9277-2655D33D32C7}" srcOrd="1" destOrd="0" presId="urn:microsoft.com/office/officeart/2005/8/layout/list1"/>
    <dgm:cxn modelId="{38B190CC-3D8A-4685-8732-CB784F046A3F}" type="presParOf" srcId="{A1473A14-8834-42DA-B845-445ECD6ACF76}" destId="{E8AE6367-FDB9-4C60-980C-20D70D283A46}" srcOrd="13" destOrd="0" presId="urn:microsoft.com/office/officeart/2005/8/layout/list1"/>
    <dgm:cxn modelId="{C04B2C5C-7F50-4199-BB52-FAA9FEE74D1F}" type="presParOf" srcId="{A1473A14-8834-42DA-B845-445ECD6ACF76}" destId="{F156BCBA-9D6C-46BA-93EF-683768FD10CA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D691458-CAB4-47C3-A7A6-CE3F5D9CE42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8A8879-C418-420B-B6F7-DB5BA3169184}">
      <dgm:prSet phldrT="[Текст]"/>
      <dgm:spPr/>
      <dgm:t>
        <a:bodyPr/>
        <a:lstStyle/>
        <a:p>
          <a:r>
            <a:rPr lang="ru-RU" dirty="0" smtClean="0"/>
            <a:t>Такой фактор, воздействий которого на работающего в определенных условиях приводит к заболеванию или снижению трудоспособности</a:t>
          </a:r>
          <a:endParaRPr lang="ru-RU" dirty="0"/>
        </a:p>
      </dgm:t>
    </dgm:pt>
    <dgm:pt modelId="{0D4C6FC3-1E84-41CA-8379-1DE786D2C06F}" type="parTrans" cxnId="{47BBE5F6-A6D1-4775-9E2C-31ED801E0963}">
      <dgm:prSet/>
      <dgm:spPr/>
      <dgm:t>
        <a:bodyPr/>
        <a:lstStyle/>
        <a:p>
          <a:endParaRPr lang="ru-RU"/>
        </a:p>
      </dgm:t>
    </dgm:pt>
    <dgm:pt modelId="{38588659-548B-4C19-BFBD-7081A36B4A8B}" type="sibTrans" cxnId="{47BBE5F6-A6D1-4775-9E2C-31ED801E0963}">
      <dgm:prSet/>
      <dgm:spPr/>
      <dgm:t>
        <a:bodyPr/>
        <a:lstStyle/>
        <a:p>
          <a:endParaRPr lang="ru-RU"/>
        </a:p>
      </dgm:t>
    </dgm:pt>
    <dgm:pt modelId="{FBB116A0-EB18-4A2B-B8E9-3CCC9A698CAE}" type="pres">
      <dgm:prSet presAssocID="{0D691458-CAB4-47C3-A7A6-CE3F5D9CE42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B76B71E-37E8-4C08-AD61-00125AD60B14}" type="pres">
      <dgm:prSet presAssocID="{888A8879-C418-420B-B6F7-DB5BA3169184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2EC460-1F64-41A2-B353-75DF8E384FA5}" type="presOf" srcId="{888A8879-C418-420B-B6F7-DB5BA3169184}" destId="{9B76B71E-37E8-4C08-AD61-00125AD60B14}" srcOrd="0" destOrd="0" presId="urn:microsoft.com/office/officeart/2005/8/layout/default"/>
    <dgm:cxn modelId="{5AB723AE-66D8-4C4A-87F9-392A1F7C61E9}" type="presOf" srcId="{0D691458-CAB4-47C3-A7A6-CE3F5D9CE42D}" destId="{FBB116A0-EB18-4A2B-B8E9-3CCC9A698CAE}" srcOrd="0" destOrd="0" presId="urn:microsoft.com/office/officeart/2005/8/layout/default"/>
    <dgm:cxn modelId="{47BBE5F6-A6D1-4775-9E2C-31ED801E0963}" srcId="{0D691458-CAB4-47C3-A7A6-CE3F5D9CE42D}" destId="{888A8879-C418-420B-B6F7-DB5BA3169184}" srcOrd="0" destOrd="0" parTransId="{0D4C6FC3-1E84-41CA-8379-1DE786D2C06F}" sibTransId="{38588659-548B-4C19-BFBD-7081A36B4A8B}"/>
    <dgm:cxn modelId="{9423D4BC-CD44-4753-8CA7-3332B8F2439F}" type="presParOf" srcId="{FBB116A0-EB18-4A2B-B8E9-3CCC9A698CAE}" destId="{9B76B71E-37E8-4C08-AD61-00125AD60B14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E9BB926-2342-4C3D-B73E-D0FFC5FE6F9B}" type="doc">
      <dgm:prSet loTypeId="urn:microsoft.com/office/officeart/2005/8/layout/list1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4DFDAFC-B0D0-40B6-BF53-D8E6C568D2E8}">
      <dgm:prSet phldrT="[Текст]" custT="1"/>
      <dgm:spPr/>
      <dgm:t>
        <a:bodyPr/>
        <a:lstStyle/>
        <a:p>
          <a:pPr algn="ctr"/>
          <a:r>
            <a:rPr lang="ru-RU" sz="3200" b="1" dirty="0" smtClean="0"/>
            <a:t>Неблагоприятные метеоусловия</a:t>
          </a:r>
          <a:endParaRPr lang="ru-RU" sz="3200" b="1" dirty="0"/>
        </a:p>
      </dgm:t>
    </dgm:pt>
    <dgm:pt modelId="{9F7D69E1-3FF4-4F9C-AB81-D29D1ADA2B65}" type="parTrans" cxnId="{745B2596-233C-409B-B559-285BA03DD2DD}">
      <dgm:prSet/>
      <dgm:spPr/>
      <dgm:t>
        <a:bodyPr/>
        <a:lstStyle/>
        <a:p>
          <a:endParaRPr lang="ru-RU"/>
        </a:p>
      </dgm:t>
    </dgm:pt>
    <dgm:pt modelId="{6B652CE7-BD2D-42CD-B80A-A53C53AA5D29}" type="sibTrans" cxnId="{745B2596-233C-409B-B559-285BA03DD2DD}">
      <dgm:prSet/>
      <dgm:spPr/>
      <dgm:t>
        <a:bodyPr/>
        <a:lstStyle/>
        <a:p>
          <a:endParaRPr lang="ru-RU"/>
        </a:p>
      </dgm:t>
    </dgm:pt>
    <dgm:pt modelId="{319A830A-612A-442D-9CDA-4DBFA2550DE1}">
      <dgm:prSet phldrT="[Текст]" custT="1"/>
      <dgm:spPr/>
      <dgm:t>
        <a:bodyPr/>
        <a:lstStyle/>
        <a:p>
          <a:pPr algn="ctr"/>
          <a:r>
            <a:rPr lang="ru-RU" sz="3200" b="1" dirty="0" smtClean="0"/>
            <a:t>Запыленность и загазованность воздушной среды</a:t>
          </a:r>
          <a:endParaRPr lang="ru-RU" sz="3200" b="1" dirty="0"/>
        </a:p>
      </dgm:t>
    </dgm:pt>
    <dgm:pt modelId="{CECDCAE1-806D-43A2-835C-4D3F830881EA}" type="parTrans" cxnId="{76841D09-4F81-41E1-BE77-39F19A5D70F2}">
      <dgm:prSet/>
      <dgm:spPr/>
      <dgm:t>
        <a:bodyPr/>
        <a:lstStyle/>
        <a:p>
          <a:endParaRPr lang="ru-RU"/>
        </a:p>
      </dgm:t>
    </dgm:pt>
    <dgm:pt modelId="{2518B779-4057-4E86-9211-75DFE97ADE4A}" type="sibTrans" cxnId="{76841D09-4F81-41E1-BE77-39F19A5D70F2}">
      <dgm:prSet/>
      <dgm:spPr/>
      <dgm:t>
        <a:bodyPr/>
        <a:lstStyle/>
        <a:p>
          <a:endParaRPr lang="ru-RU"/>
        </a:p>
      </dgm:t>
    </dgm:pt>
    <dgm:pt modelId="{18F69393-7091-4ADA-9CDA-857DFEA461F2}">
      <dgm:prSet phldrT="[Текст]" custT="1"/>
      <dgm:spPr/>
      <dgm:t>
        <a:bodyPr/>
        <a:lstStyle/>
        <a:p>
          <a:pPr algn="ctr"/>
          <a:r>
            <a:rPr lang="ru-RU" sz="3200" b="1" dirty="0" smtClean="0"/>
            <a:t>Воздействие шума, вибрации, ультразвука</a:t>
          </a:r>
          <a:endParaRPr lang="ru-RU" sz="3200" b="1" dirty="0"/>
        </a:p>
      </dgm:t>
    </dgm:pt>
    <dgm:pt modelId="{03855425-C6C8-480F-8A07-ABB086874CAB}" type="parTrans" cxnId="{A6CA3772-9015-467E-839D-7BCA5A4CF5AC}">
      <dgm:prSet/>
      <dgm:spPr/>
      <dgm:t>
        <a:bodyPr/>
        <a:lstStyle/>
        <a:p>
          <a:endParaRPr lang="ru-RU"/>
        </a:p>
      </dgm:t>
    </dgm:pt>
    <dgm:pt modelId="{9E30DDC3-5711-4EE4-A106-AA7DFDF1FE8D}" type="sibTrans" cxnId="{A6CA3772-9015-467E-839D-7BCA5A4CF5AC}">
      <dgm:prSet/>
      <dgm:spPr/>
      <dgm:t>
        <a:bodyPr/>
        <a:lstStyle/>
        <a:p>
          <a:endParaRPr lang="ru-RU"/>
        </a:p>
      </dgm:t>
    </dgm:pt>
    <dgm:pt modelId="{08296A84-65A8-4D43-8718-E4966CB95D6F}">
      <dgm:prSet phldrT="[Текст]" custT="1"/>
      <dgm:spPr/>
      <dgm:t>
        <a:bodyPr/>
        <a:lstStyle/>
        <a:p>
          <a:pPr algn="ctr"/>
          <a:r>
            <a:rPr lang="ru-RU" sz="3200" b="1" dirty="0" smtClean="0"/>
            <a:t>Наличие электромагнитных полей, лазерного и ионизирующих излучений</a:t>
          </a:r>
          <a:endParaRPr lang="ru-RU" sz="3200" b="1" dirty="0"/>
        </a:p>
      </dgm:t>
    </dgm:pt>
    <dgm:pt modelId="{D46802A4-98C0-4897-817A-98BD56B8A5BB}" type="parTrans" cxnId="{3DFB39B6-62A2-4E29-81C7-6E7613420BC2}">
      <dgm:prSet/>
      <dgm:spPr/>
      <dgm:t>
        <a:bodyPr/>
        <a:lstStyle/>
        <a:p>
          <a:endParaRPr lang="ru-RU"/>
        </a:p>
      </dgm:t>
    </dgm:pt>
    <dgm:pt modelId="{884647D1-1494-477C-9083-6E2E3D0A3AB5}" type="sibTrans" cxnId="{3DFB39B6-62A2-4E29-81C7-6E7613420BC2}">
      <dgm:prSet/>
      <dgm:spPr/>
      <dgm:t>
        <a:bodyPr/>
        <a:lstStyle/>
        <a:p>
          <a:endParaRPr lang="ru-RU"/>
        </a:p>
      </dgm:t>
    </dgm:pt>
    <dgm:pt modelId="{A1473A14-8834-42DA-B845-445ECD6ACF76}" type="pres">
      <dgm:prSet presAssocID="{FE9BB926-2342-4C3D-B73E-D0FFC5FE6F9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14F747-4FDC-4A11-8CBC-AA994096EB47}" type="pres">
      <dgm:prSet presAssocID="{B4DFDAFC-B0D0-40B6-BF53-D8E6C568D2E8}" presName="parentLin" presStyleCnt="0"/>
      <dgm:spPr/>
    </dgm:pt>
    <dgm:pt modelId="{31C53033-39CF-45FF-93D3-520802A1512A}" type="pres">
      <dgm:prSet presAssocID="{B4DFDAFC-B0D0-40B6-BF53-D8E6C568D2E8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46C5C3BB-8956-4E14-8220-1B9636D879BF}" type="pres">
      <dgm:prSet presAssocID="{B4DFDAFC-B0D0-40B6-BF53-D8E6C568D2E8}" presName="parentText" presStyleLbl="node1" presStyleIdx="0" presStyleCnt="4" custScaleX="1346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1F7A5C-63F9-423A-837B-BD6BD9BCC49A}" type="pres">
      <dgm:prSet presAssocID="{B4DFDAFC-B0D0-40B6-BF53-D8E6C568D2E8}" presName="negativeSpace" presStyleCnt="0"/>
      <dgm:spPr/>
    </dgm:pt>
    <dgm:pt modelId="{84B58584-D0A5-403F-BFB5-AF79E1EED8BB}" type="pres">
      <dgm:prSet presAssocID="{B4DFDAFC-B0D0-40B6-BF53-D8E6C568D2E8}" presName="childText" presStyleLbl="conFgAcc1" presStyleIdx="0" presStyleCnt="4">
        <dgm:presLayoutVars>
          <dgm:bulletEnabled val="1"/>
        </dgm:presLayoutVars>
      </dgm:prSet>
      <dgm:spPr/>
    </dgm:pt>
    <dgm:pt modelId="{ECBBD156-D368-455A-BAED-1A5E6F48C2CB}" type="pres">
      <dgm:prSet presAssocID="{6B652CE7-BD2D-42CD-B80A-A53C53AA5D29}" presName="spaceBetweenRectangles" presStyleCnt="0"/>
      <dgm:spPr/>
    </dgm:pt>
    <dgm:pt modelId="{782E576C-6FAF-4810-92A8-380A52AD2944}" type="pres">
      <dgm:prSet presAssocID="{319A830A-612A-442D-9CDA-4DBFA2550DE1}" presName="parentLin" presStyleCnt="0"/>
      <dgm:spPr/>
    </dgm:pt>
    <dgm:pt modelId="{DE198A06-A984-4DE5-9554-A53D07B70FFB}" type="pres">
      <dgm:prSet presAssocID="{319A830A-612A-442D-9CDA-4DBFA2550DE1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E8176117-71AC-4D62-9E89-3F5254213A57}" type="pres">
      <dgm:prSet presAssocID="{319A830A-612A-442D-9CDA-4DBFA2550DE1}" presName="parentText" presStyleLbl="node1" presStyleIdx="1" presStyleCnt="4" custScaleX="1346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B41CA4-75A3-431A-AE41-BF556968B7A7}" type="pres">
      <dgm:prSet presAssocID="{319A830A-612A-442D-9CDA-4DBFA2550DE1}" presName="negativeSpace" presStyleCnt="0"/>
      <dgm:spPr/>
    </dgm:pt>
    <dgm:pt modelId="{B5160F8C-A1D1-4581-9C6E-4F87224B4017}" type="pres">
      <dgm:prSet presAssocID="{319A830A-612A-442D-9CDA-4DBFA2550DE1}" presName="childText" presStyleLbl="conFgAcc1" presStyleIdx="1" presStyleCnt="4">
        <dgm:presLayoutVars>
          <dgm:bulletEnabled val="1"/>
        </dgm:presLayoutVars>
      </dgm:prSet>
      <dgm:spPr/>
    </dgm:pt>
    <dgm:pt modelId="{55FF6914-133B-44CF-9887-8D8E0E19C062}" type="pres">
      <dgm:prSet presAssocID="{2518B779-4057-4E86-9211-75DFE97ADE4A}" presName="spaceBetweenRectangles" presStyleCnt="0"/>
      <dgm:spPr/>
    </dgm:pt>
    <dgm:pt modelId="{0B2092E2-2376-4C8D-BAC9-FE705E251211}" type="pres">
      <dgm:prSet presAssocID="{18F69393-7091-4ADA-9CDA-857DFEA461F2}" presName="parentLin" presStyleCnt="0"/>
      <dgm:spPr/>
    </dgm:pt>
    <dgm:pt modelId="{373BF6DC-F42D-464F-94A2-E83EE78335DD}" type="pres">
      <dgm:prSet presAssocID="{18F69393-7091-4ADA-9CDA-857DFEA461F2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692F8761-467B-4CBA-8811-565F7DA2D484}" type="pres">
      <dgm:prSet presAssocID="{18F69393-7091-4ADA-9CDA-857DFEA461F2}" presName="parentText" presStyleLbl="node1" presStyleIdx="2" presStyleCnt="4" custScaleX="1346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348617-116A-4E56-85C1-DE2DBA732BC2}" type="pres">
      <dgm:prSet presAssocID="{18F69393-7091-4ADA-9CDA-857DFEA461F2}" presName="negativeSpace" presStyleCnt="0"/>
      <dgm:spPr/>
    </dgm:pt>
    <dgm:pt modelId="{DA7C0EAC-EFF8-40C8-ADB0-20A7790B4C80}" type="pres">
      <dgm:prSet presAssocID="{18F69393-7091-4ADA-9CDA-857DFEA461F2}" presName="childText" presStyleLbl="conFgAcc1" presStyleIdx="2" presStyleCnt="4">
        <dgm:presLayoutVars>
          <dgm:bulletEnabled val="1"/>
        </dgm:presLayoutVars>
      </dgm:prSet>
      <dgm:spPr/>
    </dgm:pt>
    <dgm:pt modelId="{1C2B42E7-6EEE-4482-9EE6-58E9F5940790}" type="pres">
      <dgm:prSet presAssocID="{9E30DDC3-5711-4EE4-A106-AA7DFDF1FE8D}" presName="spaceBetweenRectangles" presStyleCnt="0"/>
      <dgm:spPr/>
    </dgm:pt>
    <dgm:pt modelId="{6AA8FA2E-82F6-4D44-AD99-2172BF87A3E2}" type="pres">
      <dgm:prSet presAssocID="{08296A84-65A8-4D43-8718-E4966CB95D6F}" presName="parentLin" presStyleCnt="0"/>
      <dgm:spPr/>
    </dgm:pt>
    <dgm:pt modelId="{49588161-706D-493B-B87F-8CC625FFE653}" type="pres">
      <dgm:prSet presAssocID="{08296A84-65A8-4D43-8718-E4966CB95D6F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03A55600-C8D5-4421-9277-2655D33D32C7}" type="pres">
      <dgm:prSet presAssocID="{08296A84-65A8-4D43-8718-E4966CB95D6F}" presName="parentText" presStyleLbl="node1" presStyleIdx="3" presStyleCnt="4" custScaleX="1346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AE6367-FDB9-4C60-980C-20D70D283A46}" type="pres">
      <dgm:prSet presAssocID="{08296A84-65A8-4D43-8718-E4966CB95D6F}" presName="negativeSpace" presStyleCnt="0"/>
      <dgm:spPr/>
    </dgm:pt>
    <dgm:pt modelId="{F156BCBA-9D6C-46BA-93EF-683768FD10CA}" type="pres">
      <dgm:prSet presAssocID="{08296A84-65A8-4D43-8718-E4966CB95D6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77028321-EC15-4DDA-BDE7-E383BF68D3D4}" type="presOf" srcId="{319A830A-612A-442D-9CDA-4DBFA2550DE1}" destId="{E8176117-71AC-4D62-9E89-3F5254213A57}" srcOrd="1" destOrd="0" presId="urn:microsoft.com/office/officeart/2005/8/layout/list1"/>
    <dgm:cxn modelId="{8F880D8C-C63D-4EB0-B3EA-5AEC20FE046B}" type="presOf" srcId="{08296A84-65A8-4D43-8718-E4966CB95D6F}" destId="{03A55600-C8D5-4421-9277-2655D33D32C7}" srcOrd="1" destOrd="0" presId="urn:microsoft.com/office/officeart/2005/8/layout/list1"/>
    <dgm:cxn modelId="{480AEF11-D4FB-408D-A739-18E9109022EB}" type="presOf" srcId="{319A830A-612A-442D-9CDA-4DBFA2550DE1}" destId="{DE198A06-A984-4DE5-9554-A53D07B70FFB}" srcOrd="0" destOrd="0" presId="urn:microsoft.com/office/officeart/2005/8/layout/list1"/>
    <dgm:cxn modelId="{3E7632F7-0AA6-4FA5-9D14-47AEE29FA8A1}" type="presOf" srcId="{B4DFDAFC-B0D0-40B6-BF53-D8E6C568D2E8}" destId="{31C53033-39CF-45FF-93D3-520802A1512A}" srcOrd="0" destOrd="0" presId="urn:microsoft.com/office/officeart/2005/8/layout/list1"/>
    <dgm:cxn modelId="{76841D09-4F81-41E1-BE77-39F19A5D70F2}" srcId="{FE9BB926-2342-4C3D-B73E-D0FFC5FE6F9B}" destId="{319A830A-612A-442D-9CDA-4DBFA2550DE1}" srcOrd="1" destOrd="0" parTransId="{CECDCAE1-806D-43A2-835C-4D3F830881EA}" sibTransId="{2518B779-4057-4E86-9211-75DFE97ADE4A}"/>
    <dgm:cxn modelId="{3DFB39B6-62A2-4E29-81C7-6E7613420BC2}" srcId="{FE9BB926-2342-4C3D-B73E-D0FFC5FE6F9B}" destId="{08296A84-65A8-4D43-8718-E4966CB95D6F}" srcOrd="3" destOrd="0" parTransId="{D46802A4-98C0-4897-817A-98BD56B8A5BB}" sibTransId="{884647D1-1494-477C-9083-6E2E3D0A3AB5}"/>
    <dgm:cxn modelId="{6576136B-76AB-498E-90CF-ABD638DFE6DC}" type="presOf" srcId="{08296A84-65A8-4D43-8718-E4966CB95D6F}" destId="{49588161-706D-493B-B87F-8CC625FFE653}" srcOrd="0" destOrd="0" presId="urn:microsoft.com/office/officeart/2005/8/layout/list1"/>
    <dgm:cxn modelId="{EA616AC5-64FD-40A4-BD0A-D3D811B95EC6}" type="presOf" srcId="{FE9BB926-2342-4C3D-B73E-D0FFC5FE6F9B}" destId="{A1473A14-8834-42DA-B845-445ECD6ACF76}" srcOrd="0" destOrd="0" presId="urn:microsoft.com/office/officeart/2005/8/layout/list1"/>
    <dgm:cxn modelId="{A6CA3772-9015-467E-839D-7BCA5A4CF5AC}" srcId="{FE9BB926-2342-4C3D-B73E-D0FFC5FE6F9B}" destId="{18F69393-7091-4ADA-9CDA-857DFEA461F2}" srcOrd="2" destOrd="0" parTransId="{03855425-C6C8-480F-8A07-ABB086874CAB}" sibTransId="{9E30DDC3-5711-4EE4-A106-AA7DFDF1FE8D}"/>
    <dgm:cxn modelId="{BE256853-E267-4E8A-85DA-A7ED22BA531C}" type="presOf" srcId="{18F69393-7091-4ADA-9CDA-857DFEA461F2}" destId="{373BF6DC-F42D-464F-94A2-E83EE78335DD}" srcOrd="0" destOrd="0" presId="urn:microsoft.com/office/officeart/2005/8/layout/list1"/>
    <dgm:cxn modelId="{04E18AC6-97D2-4CBF-AE1A-BE1E1AD9AF69}" type="presOf" srcId="{B4DFDAFC-B0D0-40B6-BF53-D8E6C568D2E8}" destId="{46C5C3BB-8956-4E14-8220-1B9636D879BF}" srcOrd="1" destOrd="0" presId="urn:microsoft.com/office/officeart/2005/8/layout/list1"/>
    <dgm:cxn modelId="{745B2596-233C-409B-B559-285BA03DD2DD}" srcId="{FE9BB926-2342-4C3D-B73E-D0FFC5FE6F9B}" destId="{B4DFDAFC-B0D0-40B6-BF53-D8E6C568D2E8}" srcOrd="0" destOrd="0" parTransId="{9F7D69E1-3FF4-4F9C-AB81-D29D1ADA2B65}" sibTransId="{6B652CE7-BD2D-42CD-B80A-A53C53AA5D29}"/>
    <dgm:cxn modelId="{0FBB0D75-2EE3-4967-9613-227459D5B9F5}" type="presOf" srcId="{18F69393-7091-4ADA-9CDA-857DFEA461F2}" destId="{692F8761-467B-4CBA-8811-565F7DA2D484}" srcOrd="1" destOrd="0" presId="urn:microsoft.com/office/officeart/2005/8/layout/list1"/>
    <dgm:cxn modelId="{298AF6CD-6104-45E0-A732-BE21FB6F839E}" type="presParOf" srcId="{A1473A14-8834-42DA-B845-445ECD6ACF76}" destId="{B614F747-4FDC-4A11-8CBC-AA994096EB47}" srcOrd="0" destOrd="0" presId="urn:microsoft.com/office/officeart/2005/8/layout/list1"/>
    <dgm:cxn modelId="{892E7BCF-B5BB-4C39-B360-4B7361AD67FD}" type="presParOf" srcId="{B614F747-4FDC-4A11-8CBC-AA994096EB47}" destId="{31C53033-39CF-45FF-93D3-520802A1512A}" srcOrd="0" destOrd="0" presId="urn:microsoft.com/office/officeart/2005/8/layout/list1"/>
    <dgm:cxn modelId="{75211917-6EA6-47DB-AC6B-56E0DE7A5303}" type="presParOf" srcId="{B614F747-4FDC-4A11-8CBC-AA994096EB47}" destId="{46C5C3BB-8956-4E14-8220-1B9636D879BF}" srcOrd="1" destOrd="0" presId="urn:microsoft.com/office/officeart/2005/8/layout/list1"/>
    <dgm:cxn modelId="{E394BD88-86F1-4841-A25E-30229F584FD7}" type="presParOf" srcId="{A1473A14-8834-42DA-B845-445ECD6ACF76}" destId="{9B1F7A5C-63F9-423A-837B-BD6BD9BCC49A}" srcOrd="1" destOrd="0" presId="urn:microsoft.com/office/officeart/2005/8/layout/list1"/>
    <dgm:cxn modelId="{A615D700-F544-4569-9F81-C9BCE1A5F1CC}" type="presParOf" srcId="{A1473A14-8834-42DA-B845-445ECD6ACF76}" destId="{84B58584-D0A5-403F-BFB5-AF79E1EED8BB}" srcOrd="2" destOrd="0" presId="urn:microsoft.com/office/officeart/2005/8/layout/list1"/>
    <dgm:cxn modelId="{F4B1468A-3D78-46E2-94B0-DFB7AB7CCA67}" type="presParOf" srcId="{A1473A14-8834-42DA-B845-445ECD6ACF76}" destId="{ECBBD156-D368-455A-BAED-1A5E6F48C2CB}" srcOrd="3" destOrd="0" presId="urn:microsoft.com/office/officeart/2005/8/layout/list1"/>
    <dgm:cxn modelId="{4BBDB406-B77F-4386-A4DE-EA0C040E8215}" type="presParOf" srcId="{A1473A14-8834-42DA-B845-445ECD6ACF76}" destId="{782E576C-6FAF-4810-92A8-380A52AD2944}" srcOrd="4" destOrd="0" presId="urn:microsoft.com/office/officeart/2005/8/layout/list1"/>
    <dgm:cxn modelId="{69DADE26-9030-4354-9A6F-71ED101D4397}" type="presParOf" srcId="{782E576C-6FAF-4810-92A8-380A52AD2944}" destId="{DE198A06-A984-4DE5-9554-A53D07B70FFB}" srcOrd="0" destOrd="0" presId="urn:microsoft.com/office/officeart/2005/8/layout/list1"/>
    <dgm:cxn modelId="{C02417FB-6B27-47AE-8415-AA72DFC0A269}" type="presParOf" srcId="{782E576C-6FAF-4810-92A8-380A52AD2944}" destId="{E8176117-71AC-4D62-9E89-3F5254213A57}" srcOrd="1" destOrd="0" presId="urn:microsoft.com/office/officeart/2005/8/layout/list1"/>
    <dgm:cxn modelId="{F8C926A9-7FD9-4B6C-ACC5-EDC2D7E7C3E2}" type="presParOf" srcId="{A1473A14-8834-42DA-B845-445ECD6ACF76}" destId="{78B41CA4-75A3-431A-AE41-BF556968B7A7}" srcOrd="5" destOrd="0" presId="urn:microsoft.com/office/officeart/2005/8/layout/list1"/>
    <dgm:cxn modelId="{DBB34DBB-DAF1-4CAD-B3FA-8306286EC2C7}" type="presParOf" srcId="{A1473A14-8834-42DA-B845-445ECD6ACF76}" destId="{B5160F8C-A1D1-4581-9C6E-4F87224B4017}" srcOrd="6" destOrd="0" presId="urn:microsoft.com/office/officeart/2005/8/layout/list1"/>
    <dgm:cxn modelId="{1CF83214-FBE2-49E9-82C1-379B29F7C6AF}" type="presParOf" srcId="{A1473A14-8834-42DA-B845-445ECD6ACF76}" destId="{55FF6914-133B-44CF-9887-8D8E0E19C062}" srcOrd="7" destOrd="0" presId="urn:microsoft.com/office/officeart/2005/8/layout/list1"/>
    <dgm:cxn modelId="{9BC259EB-39FC-41A7-9445-12725958082E}" type="presParOf" srcId="{A1473A14-8834-42DA-B845-445ECD6ACF76}" destId="{0B2092E2-2376-4C8D-BAC9-FE705E251211}" srcOrd="8" destOrd="0" presId="urn:microsoft.com/office/officeart/2005/8/layout/list1"/>
    <dgm:cxn modelId="{ED732E93-2C6A-4F1C-89C1-CF9FF072A76D}" type="presParOf" srcId="{0B2092E2-2376-4C8D-BAC9-FE705E251211}" destId="{373BF6DC-F42D-464F-94A2-E83EE78335DD}" srcOrd="0" destOrd="0" presId="urn:microsoft.com/office/officeart/2005/8/layout/list1"/>
    <dgm:cxn modelId="{D5018100-7898-4E86-8BEE-D8E9EA38B37F}" type="presParOf" srcId="{0B2092E2-2376-4C8D-BAC9-FE705E251211}" destId="{692F8761-467B-4CBA-8811-565F7DA2D484}" srcOrd="1" destOrd="0" presId="urn:microsoft.com/office/officeart/2005/8/layout/list1"/>
    <dgm:cxn modelId="{760D9145-216F-4976-94DE-4D2C421E08BE}" type="presParOf" srcId="{A1473A14-8834-42DA-B845-445ECD6ACF76}" destId="{C7348617-116A-4E56-85C1-DE2DBA732BC2}" srcOrd="9" destOrd="0" presId="urn:microsoft.com/office/officeart/2005/8/layout/list1"/>
    <dgm:cxn modelId="{4543EB47-A44E-4AEB-BAA4-42FFF6D88D65}" type="presParOf" srcId="{A1473A14-8834-42DA-B845-445ECD6ACF76}" destId="{DA7C0EAC-EFF8-40C8-ADB0-20A7790B4C80}" srcOrd="10" destOrd="0" presId="urn:microsoft.com/office/officeart/2005/8/layout/list1"/>
    <dgm:cxn modelId="{4CE99CBF-5974-46C2-8C46-655AE2B5C393}" type="presParOf" srcId="{A1473A14-8834-42DA-B845-445ECD6ACF76}" destId="{1C2B42E7-6EEE-4482-9EE6-58E9F5940790}" srcOrd="11" destOrd="0" presId="urn:microsoft.com/office/officeart/2005/8/layout/list1"/>
    <dgm:cxn modelId="{C70956E9-75A6-446A-871E-7ADB0560C6C5}" type="presParOf" srcId="{A1473A14-8834-42DA-B845-445ECD6ACF76}" destId="{6AA8FA2E-82F6-4D44-AD99-2172BF87A3E2}" srcOrd="12" destOrd="0" presId="urn:microsoft.com/office/officeart/2005/8/layout/list1"/>
    <dgm:cxn modelId="{10627656-F07B-4DB8-980C-201531768693}" type="presParOf" srcId="{6AA8FA2E-82F6-4D44-AD99-2172BF87A3E2}" destId="{49588161-706D-493B-B87F-8CC625FFE653}" srcOrd="0" destOrd="0" presId="urn:microsoft.com/office/officeart/2005/8/layout/list1"/>
    <dgm:cxn modelId="{DF5D754C-AFD7-43CD-988B-46C3B11F4E00}" type="presParOf" srcId="{6AA8FA2E-82F6-4D44-AD99-2172BF87A3E2}" destId="{03A55600-C8D5-4421-9277-2655D33D32C7}" srcOrd="1" destOrd="0" presId="urn:microsoft.com/office/officeart/2005/8/layout/list1"/>
    <dgm:cxn modelId="{EABF8523-9BC1-4F0D-A387-EE186641C830}" type="presParOf" srcId="{A1473A14-8834-42DA-B845-445ECD6ACF76}" destId="{E8AE6367-FDB9-4C60-980C-20D70D283A46}" srcOrd="13" destOrd="0" presId="urn:microsoft.com/office/officeart/2005/8/layout/list1"/>
    <dgm:cxn modelId="{2860BAFD-7A09-447C-B530-BB1A33392517}" type="presParOf" srcId="{A1473A14-8834-42DA-B845-445ECD6ACF76}" destId="{F156BCBA-9D6C-46BA-93EF-683768FD10CA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E6CD22-97A2-4A4E-B1ED-F80056A448BD}">
      <dsp:nvSpPr>
        <dsp:cNvPr id="0" name=""/>
        <dsp:cNvSpPr/>
      </dsp:nvSpPr>
      <dsp:spPr>
        <a:xfrm>
          <a:off x="261193" y="823"/>
          <a:ext cx="7707213" cy="46243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Угроза неблагоприятного воздействия чего-либо на какой-то объект, которое может придавать ему нежелательные качества и динамику развития, ухудшить его свойства, результаты функционирования</a:t>
          </a:r>
          <a:endParaRPr lang="ru-RU" sz="4100" kern="1200" dirty="0"/>
        </a:p>
      </dsp:txBody>
      <dsp:txXfrm>
        <a:off x="261193" y="823"/>
        <a:ext cx="7707213" cy="4624327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FD912A7-5BE3-4977-A90E-F798EA2D6A92}">
      <dsp:nvSpPr>
        <dsp:cNvPr id="0" name=""/>
        <dsp:cNvSpPr/>
      </dsp:nvSpPr>
      <dsp:spPr>
        <a:xfrm>
          <a:off x="261193" y="823"/>
          <a:ext cx="7707213" cy="46243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kern="1200" dirty="0" smtClean="0"/>
            <a:t>Состояние условий труда, при котором исключено воздействие на работающих ВПФ и ОПФ</a:t>
          </a:r>
          <a:endParaRPr lang="ru-RU" sz="5500" kern="1200" dirty="0"/>
        </a:p>
      </dsp:txBody>
      <dsp:txXfrm>
        <a:off x="261193" y="823"/>
        <a:ext cx="7707213" cy="4624327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FDEBBD-B12A-4CE8-BBA0-E9A936EF3B9E}">
      <dsp:nvSpPr>
        <dsp:cNvPr id="0" name=""/>
        <dsp:cNvSpPr/>
      </dsp:nvSpPr>
      <dsp:spPr>
        <a:xfrm rot="5400000">
          <a:off x="3745738" y="-320484"/>
          <a:ext cx="370078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marL="285750" lvl="1" indent="-285750" algn="l" defTabSz="2000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500" kern="1200" dirty="0" smtClean="0"/>
            <a:t>Воздух или газ, содержащие в себе взвешенные твердые или жидкие частицы</a:t>
          </a:r>
          <a:endParaRPr lang="ru-RU" sz="4500" kern="1200" dirty="0"/>
        </a:p>
      </dsp:txBody>
      <dsp:txXfrm rot="5400000">
        <a:off x="3745738" y="-320484"/>
        <a:ext cx="3700780" cy="5266944"/>
      </dsp:txXfrm>
    </dsp:sp>
    <dsp:sp modelId="{A75B92EA-7A9A-405B-9EBE-B18A059DAD3B}">
      <dsp:nvSpPr>
        <dsp:cNvPr id="0" name=""/>
        <dsp:cNvSpPr/>
      </dsp:nvSpPr>
      <dsp:spPr>
        <a:xfrm>
          <a:off x="0" y="0"/>
          <a:ext cx="2962656" cy="46259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Аэрозоли </a:t>
          </a:r>
          <a:endParaRPr lang="ru-RU" sz="4400" kern="1200" dirty="0"/>
        </a:p>
      </dsp:txBody>
      <dsp:txXfrm>
        <a:off x="0" y="0"/>
        <a:ext cx="2962656" cy="4625975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FDEBBD-B12A-4CE8-BBA0-E9A936EF3B9E}">
      <dsp:nvSpPr>
        <dsp:cNvPr id="0" name=""/>
        <dsp:cNvSpPr/>
      </dsp:nvSpPr>
      <dsp:spPr>
        <a:xfrm rot="5400000">
          <a:off x="4693520" y="-1505156"/>
          <a:ext cx="1805214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97155" rIns="194310" bIns="97155" numCol="1" spcCol="1270" anchor="ctr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5100" kern="1200" dirty="0" smtClean="0"/>
            <a:t>Не менее 150-300 лк (люкс)</a:t>
          </a:r>
          <a:endParaRPr lang="ru-RU" sz="5100" kern="1200" dirty="0"/>
        </a:p>
      </dsp:txBody>
      <dsp:txXfrm rot="5400000">
        <a:off x="4693520" y="-1505156"/>
        <a:ext cx="1805214" cy="5266944"/>
      </dsp:txXfrm>
    </dsp:sp>
    <dsp:sp modelId="{A75B92EA-7A9A-405B-9EBE-B18A059DAD3B}">
      <dsp:nvSpPr>
        <dsp:cNvPr id="0" name=""/>
        <dsp:cNvSpPr/>
      </dsp:nvSpPr>
      <dsp:spPr>
        <a:xfrm>
          <a:off x="0" y="56"/>
          <a:ext cx="2962656" cy="22565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На рабочем месте </a:t>
          </a:r>
          <a:endParaRPr lang="ru-RU" sz="3100" kern="1200" dirty="0"/>
        </a:p>
      </dsp:txBody>
      <dsp:txXfrm>
        <a:off x="0" y="56"/>
        <a:ext cx="2962656" cy="2256518"/>
      </dsp:txXfrm>
    </dsp:sp>
    <dsp:sp modelId="{0ACD927A-6384-4872-B78F-31EB824AC3DE}">
      <dsp:nvSpPr>
        <dsp:cNvPr id="0" name=""/>
        <dsp:cNvSpPr/>
      </dsp:nvSpPr>
      <dsp:spPr>
        <a:xfrm rot="5400000">
          <a:off x="4693520" y="864187"/>
          <a:ext cx="1805214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97155" rIns="194310" bIns="97155" numCol="1" spcCol="1270" anchor="ctr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5100" kern="1200" dirty="0" smtClean="0"/>
            <a:t>Не менее 300-500 лк</a:t>
          </a:r>
          <a:endParaRPr lang="ru-RU" sz="5100" kern="1200" dirty="0"/>
        </a:p>
      </dsp:txBody>
      <dsp:txXfrm rot="5400000">
        <a:off x="4693520" y="864187"/>
        <a:ext cx="1805214" cy="5266944"/>
      </dsp:txXfrm>
    </dsp:sp>
    <dsp:sp modelId="{773846FC-5491-4F0A-90DE-CD53D5E6F121}">
      <dsp:nvSpPr>
        <dsp:cNvPr id="0" name=""/>
        <dsp:cNvSpPr/>
      </dsp:nvSpPr>
      <dsp:spPr>
        <a:xfrm>
          <a:off x="0" y="2369400"/>
          <a:ext cx="2962656" cy="22565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В аудиториях, лабораториях</a:t>
          </a:r>
          <a:endParaRPr lang="ru-RU" sz="3100" kern="1200" dirty="0"/>
        </a:p>
      </dsp:txBody>
      <dsp:txXfrm>
        <a:off x="0" y="2369400"/>
        <a:ext cx="2962656" cy="2256518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FDEBBD-B12A-4CE8-BBA0-E9A936EF3B9E}">
      <dsp:nvSpPr>
        <dsp:cNvPr id="0" name=""/>
        <dsp:cNvSpPr/>
      </dsp:nvSpPr>
      <dsp:spPr>
        <a:xfrm rot="5400000">
          <a:off x="4999810" y="-1885816"/>
          <a:ext cx="1192634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Болевое ощущение и повреждения в слуховом аппарате</a:t>
          </a:r>
          <a:endParaRPr lang="ru-RU" sz="2100" kern="1200" dirty="0"/>
        </a:p>
      </dsp:txBody>
      <dsp:txXfrm rot="5400000">
        <a:off x="4999810" y="-1885816"/>
        <a:ext cx="1192634" cy="5266944"/>
      </dsp:txXfrm>
    </dsp:sp>
    <dsp:sp modelId="{A75B92EA-7A9A-405B-9EBE-B18A059DAD3B}">
      <dsp:nvSpPr>
        <dsp:cNvPr id="0" name=""/>
        <dsp:cNvSpPr/>
      </dsp:nvSpPr>
      <dsp:spPr>
        <a:xfrm>
          <a:off x="0" y="2258"/>
          <a:ext cx="2962656" cy="14907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120-130дБ</a:t>
          </a:r>
          <a:endParaRPr lang="ru-RU" sz="4400" kern="1200" dirty="0"/>
        </a:p>
      </dsp:txBody>
      <dsp:txXfrm>
        <a:off x="0" y="2258"/>
        <a:ext cx="2962656" cy="1490792"/>
      </dsp:txXfrm>
    </dsp:sp>
    <dsp:sp modelId="{0ACD927A-6384-4872-B78F-31EB824AC3DE}">
      <dsp:nvSpPr>
        <dsp:cNvPr id="0" name=""/>
        <dsp:cNvSpPr/>
      </dsp:nvSpPr>
      <dsp:spPr>
        <a:xfrm rot="5400000">
          <a:off x="4999810" y="-320484"/>
          <a:ext cx="1192634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Разрыв барабанной перепонки</a:t>
          </a:r>
          <a:endParaRPr lang="ru-RU" sz="2100" kern="1200" dirty="0"/>
        </a:p>
      </dsp:txBody>
      <dsp:txXfrm rot="5400000">
        <a:off x="4999810" y="-320484"/>
        <a:ext cx="1192634" cy="5266944"/>
      </dsp:txXfrm>
    </dsp:sp>
    <dsp:sp modelId="{773846FC-5491-4F0A-90DE-CD53D5E6F121}">
      <dsp:nvSpPr>
        <dsp:cNvPr id="0" name=""/>
        <dsp:cNvSpPr/>
      </dsp:nvSpPr>
      <dsp:spPr>
        <a:xfrm>
          <a:off x="0" y="1567591"/>
          <a:ext cx="2962656" cy="14907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180 дБ</a:t>
          </a:r>
          <a:endParaRPr lang="ru-RU" sz="4400" kern="1200" dirty="0"/>
        </a:p>
      </dsp:txBody>
      <dsp:txXfrm>
        <a:off x="0" y="1567591"/>
        <a:ext cx="2962656" cy="1490792"/>
      </dsp:txXfrm>
    </dsp:sp>
    <dsp:sp modelId="{8634CE46-AD6A-487F-B12B-4DBC83043E06}">
      <dsp:nvSpPr>
        <dsp:cNvPr id="0" name=""/>
        <dsp:cNvSpPr/>
      </dsp:nvSpPr>
      <dsp:spPr>
        <a:xfrm rot="5400000">
          <a:off x="4999810" y="1244847"/>
          <a:ext cx="1192634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0" i="0" kern="1200" dirty="0" smtClean="0"/>
            <a:t>Отбойный молоток 90 дБ, кузнечный цех - 100, пожарная сирена -130 дБ. Громкая музыка -110 дБ, реактивный самолет - 150</a:t>
          </a:r>
          <a:endParaRPr lang="ru-RU" sz="2100" kern="1200" dirty="0"/>
        </a:p>
      </dsp:txBody>
      <dsp:txXfrm rot="5400000">
        <a:off x="4999810" y="1244847"/>
        <a:ext cx="1192634" cy="5266944"/>
      </dsp:txXfrm>
    </dsp:sp>
    <dsp:sp modelId="{5A1092C9-3111-4E82-B101-ABD956488BA4}">
      <dsp:nvSpPr>
        <dsp:cNvPr id="0" name=""/>
        <dsp:cNvSpPr/>
      </dsp:nvSpPr>
      <dsp:spPr>
        <a:xfrm>
          <a:off x="0" y="3132923"/>
          <a:ext cx="2962656" cy="14907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примеры</a:t>
          </a:r>
          <a:endParaRPr lang="ru-RU" sz="4400" kern="1200" dirty="0"/>
        </a:p>
      </dsp:txBody>
      <dsp:txXfrm>
        <a:off x="0" y="3132923"/>
        <a:ext cx="2962656" cy="1490792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FDEBBD-B12A-4CE8-BBA0-E9A936EF3B9E}">
      <dsp:nvSpPr>
        <dsp:cNvPr id="0" name=""/>
        <dsp:cNvSpPr/>
      </dsp:nvSpPr>
      <dsp:spPr>
        <a:xfrm rot="5400000">
          <a:off x="5129096" y="-1752133"/>
          <a:ext cx="1689375" cy="56223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Область </a:t>
          </a:r>
          <a:r>
            <a:rPr lang="ru-RU" sz="2600" kern="1200" dirty="0" err="1" smtClean="0"/>
            <a:t>аккустических</a:t>
          </a:r>
          <a:r>
            <a:rPr lang="ru-RU" sz="2600" kern="1200" dirty="0" smtClean="0"/>
            <a:t> колебаний в диапазоне ниже 20гЦ (компрессор, некоторые животные)</a:t>
          </a:r>
          <a:endParaRPr lang="ru-RU" sz="2600" kern="1200" dirty="0"/>
        </a:p>
      </dsp:txBody>
      <dsp:txXfrm rot="5400000">
        <a:off x="5129096" y="-1752133"/>
        <a:ext cx="1689375" cy="5622384"/>
      </dsp:txXfrm>
    </dsp:sp>
    <dsp:sp modelId="{A75B92EA-7A9A-405B-9EBE-B18A059DAD3B}">
      <dsp:nvSpPr>
        <dsp:cNvPr id="0" name=""/>
        <dsp:cNvSpPr/>
      </dsp:nvSpPr>
      <dsp:spPr>
        <a:xfrm>
          <a:off x="0" y="3199"/>
          <a:ext cx="3162591" cy="21117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Инфразвук </a:t>
          </a:r>
          <a:endParaRPr lang="ru-RU" sz="4100" kern="1200" dirty="0"/>
        </a:p>
      </dsp:txBody>
      <dsp:txXfrm>
        <a:off x="0" y="3199"/>
        <a:ext cx="3162591" cy="2111718"/>
      </dsp:txXfrm>
    </dsp:sp>
    <dsp:sp modelId="{0ACD927A-6384-4872-B78F-31EB824AC3DE}">
      <dsp:nvSpPr>
        <dsp:cNvPr id="0" name=""/>
        <dsp:cNvSpPr/>
      </dsp:nvSpPr>
      <dsp:spPr>
        <a:xfrm rot="5400000">
          <a:off x="5129096" y="465171"/>
          <a:ext cx="1689375" cy="56223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Более 20000Гц (дельфины, летучие мыши)</a:t>
          </a:r>
          <a:endParaRPr lang="ru-RU" sz="2600" kern="1200" dirty="0"/>
        </a:p>
      </dsp:txBody>
      <dsp:txXfrm rot="5400000">
        <a:off x="5129096" y="465171"/>
        <a:ext cx="1689375" cy="5622384"/>
      </dsp:txXfrm>
    </dsp:sp>
    <dsp:sp modelId="{773846FC-5491-4F0A-90DE-CD53D5E6F121}">
      <dsp:nvSpPr>
        <dsp:cNvPr id="0" name=""/>
        <dsp:cNvSpPr/>
      </dsp:nvSpPr>
      <dsp:spPr>
        <a:xfrm>
          <a:off x="0" y="2220504"/>
          <a:ext cx="3162591" cy="21117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Ультразвук</a:t>
          </a:r>
          <a:endParaRPr lang="ru-RU" sz="4100" kern="1200" dirty="0"/>
        </a:p>
      </dsp:txBody>
      <dsp:txXfrm>
        <a:off x="0" y="2220504"/>
        <a:ext cx="3162591" cy="2111718"/>
      </dsp:txXfrm>
    </dsp:sp>
    <dsp:sp modelId="{2220E0C2-3935-4458-BFB0-AAF63CE5862A}">
      <dsp:nvSpPr>
        <dsp:cNvPr id="0" name=""/>
        <dsp:cNvSpPr/>
      </dsp:nvSpPr>
      <dsp:spPr>
        <a:xfrm rot="5400000">
          <a:off x="5129096" y="2682476"/>
          <a:ext cx="1689375" cy="56223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Совокупность механических колебаний</a:t>
          </a:r>
          <a:endParaRPr lang="ru-RU" sz="2600" kern="1200" dirty="0"/>
        </a:p>
      </dsp:txBody>
      <dsp:txXfrm rot="5400000">
        <a:off x="5129096" y="2682476"/>
        <a:ext cx="1689375" cy="5622384"/>
      </dsp:txXfrm>
    </dsp:sp>
    <dsp:sp modelId="{42991B76-EBDE-4AFB-BBAF-7742EB90491F}">
      <dsp:nvSpPr>
        <dsp:cNvPr id="0" name=""/>
        <dsp:cNvSpPr/>
      </dsp:nvSpPr>
      <dsp:spPr>
        <a:xfrm>
          <a:off x="0" y="4437809"/>
          <a:ext cx="3162591" cy="21117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Вибрация</a:t>
          </a:r>
          <a:endParaRPr lang="ru-RU" sz="4100" kern="1200" dirty="0"/>
        </a:p>
      </dsp:txBody>
      <dsp:txXfrm>
        <a:off x="0" y="4437809"/>
        <a:ext cx="3162591" cy="2111718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56B1830-F81A-4CAA-A378-D153DD76EF0C}">
      <dsp:nvSpPr>
        <dsp:cNvPr id="0" name=""/>
        <dsp:cNvSpPr/>
      </dsp:nvSpPr>
      <dsp:spPr>
        <a:xfrm>
          <a:off x="0" y="219"/>
          <a:ext cx="8856984" cy="75273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Уменьшение шума и вибрации</a:t>
          </a:r>
        </a:p>
      </dsp:txBody>
      <dsp:txXfrm>
        <a:off x="0" y="219"/>
        <a:ext cx="8856984" cy="752739"/>
      </dsp:txXfrm>
    </dsp:sp>
    <dsp:sp modelId="{115CA537-E1AB-49B5-A710-98EECA26D988}">
      <dsp:nvSpPr>
        <dsp:cNvPr id="0" name=""/>
        <dsp:cNvSpPr/>
      </dsp:nvSpPr>
      <dsp:spPr>
        <a:xfrm>
          <a:off x="0" y="762788"/>
          <a:ext cx="8856984" cy="752739"/>
        </a:xfrm>
        <a:prstGeom prst="roundRect">
          <a:avLst/>
        </a:prstGeom>
        <a:solidFill>
          <a:schemeClr val="accent3">
            <a:hueOff val="-2300600"/>
            <a:satOff val="-6064"/>
            <a:lumOff val="-1569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Изменение направленности и излучения шума</a:t>
          </a:r>
        </a:p>
      </dsp:txBody>
      <dsp:txXfrm>
        <a:off x="0" y="762788"/>
        <a:ext cx="8856984" cy="752739"/>
      </dsp:txXfrm>
    </dsp:sp>
    <dsp:sp modelId="{4A1EA2EC-71B1-4526-82D8-5CA7603AEBE2}">
      <dsp:nvSpPr>
        <dsp:cNvPr id="0" name=""/>
        <dsp:cNvSpPr/>
      </dsp:nvSpPr>
      <dsp:spPr>
        <a:xfrm>
          <a:off x="0" y="1525357"/>
          <a:ext cx="8856984" cy="752739"/>
        </a:xfrm>
        <a:prstGeom prst="roundRect">
          <a:avLst/>
        </a:prstGeom>
        <a:solidFill>
          <a:schemeClr val="accent3">
            <a:hueOff val="-4601200"/>
            <a:satOff val="-12128"/>
            <a:lumOff val="-3137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Рациональное планирование предприятий цехов</a:t>
          </a:r>
        </a:p>
      </dsp:txBody>
      <dsp:txXfrm>
        <a:off x="0" y="1525357"/>
        <a:ext cx="8856984" cy="752739"/>
      </dsp:txXfrm>
    </dsp:sp>
    <dsp:sp modelId="{0B084824-9741-4AF5-AA11-0093D6375D6C}">
      <dsp:nvSpPr>
        <dsp:cNvPr id="0" name=""/>
        <dsp:cNvSpPr/>
      </dsp:nvSpPr>
      <dsp:spPr>
        <a:xfrm>
          <a:off x="0" y="2287925"/>
          <a:ext cx="8856984" cy="752739"/>
        </a:xfrm>
        <a:prstGeom prst="roundRect">
          <a:avLst/>
        </a:prstGeom>
        <a:solidFill>
          <a:schemeClr val="accent3">
            <a:hueOff val="-6901799"/>
            <a:satOff val="-18192"/>
            <a:lumOff val="-4706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Уменьшение звуковой мощности и параметров вибрации по пути их распространения</a:t>
          </a:r>
        </a:p>
      </dsp:txBody>
      <dsp:txXfrm>
        <a:off x="0" y="2287925"/>
        <a:ext cx="8856984" cy="752739"/>
      </dsp:txXfrm>
    </dsp:sp>
    <dsp:sp modelId="{ED36ECF8-8AD0-4374-A4D4-163CA1C26FFB}">
      <dsp:nvSpPr>
        <dsp:cNvPr id="0" name=""/>
        <dsp:cNvSpPr/>
      </dsp:nvSpPr>
      <dsp:spPr>
        <a:xfrm>
          <a:off x="0" y="3050494"/>
          <a:ext cx="8856984" cy="752739"/>
        </a:xfrm>
        <a:prstGeom prst="roundRect">
          <a:avLst/>
        </a:prstGeom>
        <a:solidFill>
          <a:schemeClr val="accent3">
            <a:hueOff val="-9202399"/>
            <a:satOff val="-24257"/>
            <a:lumOff val="-6275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Применение глушителей при аэродинамических шумах</a:t>
          </a:r>
        </a:p>
      </dsp:txBody>
      <dsp:txXfrm>
        <a:off x="0" y="3050494"/>
        <a:ext cx="8856984" cy="752739"/>
      </dsp:txXfrm>
    </dsp:sp>
    <dsp:sp modelId="{4BB063BC-8BB0-46EC-96C6-B864FA975958}">
      <dsp:nvSpPr>
        <dsp:cNvPr id="0" name=""/>
        <dsp:cNvSpPr/>
      </dsp:nvSpPr>
      <dsp:spPr>
        <a:xfrm>
          <a:off x="0" y="3813063"/>
          <a:ext cx="8856984" cy="752739"/>
        </a:xfrm>
        <a:prstGeom prst="roundRect">
          <a:avLst/>
        </a:prstGeom>
        <a:solidFill>
          <a:schemeClr val="accent3">
            <a:hueOff val="-11502998"/>
            <a:satOff val="-30321"/>
            <a:lumOff val="-7843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Применение ИСЗ (вкладыши, наушники, шлемы)</a:t>
          </a:r>
        </a:p>
      </dsp:txBody>
      <dsp:txXfrm>
        <a:off x="0" y="3813063"/>
        <a:ext cx="8856984" cy="752739"/>
      </dsp:txXfrm>
    </dsp:sp>
    <dsp:sp modelId="{27D49ACE-DF1A-4154-A68A-BB9B000CA865}">
      <dsp:nvSpPr>
        <dsp:cNvPr id="0" name=""/>
        <dsp:cNvSpPr/>
      </dsp:nvSpPr>
      <dsp:spPr>
        <a:xfrm>
          <a:off x="0" y="4575632"/>
          <a:ext cx="8856984" cy="752739"/>
        </a:xfrm>
        <a:prstGeom prst="roundRect">
          <a:avLst/>
        </a:prstGeom>
        <a:solidFill>
          <a:schemeClr val="accent3">
            <a:hueOff val="-13803598"/>
            <a:satOff val="-36385"/>
            <a:lumOff val="-9412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Использование </a:t>
          </a:r>
          <a:r>
            <a:rPr lang="ru-RU" sz="2800" b="1" kern="1200" dirty="0" err="1" smtClean="0"/>
            <a:t>виброзащитной</a:t>
          </a:r>
          <a:r>
            <a:rPr lang="ru-RU" sz="2800" b="1" kern="1200" dirty="0" smtClean="0"/>
            <a:t> обуви, перчаток</a:t>
          </a:r>
        </a:p>
      </dsp:txBody>
      <dsp:txXfrm>
        <a:off x="0" y="4575632"/>
        <a:ext cx="8856984" cy="752739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36F09D-8456-4F4F-BC77-738DD282A37E}">
      <dsp:nvSpPr>
        <dsp:cNvPr id="0" name=""/>
        <dsp:cNvSpPr/>
      </dsp:nvSpPr>
      <dsp:spPr>
        <a:xfrm>
          <a:off x="261193" y="823"/>
          <a:ext cx="7707213" cy="46243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Воздействие на человека опасных и вредных факторов, приводящих к несчастному случаю или сильному отрицательному эмоционально-психологическому воздействию</a:t>
          </a:r>
          <a:endParaRPr lang="ru-RU" sz="4100" kern="1200" dirty="0"/>
        </a:p>
      </dsp:txBody>
      <dsp:txXfrm>
        <a:off x="261193" y="823"/>
        <a:ext cx="7707213" cy="4624327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36F09D-8456-4F4F-BC77-738DD282A37E}">
      <dsp:nvSpPr>
        <dsp:cNvPr id="0" name=""/>
        <dsp:cNvSpPr/>
      </dsp:nvSpPr>
      <dsp:spPr>
        <a:xfrm>
          <a:off x="261193" y="823"/>
          <a:ext cx="7707213" cy="46243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100" kern="1200" dirty="0" smtClean="0"/>
            <a:t>Совокупность опасных событий или явлений, приводящих к нарушению безопасности жизнедеятельности</a:t>
          </a:r>
        </a:p>
      </dsp:txBody>
      <dsp:txXfrm>
        <a:off x="261193" y="823"/>
        <a:ext cx="7707213" cy="4624327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4E3457-3B9B-4B53-B867-8F3F20DBE1B3}">
      <dsp:nvSpPr>
        <dsp:cNvPr id="0" name=""/>
        <dsp:cNvSpPr/>
      </dsp:nvSpPr>
      <dsp:spPr>
        <a:xfrm>
          <a:off x="0" y="61187"/>
          <a:ext cx="8229600" cy="14320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Число пострадавших более 10 человек</a:t>
          </a:r>
          <a:endParaRPr lang="ru-RU" sz="3600" b="1" kern="1200" dirty="0"/>
        </a:p>
      </dsp:txBody>
      <dsp:txXfrm>
        <a:off x="0" y="61187"/>
        <a:ext cx="8229600" cy="1432080"/>
      </dsp:txXfrm>
    </dsp:sp>
    <dsp:sp modelId="{01262BFF-D442-4E61-B860-56482E3FF31D}">
      <dsp:nvSpPr>
        <dsp:cNvPr id="0" name=""/>
        <dsp:cNvSpPr/>
      </dsp:nvSpPr>
      <dsp:spPr>
        <a:xfrm>
          <a:off x="0" y="1596947"/>
          <a:ext cx="8229600" cy="1432080"/>
        </a:xfrm>
        <a:prstGeom prst="roundRect">
          <a:avLst/>
        </a:prstGeom>
        <a:solidFill>
          <a:schemeClr val="accent3">
            <a:hueOff val="-6901799"/>
            <a:satOff val="-18192"/>
            <a:lumOff val="-4706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Число погибших более 4 человек</a:t>
          </a:r>
          <a:endParaRPr lang="ru-RU" sz="3600" b="1" kern="1200" dirty="0"/>
        </a:p>
      </dsp:txBody>
      <dsp:txXfrm>
        <a:off x="0" y="1596947"/>
        <a:ext cx="8229600" cy="1432080"/>
      </dsp:txXfrm>
    </dsp:sp>
    <dsp:sp modelId="{C829EC74-8679-43A0-9087-889F879BBF53}">
      <dsp:nvSpPr>
        <dsp:cNvPr id="0" name=""/>
        <dsp:cNvSpPr/>
      </dsp:nvSpPr>
      <dsp:spPr>
        <a:xfrm>
          <a:off x="0" y="3132707"/>
          <a:ext cx="8229600" cy="1432080"/>
        </a:xfrm>
        <a:prstGeom prst="roundRect">
          <a:avLst/>
        </a:prstGeom>
        <a:solidFill>
          <a:schemeClr val="accent3">
            <a:hueOff val="-13803598"/>
            <a:satOff val="-36385"/>
            <a:lumOff val="-9412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Прямой материальный ущерб в больших размерах</a:t>
          </a:r>
          <a:endParaRPr lang="ru-RU" sz="3600" b="1" kern="1200" dirty="0"/>
        </a:p>
      </dsp:txBody>
      <dsp:txXfrm>
        <a:off x="0" y="3132707"/>
        <a:ext cx="8229600" cy="1432080"/>
      </dsp:txXfrm>
    </dsp:sp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676AED4-32FD-4500-91C4-902F7E7CC54C}">
      <dsp:nvSpPr>
        <dsp:cNvPr id="0" name=""/>
        <dsp:cNvSpPr/>
      </dsp:nvSpPr>
      <dsp:spPr>
        <a:xfrm>
          <a:off x="33660" y="1612766"/>
          <a:ext cx="3520962" cy="14004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/>
            <a:t>Виды ЧС</a:t>
          </a:r>
          <a:endParaRPr lang="ru-RU" sz="3300" b="1" kern="1200" dirty="0"/>
        </a:p>
      </dsp:txBody>
      <dsp:txXfrm>
        <a:off x="33660" y="1612766"/>
        <a:ext cx="3520962" cy="1400441"/>
      </dsp:txXfrm>
    </dsp:sp>
    <dsp:sp modelId="{88130206-083A-446A-9803-F2A3CB9489A9}">
      <dsp:nvSpPr>
        <dsp:cNvPr id="0" name=""/>
        <dsp:cNvSpPr/>
      </dsp:nvSpPr>
      <dsp:spPr>
        <a:xfrm rot="18289469">
          <a:off x="3133865" y="1480487"/>
          <a:ext cx="1961868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961868" y="27246"/>
              </a:lnTo>
            </a:path>
          </a:pathLst>
        </a:custGeom>
        <a:noFill/>
        <a:ln w="48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18289469">
        <a:off x="4065753" y="1458686"/>
        <a:ext cx="98093" cy="98093"/>
      </dsp:txXfrm>
    </dsp:sp>
    <dsp:sp modelId="{3E0E9988-77ED-45AD-922B-F56AB2B8E2DA}">
      <dsp:nvSpPr>
        <dsp:cNvPr id="0" name=""/>
        <dsp:cNvSpPr/>
      </dsp:nvSpPr>
      <dsp:spPr>
        <a:xfrm>
          <a:off x="4674976" y="2258"/>
          <a:ext cx="3520962" cy="14004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/>
            <a:t>Техногенного характера</a:t>
          </a:r>
          <a:endParaRPr lang="ru-RU" sz="3400" b="1" kern="1200" dirty="0"/>
        </a:p>
      </dsp:txBody>
      <dsp:txXfrm>
        <a:off x="4674976" y="2258"/>
        <a:ext cx="3520962" cy="1400441"/>
      </dsp:txXfrm>
    </dsp:sp>
    <dsp:sp modelId="{C90CA045-F04C-4176-A6A8-3F2BBAE856DC}">
      <dsp:nvSpPr>
        <dsp:cNvPr id="0" name=""/>
        <dsp:cNvSpPr/>
      </dsp:nvSpPr>
      <dsp:spPr>
        <a:xfrm>
          <a:off x="3554623" y="2285741"/>
          <a:ext cx="1120353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120353" y="27246"/>
              </a:lnTo>
            </a:path>
          </a:pathLst>
        </a:custGeom>
        <a:noFill/>
        <a:ln w="48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086791" y="2284978"/>
        <a:ext cx="56017" cy="56017"/>
      </dsp:txXfrm>
    </dsp:sp>
    <dsp:sp modelId="{FA32CFAA-76E7-4B1F-9BB6-06D12E375CD6}">
      <dsp:nvSpPr>
        <dsp:cNvPr id="0" name=""/>
        <dsp:cNvSpPr/>
      </dsp:nvSpPr>
      <dsp:spPr>
        <a:xfrm>
          <a:off x="4674976" y="1612766"/>
          <a:ext cx="3520962" cy="14004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/>
            <a:t>Природного характера</a:t>
          </a:r>
          <a:endParaRPr lang="ru-RU" sz="3400" b="1" kern="1200" dirty="0"/>
        </a:p>
      </dsp:txBody>
      <dsp:txXfrm>
        <a:off x="4674976" y="1612766"/>
        <a:ext cx="3520962" cy="1400441"/>
      </dsp:txXfrm>
    </dsp:sp>
    <dsp:sp modelId="{3ABF7D58-A6B0-460B-B004-4001BCF0FDF6}">
      <dsp:nvSpPr>
        <dsp:cNvPr id="0" name=""/>
        <dsp:cNvSpPr/>
      </dsp:nvSpPr>
      <dsp:spPr>
        <a:xfrm rot="3310531">
          <a:off x="3133865" y="3090995"/>
          <a:ext cx="1961868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961868" y="27246"/>
              </a:lnTo>
            </a:path>
          </a:pathLst>
        </a:custGeom>
        <a:noFill/>
        <a:ln w="48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3310531">
        <a:off x="4065753" y="3069194"/>
        <a:ext cx="98093" cy="98093"/>
      </dsp:txXfrm>
    </dsp:sp>
    <dsp:sp modelId="{EA6F4D94-A482-4093-97F6-CD0CCB382FA5}">
      <dsp:nvSpPr>
        <dsp:cNvPr id="0" name=""/>
        <dsp:cNvSpPr/>
      </dsp:nvSpPr>
      <dsp:spPr>
        <a:xfrm>
          <a:off x="4674976" y="3223274"/>
          <a:ext cx="3520962" cy="14004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/>
            <a:t>Экологического характера</a:t>
          </a:r>
          <a:endParaRPr lang="ru-RU" sz="3300" b="1" kern="1200" dirty="0"/>
        </a:p>
      </dsp:txBody>
      <dsp:txXfrm>
        <a:off x="4674976" y="3223274"/>
        <a:ext cx="3520962" cy="140044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7BCD7B-43F7-4EBA-8AAB-264752398E52}">
      <dsp:nvSpPr>
        <dsp:cNvPr id="0" name=""/>
        <dsp:cNvSpPr/>
      </dsp:nvSpPr>
      <dsp:spPr>
        <a:xfrm>
          <a:off x="0" y="542687"/>
          <a:ext cx="8229600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0BB4BD0-2D53-46AB-8B8D-1566E6BA4678}">
      <dsp:nvSpPr>
        <dsp:cNvPr id="0" name=""/>
        <dsp:cNvSpPr/>
      </dsp:nvSpPr>
      <dsp:spPr>
        <a:xfrm>
          <a:off x="411480" y="26087"/>
          <a:ext cx="6974503" cy="10332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Угроза жизни и здоровью живых объектов</a:t>
          </a:r>
          <a:endParaRPr lang="ru-RU" sz="2400" kern="1200" dirty="0"/>
        </a:p>
      </dsp:txBody>
      <dsp:txXfrm>
        <a:off x="411480" y="26087"/>
        <a:ext cx="6974503" cy="1033200"/>
      </dsp:txXfrm>
    </dsp:sp>
    <dsp:sp modelId="{9007CCF7-9660-4F7E-BD15-3951974C175A}">
      <dsp:nvSpPr>
        <dsp:cNvPr id="0" name=""/>
        <dsp:cNvSpPr/>
      </dsp:nvSpPr>
      <dsp:spPr>
        <a:xfrm>
          <a:off x="0" y="2130287"/>
          <a:ext cx="8229600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5">
              <a:hueOff val="-617659"/>
              <a:satOff val="-11976"/>
              <a:lumOff val="-4313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BBD145A-3A70-4148-988B-F4DB0ADA37BA}">
      <dsp:nvSpPr>
        <dsp:cNvPr id="0" name=""/>
        <dsp:cNvSpPr/>
      </dsp:nvSpPr>
      <dsp:spPr>
        <a:xfrm>
          <a:off x="411480" y="1613687"/>
          <a:ext cx="6974503" cy="1033200"/>
        </a:xfrm>
        <a:prstGeom prst="roundRect">
          <a:avLst/>
        </a:prstGeom>
        <a:gradFill rotWithShape="0">
          <a:gsLst>
            <a:gs pos="0">
              <a:schemeClr val="accent5">
                <a:hueOff val="-617659"/>
                <a:satOff val="-11976"/>
                <a:lumOff val="-4313"/>
                <a:alphaOff val="0"/>
                <a:shade val="47500"/>
                <a:satMod val="137000"/>
              </a:schemeClr>
            </a:gs>
            <a:gs pos="55000">
              <a:schemeClr val="accent5">
                <a:hueOff val="-617659"/>
                <a:satOff val="-11976"/>
                <a:lumOff val="-4313"/>
                <a:alphaOff val="0"/>
                <a:shade val="69000"/>
                <a:satMod val="137000"/>
              </a:schemeClr>
            </a:gs>
            <a:gs pos="100000">
              <a:schemeClr val="accent5">
                <a:hueOff val="-617659"/>
                <a:satOff val="-11976"/>
                <a:lumOff val="-4313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Возможность нанесения ущерба здоровью и окружающей среде</a:t>
          </a:r>
          <a:endParaRPr lang="ru-RU" sz="2400" kern="1200" dirty="0"/>
        </a:p>
      </dsp:txBody>
      <dsp:txXfrm>
        <a:off x="411480" y="1613687"/>
        <a:ext cx="6974503" cy="1033200"/>
      </dsp:txXfrm>
    </dsp:sp>
    <dsp:sp modelId="{BAED71C0-4682-43DC-BDED-0B58A7FF4CA3}">
      <dsp:nvSpPr>
        <dsp:cNvPr id="0" name=""/>
        <dsp:cNvSpPr/>
      </dsp:nvSpPr>
      <dsp:spPr>
        <a:xfrm>
          <a:off x="0" y="3717887"/>
          <a:ext cx="8229600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5">
              <a:hueOff val="-1235318"/>
              <a:satOff val="-23953"/>
              <a:lumOff val="-8627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DF77D93-5BD1-4E2D-B274-030298CCAF73}">
      <dsp:nvSpPr>
        <dsp:cNvPr id="0" name=""/>
        <dsp:cNvSpPr/>
      </dsp:nvSpPr>
      <dsp:spPr>
        <a:xfrm>
          <a:off x="411480" y="3201287"/>
          <a:ext cx="6974503" cy="1033200"/>
        </a:xfrm>
        <a:prstGeom prst="roundRect">
          <a:avLst/>
        </a:prstGeom>
        <a:gradFill rotWithShape="0">
          <a:gsLst>
            <a:gs pos="0">
              <a:schemeClr val="accent5">
                <a:hueOff val="-1235318"/>
                <a:satOff val="-23953"/>
                <a:lumOff val="-8627"/>
                <a:alphaOff val="0"/>
                <a:shade val="47500"/>
                <a:satMod val="137000"/>
              </a:schemeClr>
            </a:gs>
            <a:gs pos="55000">
              <a:schemeClr val="accent5">
                <a:hueOff val="-1235318"/>
                <a:satOff val="-23953"/>
                <a:lumOff val="-8627"/>
                <a:alphaOff val="0"/>
                <a:shade val="69000"/>
                <a:satMod val="137000"/>
              </a:schemeClr>
            </a:gs>
            <a:gs pos="100000">
              <a:schemeClr val="accent5">
                <a:hueOff val="-1235318"/>
                <a:satOff val="-23953"/>
                <a:lumOff val="-8627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Возможность нарушения условий нормального функционирования организма человека и экологических систем</a:t>
          </a:r>
          <a:endParaRPr lang="ru-RU" sz="2400" kern="1200" dirty="0"/>
        </a:p>
      </dsp:txBody>
      <dsp:txXfrm>
        <a:off x="411480" y="3201287"/>
        <a:ext cx="6974503" cy="1033200"/>
      </dsp:txXfrm>
    </dsp:sp>
  </dsp:spTree>
</dsp:drawing>
</file>

<file path=ppt/diagrams/drawing2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788356-7820-4ADD-890B-C754638A943A}">
      <dsp:nvSpPr>
        <dsp:cNvPr id="0" name=""/>
        <dsp:cNvSpPr/>
      </dsp:nvSpPr>
      <dsp:spPr>
        <a:xfrm>
          <a:off x="4881" y="72006"/>
          <a:ext cx="901235" cy="49880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vert270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/>
            <a:t>Техногенного характера</a:t>
          </a:r>
          <a:endParaRPr lang="ru-RU" sz="3400" b="1" kern="1200" dirty="0"/>
        </a:p>
      </dsp:txBody>
      <dsp:txXfrm>
        <a:off x="4881" y="72006"/>
        <a:ext cx="901235" cy="4988027"/>
      </dsp:txXfrm>
    </dsp:sp>
    <dsp:sp modelId="{CE154B33-007D-4F1B-8513-30653CB8B106}">
      <dsp:nvSpPr>
        <dsp:cNvPr id="0" name=""/>
        <dsp:cNvSpPr/>
      </dsp:nvSpPr>
      <dsp:spPr>
        <a:xfrm rot="16727265">
          <a:off x="-93458" y="1392144"/>
          <a:ext cx="2359646" cy="15804"/>
        </a:xfrm>
        <a:custGeom>
          <a:avLst/>
          <a:gdLst/>
          <a:ahLst/>
          <a:cxnLst/>
          <a:rect l="0" t="0" r="0" b="0"/>
          <a:pathLst>
            <a:path>
              <a:moveTo>
                <a:pt x="0" y="7902"/>
              </a:moveTo>
              <a:lnTo>
                <a:pt x="2359646" y="7902"/>
              </a:lnTo>
            </a:path>
          </a:pathLst>
        </a:custGeom>
        <a:noFill/>
        <a:ln w="48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16727265">
        <a:off x="1027373" y="1341055"/>
        <a:ext cx="117982" cy="117982"/>
      </dsp:txXfrm>
    </dsp:sp>
    <dsp:sp modelId="{A8EC8CC9-ECDE-4590-BC1D-9CA30BA4DB99}">
      <dsp:nvSpPr>
        <dsp:cNvPr id="0" name=""/>
        <dsp:cNvSpPr/>
      </dsp:nvSpPr>
      <dsp:spPr>
        <a:xfrm>
          <a:off x="1266611" y="8764"/>
          <a:ext cx="7513482" cy="4506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Транспортные аварии</a:t>
          </a:r>
          <a:endParaRPr lang="ru-RU" sz="2400" b="1" kern="1200" dirty="0"/>
        </a:p>
      </dsp:txBody>
      <dsp:txXfrm>
        <a:off x="1266611" y="8764"/>
        <a:ext cx="7513482" cy="450617"/>
      </dsp:txXfrm>
    </dsp:sp>
    <dsp:sp modelId="{E573139C-933F-4270-82CA-B9722182368B}">
      <dsp:nvSpPr>
        <dsp:cNvPr id="0" name=""/>
        <dsp:cNvSpPr/>
      </dsp:nvSpPr>
      <dsp:spPr>
        <a:xfrm rot="16874489">
          <a:off x="161756" y="1651249"/>
          <a:ext cx="1849214" cy="15804"/>
        </a:xfrm>
        <a:custGeom>
          <a:avLst/>
          <a:gdLst/>
          <a:ahLst/>
          <a:cxnLst/>
          <a:rect l="0" t="0" r="0" b="0"/>
          <a:pathLst>
            <a:path>
              <a:moveTo>
                <a:pt x="0" y="7902"/>
              </a:moveTo>
              <a:lnTo>
                <a:pt x="1849214" y="7902"/>
              </a:lnTo>
            </a:path>
          </a:pathLst>
        </a:custGeom>
        <a:noFill/>
        <a:ln w="48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16874489">
        <a:off x="1040134" y="1612921"/>
        <a:ext cx="92460" cy="92460"/>
      </dsp:txXfrm>
    </dsp:sp>
    <dsp:sp modelId="{51138297-96EF-401C-AFD2-EBF22957362C}">
      <dsp:nvSpPr>
        <dsp:cNvPr id="0" name=""/>
        <dsp:cNvSpPr/>
      </dsp:nvSpPr>
      <dsp:spPr>
        <a:xfrm>
          <a:off x="1266611" y="526974"/>
          <a:ext cx="7513482" cy="4506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Пожары, взрывы, угрозы взрывов</a:t>
          </a:r>
          <a:endParaRPr lang="ru-RU" sz="2400" b="1" kern="1200" dirty="0"/>
        </a:p>
      </dsp:txBody>
      <dsp:txXfrm>
        <a:off x="1266611" y="526974"/>
        <a:ext cx="7513482" cy="450617"/>
      </dsp:txXfrm>
    </dsp:sp>
    <dsp:sp modelId="{63FB66D6-22D8-445F-8045-681D8D42C5F0}">
      <dsp:nvSpPr>
        <dsp:cNvPr id="0" name=""/>
        <dsp:cNvSpPr/>
      </dsp:nvSpPr>
      <dsp:spPr>
        <a:xfrm rot="17132988">
          <a:off x="413991" y="1910354"/>
          <a:ext cx="1344746" cy="15804"/>
        </a:xfrm>
        <a:custGeom>
          <a:avLst/>
          <a:gdLst/>
          <a:ahLst/>
          <a:cxnLst/>
          <a:rect l="0" t="0" r="0" b="0"/>
          <a:pathLst>
            <a:path>
              <a:moveTo>
                <a:pt x="0" y="7902"/>
              </a:moveTo>
              <a:lnTo>
                <a:pt x="1344746" y="7902"/>
              </a:lnTo>
            </a:path>
          </a:pathLst>
        </a:custGeom>
        <a:noFill/>
        <a:ln w="48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7132988">
        <a:off x="1052745" y="1884638"/>
        <a:ext cx="67237" cy="67237"/>
      </dsp:txXfrm>
    </dsp:sp>
    <dsp:sp modelId="{9592D4AC-9B66-4D78-843F-19546F4D3CAF}">
      <dsp:nvSpPr>
        <dsp:cNvPr id="0" name=""/>
        <dsp:cNvSpPr/>
      </dsp:nvSpPr>
      <dsp:spPr>
        <a:xfrm>
          <a:off x="1266611" y="1045185"/>
          <a:ext cx="7513482" cy="4506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Аварии с выбросом химическим опасных веществ</a:t>
          </a:r>
          <a:endParaRPr lang="ru-RU" sz="2400" b="1" kern="1200" dirty="0"/>
        </a:p>
      </dsp:txBody>
      <dsp:txXfrm>
        <a:off x="1266611" y="1045185"/>
        <a:ext cx="7513482" cy="450617"/>
      </dsp:txXfrm>
    </dsp:sp>
    <dsp:sp modelId="{C9EFC77F-85E0-484E-A807-B6804F7D77A0}">
      <dsp:nvSpPr>
        <dsp:cNvPr id="0" name=""/>
        <dsp:cNvSpPr/>
      </dsp:nvSpPr>
      <dsp:spPr>
        <a:xfrm rot="17692822">
          <a:off x="657944" y="2169459"/>
          <a:ext cx="856840" cy="15804"/>
        </a:xfrm>
        <a:custGeom>
          <a:avLst/>
          <a:gdLst/>
          <a:ahLst/>
          <a:cxnLst/>
          <a:rect l="0" t="0" r="0" b="0"/>
          <a:pathLst>
            <a:path>
              <a:moveTo>
                <a:pt x="0" y="7902"/>
              </a:moveTo>
              <a:lnTo>
                <a:pt x="856840" y="7902"/>
              </a:lnTo>
            </a:path>
          </a:pathLst>
        </a:custGeom>
        <a:noFill/>
        <a:ln w="48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7692822">
        <a:off x="1064943" y="2155941"/>
        <a:ext cx="42842" cy="42842"/>
      </dsp:txXfrm>
    </dsp:sp>
    <dsp:sp modelId="{C28D3BCD-627C-4169-A91E-82A2D5C59A65}">
      <dsp:nvSpPr>
        <dsp:cNvPr id="0" name=""/>
        <dsp:cNvSpPr/>
      </dsp:nvSpPr>
      <dsp:spPr>
        <a:xfrm>
          <a:off x="1266611" y="1563395"/>
          <a:ext cx="7513482" cy="4506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Аварии с выбросом радиоактивных веществ</a:t>
          </a:r>
          <a:endParaRPr lang="ru-RU" sz="2400" b="1" kern="1200" dirty="0"/>
        </a:p>
      </dsp:txBody>
      <dsp:txXfrm>
        <a:off x="1266611" y="1563395"/>
        <a:ext cx="7513482" cy="450617"/>
      </dsp:txXfrm>
    </dsp:sp>
    <dsp:sp modelId="{72EF39D7-3A4D-4EF1-B0DB-BA7F4F146ED7}">
      <dsp:nvSpPr>
        <dsp:cNvPr id="0" name=""/>
        <dsp:cNvSpPr/>
      </dsp:nvSpPr>
      <dsp:spPr>
        <a:xfrm rot="19457599">
          <a:off x="864389" y="2428564"/>
          <a:ext cx="443949" cy="15804"/>
        </a:xfrm>
        <a:custGeom>
          <a:avLst/>
          <a:gdLst/>
          <a:ahLst/>
          <a:cxnLst/>
          <a:rect l="0" t="0" r="0" b="0"/>
          <a:pathLst>
            <a:path>
              <a:moveTo>
                <a:pt x="0" y="7902"/>
              </a:moveTo>
              <a:lnTo>
                <a:pt x="443949" y="7902"/>
              </a:lnTo>
            </a:path>
          </a:pathLst>
        </a:custGeom>
        <a:noFill/>
        <a:ln w="48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9457599">
        <a:off x="1075265" y="2425368"/>
        <a:ext cx="22197" cy="22197"/>
      </dsp:txXfrm>
    </dsp:sp>
    <dsp:sp modelId="{10FD6D08-85FA-4DBC-B52B-81813091E554}">
      <dsp:nvSpPr>
        <dsp:cNvPr id="0" name=""/>
        <dsp:cNvSpPr/>
      </dsp:nvSpPr>
      <dsp:spPr>
        <a:xfrm>
          <a:off x="1266611" y="2081605"/>
          <a:ext cx="7513482" cy="4506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Аварии с выбросом биологически опасных веществ</a:t>
          </a:r>
          <a:endParaRPr lang="ru-RU" sz="2400" b="1" kern="1200" dirty="0"/>
        </a:p>
      </dsp:txBody>
      <dsp:txXfrm>
        <a:off x="1266611" y="2081605"/>
        <a:ext cx="7513482" cy="450617"/>
      </dsp:txXfrm>
    </dsp:sp>
    <dsp:sp modelId="{F7EF1D04-DD6D-4DAC-B79F-94C23EAEF19C}">
      <dsp:nvSpPr>
        <dsp:cNvPr id="0" name=""/>
        <dsp:cNvSpPr/>
      </dsp:nvSpPr>
      <dsp:spPr>
        <a:xfrm rot="2142401">
          <a:off x="864389" y="2687670"/>
          <a:ext cx="443949" cy="15804"/>
        </a:xfrm>
        <a:custGeom>
          <a:avLst/>
          <a:gdLst/>
          <a:ahLst/>
          <a:cxnLst/>
          <a:rect l="0" t="0" r="0" b="0"/>
          <a:pathLst>
            <a:path>
              <a:moveTo>
                <a:pt x="0" y="7902"/>
              </a:moveTo>
              <a:lnTo>
                <a:pt x="443949" y="7902"/>
              </a:lnTo>
            </a:path>
          </a:pathLst>
        </a:custGeom>
        <a:noFill/>
        <a:ln w="48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142401">
        <a:off x="1075265" y="2684473"/>
        <a:ext cx="22197" cy="22197"/>
      </dsp:txXfrm>
    </dsp:sp>
    <dsp:sp modelId="{DEE17BF6-9EF3-429A-94D5-A9D721748B7A}">
      <dsp:nvSpPr>
        <dsp:cNvPr id="0" name=""/>
        <dsp:cNvSpPr/>
      </dsp:nvSpPr>
      <dsp:spPr>
        <a:xfrm>
          <a:off x="1266611" y="2599816"/>
          <a:ext cx="7513482" cy="4506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Внезапное обрушение зданий</a:t>
          </a:r>
          <a:endParaRPr lang="ru-RU" sz="2400" b="1" kern="1200" dirty="0"/>
        </a:p>
      </dsp:txBody>
      <dsp:txXfrm>
        <a:off x="1266611" y="2599816"/>
        <a:ext cx="7513482" cy="450617"/>
      </dsp:txXfrm>
    </dsp:sp>
    <dsp:sp modelId="{9369E9FA-6572-47B7-A0C3-241E4B63B681}">
      <dsp:nvSpPr>
        <dsp:cNvPr id="0" name=""/>
        <dsp:cNvSpPr/>
      </dsp:nvSpPr>
      <dsp:spPr>
        <a:xfrm rot="3907178">
          <a:off x="657944" y="2946775"/>
          <a:ext cx="856840" cy="15804"/>
        </a:xfrm>
        <a:custGeom>
          <a:avLst/>
          <a:gdLst/>
          <a:ahLst/>
          <a:cxnLst/>
          <a:rect l="0" t="0" r="0" b="0"/>
          <a:pathLst>
            <a:path>
              <a:moveTo>
                <a:pt x="0" y="7902"/>
              </a:moveTo>
              <a:lnTo>
                <a:pt x="856840" y="7902"/>
              </a:lnTo>
            </a:path>
          </a:pathLst>
        </a:custGeom>
        <a:noFill/>
        <a:ln w="48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3907178">
        <a:off x="1064943" y="2933256"/>
        <a:ext cx="42842" cy="42842"/>
      </dsp:txXfrm>
    </dsp:sp>
    <dsp:sp modelId="{363588B3-44B5-4895-827A-F3B094E87746}">
      <dsp:nvSpPr>
        <dsp:cNvPr id="0" name=""/>
        <dsp:cNvSpPr/>
      </dsp:nvSpPr>
      <dsp:spPr>
        <a:xfrm>
          <a:off x="1266611" y="3118026"/>
          <a:ext cx="7513482" cy="4506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Аварии на электроэнергетических установках</a:t>
          </a:r>
          <a:endParaRPr lang="ru-RU" sz="2400" b="1" kern="1200" dirty="0"/>
        </a:p>
      </dsp:txBody>
      <dsp:txXfrm>
        <a:off x="1266611" y="3118026"/>
        <a:ext cx="7513482" cy="450617"/>
      </dsp:txXfrm>
    </dsp:sp>
    <dsp:sp modelId="{C71C7FFF-504C-42F9-B9B9-F059DC311A26}">
      <dsp:nvSpPr>
        <dsp:cNvPr id="0" name=""/>
        <dsp:cNvSpPr/>
      </dsp:nvSpPr>
      <dsp:spPr>
        <a:xfrm rot="4467012">
          <a:off x="413991" y="3205880"/>
          <a:ext cx="1344746" cy="15804"/>
        </a:xfrm>
        <a:custGeom>
          <a:avLst/>
          <a:gdLst/>
          <a:ahLst/>
          <a:cxnLst/>
          <a:rect l="0" t="0" r="0" b="0"/>
          <a:pathLst>
            <a:path>
              <a:moveTo>
                <a:pt x="0" y="7902"/>
              </a:moveTo>
              <a:lnTo>
                <a:pt x="1344746" y="7902"/>
              </a:lnTo>
            </a:path>
          </a:pathLst>
        </a:custGeom>
        <a:noFill/>
        <a:ln w="48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4467012">
        <a:off x="1052745" y="3180164"/>
        <a:ext cx="67237" cy="67237"/>
      </dsp:txXfrm>
    </dsp:sp>
    <dsp:sp modelId="{2FDD56D6-A0D9-4A17-A1E8-95FAC8F6A54C}">
      <dsp:nvSpPr>
        <dsp:cNvPr id="0" name=""/>
        <dsp:cNvSpPr/>
      </dsp:nvSpPr>
      <dsp:spPr>
        <a:xfrm>
          <a:off x="1266611" y="3636237"/>
          <a:ext cx="7513482" cy="4506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Аварии в коммунальных системах жизнеобеспечения</a:t>
          </a:r>
          <a:endParaRPr lang="ru-RU" sz="2400" b="1" kern="1200" dirty="0"/>
        </a:p>
      </dsp:txBody>
      <dsp:txXfrm>
        <a:off x="1266611" y="3636237"/>
        <a:ext cx="7513482" cy="450617"/>
      </dsp:txXfrm>
    </dsp:sp>
    <dsp:sp modelId="{AC92DAE9-83D1-449C-9D32-CA22C776524B}">
      <dsp:nvSpPr>
        <dsp:cNvPr id="0" name=""/>
        <dsp:cNvSpPr/>
      </dsp:nvSpPr>
      <dsp:spPr>
        <a:xfrm rot="4725511">
          <a:off x="161756" y="3464985"/>
          <a:ext cx="1849214" cy="15804"/>
        </a:xfrm>
        <a:custGeom>
          <a:avLst/>
          <a:gdLst/>
          <a:ahLst/>
          <a:cxnLst/>
          <a:rect l="0" t="0" r="0" b="0"/>
          <a:pathLst>
            <a:path>
              <a:moveTo>
                <a:pt x="0" y="7902"/>
              </a:moveTo>
              <a:lnTo>
                <a:pt x="1849214" y="7902"/>
              </a:lnTo>
            </a:path>
          </a:pathLst>
        </a:custGeom>
        <a:noFill/>
        <a:ln w="48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4725511">
        <a:off x="1040134" y="3426657"/>
        <a:ext cx="92460" cy="92460"/>
      </dsp:txXfrm>
    </dsp:sp>
    <dsp:sp modelId="{23245477-4FBE-4150-9907-0EEFA08317C5}">
      <dsp:nvSpPr>
        <dsp:cNvPr id="0" name=""/>
        <dsp:cNvSpPr/>
      </dsp:nvSpPr>
      <dsp:spPr>
        <a:xfrm>
          <a:off x="1266611" y="4154447"/>
          <a:ext cx="7513482" cy="4506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Аварии на очистных сооружениях</a:t>
          </a:r>
          <a:endParaRPr lang="ru-RU" sz="2400" b="1" kern="1200" dirty="0"/>
        </a:p>
      </dsp:txBody>
      <dsp:txXfrm>
        <a:off x="1266611" y="4154447"/>
        <a:ext cx="7513482" cy="450617"/>
      </dsp:txXfrm>
    </dsp:sp>
    <dsp:sp modelId="{ABE0F401-73AA-4735-A7B3-8907ABD50B2C}">
      <dsp:nvSpPr>
        <dsp:cNvPr id="0" name=""/>
        <dsp:cNvSpPr/>
      </dsp:nvSpPr>
      <dsp:spPr>
        <a:xfrm rot="4872735">
          <a:off x="-93458" y="3724090"/>
          <a:ext cx="2359646" cy="15804"/>
        </a:xfrm>
        <a:custGeom>
          <a:avLst/>
          <a:gdLst/>
          <a:ahLst/>
          <a:cxnLst/>
          <a:rect l="0" t="0" r="0" b="0"/>
          <a:pathLst>
            <a:path>
              <a:moveTo>
                <a:pt x="0" y="7902"/>
              </a:moveTo>
              <a:lnTo>
                <a:pt x="2359646" y="7902"/>
              </a:lnTo>
            </a:path>
          </a:pathLst>
        </a:custGeom>
        <a:noFill/>
        <a:ln w="48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4872735">
        <a:off x="1027373" y="3673002"/>
        <a:ext cx="117982" cy="117982"/>
      </dsp:txXfrm>
    </dsp:sp>
    <dsp:sp modelId="{172860BD-79B6-4039-8836-25C062767FC3}">
      <dsp:nvSpPr>
        <dsp:cNvPr id="0" name=""/>
        <dsp:cNvSpPr/>
      </dsp:nvSpPr>
      <dsp:spPr>
        <a:xfrm>
          <a:off x="1266611" y="4672657"/>
          <a:ext cx="7513482" cy="4506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Гидродинамические аварии</a:t>
          </a:r>
          <a:endParaRPr lang="ru-RU" sz="2400" b="1" kern="1200" dirty="0"/>
        </a:p>
      </dsp:txBody>
      <dsp:txXfrm>
        <a:off x="1266611" y="4672657"/>
        <a:ext cx="7513482" cy="450617"/>
      </dsp:txXfrm>
    </dsp:sp>
  </dsp:spTree>
</dsp:drawing>
</file>

<file path=ppt/diagrams/drawing2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788356-7820-4ADD-890B-C754638A943A}">
      <dsp:nvSpPr>
        <dsp:cNvPr id="0" name=""/>
        <dsp:cNvSpPr/>
      </dsp:nvSpPr>
      <dsp:spPr>
        <a:xfrm>
          <a:off x="4881" y="72006"/>
          <a:ext cx="901235" cy="49880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vert270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Природного характера</a:t>
          </a:r>
          <a:endParaRPr lang="ru-RU" sz="3600" b="1" kern="1200" dirty="0"/>
        </a:p>
      </dsp:txBody>
      <dsp:txXfrm>
        <a:off x="4881" y="72006"/>
        <a:ext cx="901235" cy="4988027"/>
      </dsp:txXfrm>
    </dsp:sp>
    <dsp:sp modelId="{CE154B33-007D-4F1B-8513-30653CB8B106}">
      <dsp:nvSpPr>
        <dsp:cNvPr id="0" name=""/>
        <dsp:cNvSpPr/>
      </dsp:nvSpPr>
      <dsp:spPr>
        <a:xfrm rot="16727265">
          <a:off x="-93458" y="1392144"/>
          <a:ext cx="2359646" cy="15804"/>
        </a:xfrm>
        <a:custGeom>
          <a:avLst/>
          <a:gdLst/>
          <a:ahLst/>
          <a:cxnLst/>
          <a:rect l="0" t="0" r="0" b="0"/>
          <a:pathLst>
            <a:path>
              <a:moveTo>
                <a:pt x="0" y="7902"/>
              </a:moveTo>
              <a:lnTo>
                <a:pt x="2359646" y="7902"/>
              </a:lnTo>
            </a:path>
          </a:pathLst>
        </a:custGeom>
        <a:noFill/>
        <a:ln w="48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16727265">
        <a:off x="1027373" y="1341055"/>
        <a:ext cx="117982" cy="117982"/>
      </dsp:txXfrm>
    </dsp:sp>
    <dsp:sp modelId="{A8EC8CC9-ECDE-4590-BC1D-9CA30BA4DB99}">
      <dsp:nvSpPr>
        <dsp:cNvPr id="0" name=""/>
        <dsp:cNvSpPr/>
      </dsp:nvSpPr>
      <dsp:spPr>
        <a:xfrm>
          <a:off x="1266611" y="8764"/>
          <a:ext cx="7513482" cy="4506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Геофизические (землетрясения, извержения) </a:t>
          </a:r>
          <a:endParaRPr lang="ru-RU" sz="2400" b="1" kern="1200" dirty="0"/>
        </a:p>
      </dsp:txBody>
      <dsp:txXfrm>
        <a:off x="1266611" y="8764"/>
        <a:ext cx="7513482" cy="450617"/>
      </dsp:txXfrm>
    </dsp:sp>
    <dsp:sp modelId="{E573139C-933F-4270-82CA-B9722182368B}">
      <dsp:nvSpPr>
        <dsp:cNvPr id="0" name=""/>
        <dsp:cNvSpPr/>
      </dsp:nvSpPr>
      <dsp:spPr>
        <a:xfrm rot="16874489">
          <a:off x="161756" y="1651249"/>
          <a:ext cx="1849214" cy="15804"/>
        </a:xfrm>
        <a:custGeom>
          <a:avLst/>
          <a:gdLst/>
          <a:ahLst/>
          <a:cxnLst/>
          <a:rect l="0" t="0" r="0" b="0"/>
          <a:pathLst>
            <a:path>
              <a:moveTo>
                <a:pt x="0" y="7902"/>
              </a:moveTo>
              <a:lnTo>
                <a:pt x="1849214" y="7902"/>
              </a:lnTo>
            </a:path>
          </a:pathLst>
        </a:custGeom>
        <a:noFill/>
        <a:ln w="48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16874489">
        <a:off x="1040134" y="1612921"/>
        <a:ext cx="92460" cy="92460"/>
      </dsp:txXfrm>
    </dsp:sp>
    <dsp:sp modelId="{51138297-96EF-401C-AFD2-EBF22957362C}">
      <dsp:nvSpPr>
        <dsp:cNvPr id="0" name=""/>
        <dsp:cNvSpPr/>
      </dsp:nvSpPr>
      <dsp:spPr>
        <a:xfrm>
          <a:off x="1266611" y="526974"/>
          <a:ext cx="7513482" cy="4506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Геологические (оползни, обвалы, лавины)</a:t>
          </a:r>
          <a:endParaRPr lang="ru-RU" sz="2400" b="1" kern="1200" dirty="0"/>
        </a:p>
      </dsp:txBody>
      <dsp:txXfrm>
        <a:off x="1266611" y="526974"/>
        <a:ext cx="7513482" cy="450617"/>
      </dsp:txXfrm>
    </dsp:sp>
    <dsp:sp modelId="{63FB66D6-22D8-445F-8045-681D8D42C5F0}">
      <dsp:nvSpPr>
        <dsp:cNvPr id="0" name=""/>
        <dsp:cNvSpPr/>
      </dsp:nvSpPr>
      <dsp:spPr>
        <a:xfrm rot="17132988">
          <a:off x="413991" y="1910354"/>
          <a:ext cx="1344746" cy="15804"/>
        </a:xfrm>
        <a:custGeom>
          <a:avLst/>
          <a:gdLst/>
          <a:ahLst/>
          <a:cxnLst/>
          <a:rect l="0" t="0" r="0" b="0"/>
          <a:pathLst>
            <a:path>
              <a:moveTo>
                <a:pt x="0" y="7902"/>
              </a:moveTo>
              <a:lnTo>
                <a:pt x="1344746" y="7902"/>
              </a:lnTo>
            </a:path>
          </a:pathLst>
        </a:custGeom>
        <a:noFill/>
        <a:ln w="48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7132988">
        <a:off x="1052745" y="1884638"/>
        <a:ext cx="67237" cy="67237"/>
      </dsp:txXfrm>
    </dsp:sp>
    <dsp:sp modelId="{9592D4AC-9B66-4D78-843F-19546F4D3CAF}">
      <dsp:nvSpPr>
        <dsp:cNvPr id="0" name=""/>
        <dsp:cNvSpPr/>
      </dsp:nvSpPr>
      <dsp:spPr>
        <a:xfrm>
          <a:off x="1266611" y="1045185"/>
          <a:ext cx="7513482" cy="4506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Метеорологические (ураганы, смерчи, гололед) </a:t>
          </a:r>
          <a:endParaRPr lang="ru-RU" sz="2400" b="1" kern="1200" dirty="0"/>
        </a:p>
      </dsp:txBody>
      <dsp:txXfrm>
        <a:off x="1266611" y="1045185"/>
        <a:ext cx="7513482" cy="450617"/>
      </dsp:txXfrm>
    </dsp:sp>
    <dsp:sp modelId="{C9EFC77F-85E0-484E-A807-B6804F7D77A0}">
      <dsp:nvSpPr>
        <dsp:cNvPr id="0" name=""/>
        <dsp:cNvSpPr/>
      </dsp:nvSpPr>
      <dsp:spPr>
        <a:xfrm rot="17692822">
          <a:off x="657944" y="2169459"/>
          <a:ext cx="856840" cy="15804"/>
        </a:xfrm>
        <a:custGeom>
          <a:avLst/>
          <a:gdLst/>
          <a:ahLst/>
          <a:cxnLst/>
          <a:rect l="0" t="0" r="0" b="0"/>
          <a:pathLst>
            <a:path>
              <a:moveTo>
                <a:pt x="0" y="7902"/>
              </a:moveTo>
              <a:lnTo>
                <a:pt x="856840" y="7902"/>
              </a:lnTo>
            </a:path>
          </a:pathLst>
        </a:custGeom>
        <a:noFill/>
        <a:ln w="48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7692822">
        <a:off x="1064943" y="2155941"/>
        <a:ext cx="42842" cy="42842"/>
      </dsp:txXfrm>
    </dsp:sp>
    <dsp:sp modelId="{C28D3BCD-627C-4169-A91E-82A2D5C59A65}">
      <dsp:nvSpPr>
        <dsp:cNvPr id="0" name=""/>
        <dsp:cNvSpPr/>
      </dsp:nvSpPr>
      <dsp:spPr>
        <a:xfrm>
          <a:off x="1266611" y="1563395"/>
          <a:ext cx="7513482" cy="4506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Морские гидрологические (цунами, отрыв льдов)</a:t>
          </a:r>
          <a:endParaRPr lang="ru-RU" sz="2400" b="1" kern="1200" dirty="0"/>
        </a:p>
      </dsp:txBody>
      <dsp:txXfrm>
        <a:off x="1266611" y="1563395"/>
        <a:ext cx="7513482" cy="450617"/>
      </dsp:txXfrm>
    </dsp:sp>
    <dsp:sp modelId="{72EF39D7-3A4D-4EF1-B0DB-BA7F4F146ED7}">
      <dsp:nvSpPr>
        <dsp:cNvPr id="0" name=""/>
        <dsp:cNvSpPr/>
      </dsp:nvSpPr>
      <dsp:spPr>
        <a:xfrm rot="19457599">
          <a:off x="864389" y="2428564"/>
          <a:ext cx="443949" cy="15804"/>
        </a:xfrm>
        <a:custGeom>
          <a:avLst/>
          <a:gdLst/>
          <a:ahLst/>
          <a:cxnLst/>
          <a:rect l="0" t="0" r="0" b="0"/>
          <a:pathLst>
            <a:path>
              <a:moveTo>
                <a:pt x="0" y="7902"/>
              </a:moveTo>
              <a:lnTo>
                <a:pt x="443949" y="7902"/>
              </a:lnTo>
            </a:path>
          </a:pathLst>
        </a:custGeom>
        <a:noFill/>
        <a:ln w="48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9457599">
        <a:off x="1075265" y="2425368"/>
        <a:ext cx="22197" cy="22197"/>
      </dsp:txXfrm>
    </dsp:sp>
    <dsp:sp modelId="{10FD6D08-85FA-4DBC-B52B-81813091E554}">
      <dsp:nvSpPr>
        <dsp:cNvPr id="0" name=""/>
        <dsp:cNvSpPr/>
      </dsp:nvSpPr>
      <dsp:spPr>
        <a:xfrm>
          <a:off x="1266611" y="2081605"/>
          <a:ext cx="7513482" cy="4506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Гидрологические (наводнения, заторы)</a:t>
          </a:r>
          <a:endParaRPr lang="ru-RU" sz="2400" b="1" kern="1200" dirty="0"/>
        </a:p>
      </dsp:txBody>
      <dsp:txXfrm>
        <a:off x="1266611" y="2081605"/>
        <a:ext cx="7513482" cy="450617"/>
      </dsp:txXfrm>
    </dsp:sp>
    <dsp:sp modelId="{F7EF1D04-DD6D-4DAC-B79F-94C23EAEF19C}">
      <dsp:nvSpPr>
        <dsp:cNvPr id="0" name=""/>
        <dsp:cNvSpPr/>
      </dsp:nvSpPr>
      <dsp:spPr>
        <a:xfrm rot="2142401">
          <a:off x="864389" y="2687670"/>
          <a:ext cx="443949" cy="15804"/>
        </a:xfrm>
        <a:custGeom>
          <a:avLst/>
          <a:gdLst/>
          <a:ahLst/>
          <a:cxnLst/>
          <a:rect l="0" t="0" r="0" b="0"/>
          <a:pathLst>
            <a:path>
              <a:moveTo>
                <a:pt x="0" y="7902"/>
              </a:moveTo>
              <a:lnTo>
                <a:pt x="443949" y="7902"/>
              </a:lnTo>
            </a:path>
          </a:pathLst>
        </a:custGeom>
        <a:noFill/>
        <a:ln w="48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142401">
        <a:off x="1075265" y="2684473"/>
        <a:ext cx="22197" cy="22197"/>
      </dsp:txXfrm>
    </dsp:sp>
    <dsp:sp modelId="{DEE17BF6-9EF3-429A-94D5-A9D721748B7A}">
      <dsp:nvSpPr>
        <dsp:cNvPr id="0" name=""/>
        <dsp:cNvSpPr/>
      </dsp:nvSpPr>
      <dsp:spPr>
        <a:xfrm>
          <a:off x="1266611" y="2599816"/>
          <a:ext cx="7513482" cy="4506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Гидрогеологические (высокие уровни грунтовых вод)</a:t>
          </a:r>
          <a:endParaRPr lang="ru-RU" sz="2400" b="1" kern="1200" dirty="0"/>
        </a:p>
      </dsp:txBody>
      <dsp:txXfrm>
        <a:off x="1266611" y="2599816"/>
        <a:ext cx="7513482" cy="450617"/>
      </dsp:txXfrm>
    </dsp:sp>
    <dsp:sp modelId="{9369E9FA-6572-47B7-A0C3-241E4B63B681}">
      <dsp:nvSpPr>
        <dsp:cNvPr id="0" name=""/>
        <dsp:cNvSpPr/>
      </dsp:nvSpPr>
      <dsp:spPr>
        <a:xfrm rot="3907178">
          <a:off x="657944" y="2946775"/>
          <a:ext cx="856840" cy="15804"/>
        </a:xfrm>
        <a:custGeom>
          <a:avLst/>
          <a:gdLst/>
          <a:ahLst/>
          <a:cxnLst/>
          <a:rect l="0" t="0" r="0" b="0"/>
          <a:pathLst>
            <a:path>
              <a:moveTo>
                <a:pt x="0" y="7902"/>
              </a:moveTo>
              <a:lnTo>
                <a:pt x="856840" y="7902"/>
              </a:lnTo>
            </a:path>
          </a:pathLst>
        </a:custGeom>
        <a:noFill/>
        <a:ln w="48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3907178">
        <a:off x="1064943" y="2933256"/>
        <a:ext cx="42842" cy="42842"/>
      </dsp:txXfrm>
    </dsp:sp>
    <dsp:sp modelId="{363588B3-44B5-4895-827A-F3B094E87746}">
      <dsp:nvSpPr>
        <dsp:cNvPr id="0" name=""/>
        <dsp:cNvSpPr/>
      </dsp:nvSpPr>
      <dsp:spPr>
        <a:xfrm>
          <a:off x="1266611" y="3118026"/>
          <a:ext cx="7513482" cy="4506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Природные пожары (торфяные, лесные)</a:t>
          </a:r>
          <a:endParaRPr lang="ru-RU" sz="2400" b="1" kern="1200" dirty="0"/>
        </a:p>
      </dsp:txBody>
      <dsp:txXfrm>
        <a:off x="1266611" y="3118026"/>
        <a:ext cx="7513482" cy="450617"/>
      </dsp:txXfrm>
    </dsp:sp>
    <dsp:sp modelId="{C71C7FFF-504C-42F9-B9B9-F059DC311A26}">
      <dsp:nvSpPr>
        <dsp:cNvPr id="0" name=""/>
        <dsp:cNvSpPr/>
      </dsp:nvSpPr>
      <dsp:spPr>
        <a:xfrm rot="4467012">
          <a:off x="413991" y="3205880"/>
          <a:ext cx="1344746" cy="15804"/>
        </a:xfrm>
        <a:custGeom>
          <a:avLst/>
          <a:gdLst/>
          <a:ahLst/>
          <a:cxnLst/>
          <a:rect l="0" t="0" r="0" b="0"/>
          <a:pathLst>
            <a:path>
              <a:moveTo>
                <a:pt x="0" y="7902"/>
              </a:moveTo>
              <a:lnTo>
                <a:pt x="1344746" y="7902"/>
              </a:lnTo>
            </a:path>
          </a:pathLst>
        </a:custGeom>
        <a:noFill/>
        <a:ln w="48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4467012">
        <a:off x="1052745" y="3180164"/>
        <a:ext cx="67237" cy="67237"/>
      </dsp:txXfrm>
    </dsp:sp>
    <dsp:sp modelId="{2FDD56D6-A0D9-4A17-A1E8-95FAC8F6A54C}">
      <dsp:nvSpPr>
        <dsp:cNvPr id="0" name=""/>
        <dsp:cNvSpPr/>
      </dsp:nvSpPr>
      <dsp:spPr>
        <a:xfrm>
          <a:off x="1266611" y="3636237"/>
          <a:ext cx="7513482" cy="4506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Инфекционная заболеваемость людей</a:t>
          </a:r>
          <a:endParaRPr lang="ru-RU" sz="2400" b="1" kern="1200" dirty="0"/>
        </a:p>
      </dsp:txBody>
      <dsp:txXfrm>
        <a:off x="1266611" y="3636237"/>
        <a:ext cx="7513482" cy="450617"/>
      </dsp:txXfrm>
    </dsp:sp>
    <dsp:sp modelId="{AC92DAE9-83D1-449C-9D32-CA22C776524B}">
      <dsp:nvSpPr>
        <dsp:cNvPr id="0" name=""/>
        <dsp:cNvSpPr/>
      </dsp:nvSpPr>
      <dsp:spPr>
        <a:xfrm rot="4725511">
          <a:off x="161756" y="3464985"/>
          <a:ext cx="1849214" cy="15804"/>
        </a:xfrm>
        <a:custGeom>
          <a:avLst/>
          <a:gdLst/>
          <a:ahLst/>
          <a:cxnLst/>
          <a:rect l="0" t="0" r="0" b="0"/>
          <a:pathLst>
            <a:path>
              <a:moveTo>
                <a:pt x="0" y="7902"/>
              </a:moveTo>
              <a:lnTo>
                <a:pt x="1849214" y="7902"/>
              </a:lnTo>
            </a:path>
          </a:pathLst>
        </a:custGeom>
        <a:noFill/>
        <a:ln w="48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4725511">
        <a:off x="1040134" y="3426657"/>
        <a:ext cx="92460" cy="92460"/>
      </dsp:txXfrm>
    </dsp:sp>
    <dsp:sp modelId="{23245477-4FBE-4150-9907-0EEFA08317C5}">
      <dsp:nvSpPr>
        <dsp:cNvPr id="0" name=""/>
        <dsp:cNvSpPr/>
      </dsp:nvSpPr>
      <dsp:spPr>
        <a:xfrm>
          <a:off x="1266611" y="4154447"/>
          <a:ext cx="7513482" cy="4506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Инфекционная заболеваемость с/</a:t>
          </a:r>
          <a:r>
            <a:rPr lang="ru-RU" sz="2400" b="1" kern="1200" dirty="0" err="1" smtClean="0"/>
            <a:t>х</a:t>
          </a:r>
          <a:r>
            <a:rPr lang="ru-RU" sz="2400" b="1" kern="1200" dirty="0" smtClean="0"/>
            <a:t> животных</a:t>
          </a:r>
          <a:endParaRPr lang="ru-RU" sz="2400" b="1" kern="1200" dirty="0"/>
        </a:p>
      </dsp:txBody>
      <dsp:txXfrm>
        <a:off x="1266611" y="4154447"/>
        <a:ext cx="7513482" cy="450617"/>
      </dsp:txXfrm>
    </dsp:sp>
    <dsp:sp modelId="{ABE0F401-73AA-4735-A7B3-8907ABD50B2C}">
      <dsp:nvSpPr>
        <dsp:cNvPr id="0" name=""/>
        <dsp:cNvSpPr/>
      </dsp:nvSpPr>
      <dsp:spPr>
        <a:xfrm rot="4872735">
          <a:off x="-93458" y="3724090"/>
          <a:ext cx="2359646" cy="15804"/>
        </a:xfrm>
        <a:custGeom>
          <a:avLst/>
          <a:gdLst/>
          <a:ahLst/>
          <a:cxnLst/>
          <a:rect l="0" t="0" r="0" b="0"/>
          <a:pathLst>
            <a:path>
              <a:moveTo>
                <a:pt x="0" y="7902"/>
              </a:moveTo>
              <a:lnTo>
                <a:pt x="2359646" y="7902"/>
              </a:lnTo>
            </a:path>
          </a:pathLst>
        </a:custGeom>
        <a:noFill/>
        <a:ln w="48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4872735">
        <a:off x="1027373" y="3673002"/>
        <a:ext cx="117982" cy="117982"/>
      </dsp:txXfrm>
    </dsp:sp>
    <dsp:sp modelId="{172860BD-79B6-4039-8836-25C062767FC3}">
      <dsp:nvSpPr>
        <dsp:cNvPr id="0" name=""/>
        <dsp:cNvSpPr/>
      </dsp:nvSpPr>
      <dsp:spPr>
        <a:xfrm>
          <a:off x="1266611" y="4672657"/>
          <a:ext cx="7513482" cy="4506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Поражение с/</a:t>
          </a:r>
          <a:r>
            <a:rPr lang="ru-RU" sz="2400" b="1" kern="1200" dirty="0" err="1" smtClean="0"/>
            <a:t>х</a:t>
          </a:r>
          <a:r>
            <a:rPr lang="ru-RU" sz="2400" b="1" kern="1200" dirty="0" smtClean="0"/>
            <a:t> растений болезнями и вредителями</a:t>
          </a:r>
          <a:endParaRPr lang="ru-RU" sz="2400" b="1" kern="1200" dirty="0"/>
        </a:p>
      </dsp:txBody>
      <dsp:txXfrm>
        <a:off x="1266611" y="4672657"/>
        <a:ext cx="7513482" cy="450617"/>
      </dsp:txXfrm>
    </dsp:sp>
  </dsp:spTree>
</dsp:drawing>
</file>

<file path=ppt/diagrams/drawing2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788356-7820-4ADD-890B-C754638A943A}">
      <dsp:nvSpPr>
        <dsp:cNvPr id="0" name=""/>
        <dsp:cNvSpPr/>
      </dsp:nvSpPr>
      <dsp:spPr>
        <a:xfrm>
          <a:off x="4881" y="72006"/>
          <a:ext cx="901235" cy="49880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vert270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/>
            <a:t>Экологического характера</a:t>
          </a:r>
          <a:endParaRPr lang="ru-RU" sz="3100" b="1" kern="1200" dirty="0"/>
        </a:p>
      </dsp:txBody>
      <dsp:txXfrm>
        <a:off x="4881" y="72006"/>
        <a:ext cx="901235" cy="4988027"/>
      </dsp:txXfrm>
    </dsp:sp>
    <dsp:sp modelId="{CE154B33-007D-4F1B-8513-30653CB8B106}">
      <dsp:nvSpPr>
        <dsp:cNvPr id="0" name=""/>
        <dsp:cNvSpPr/>
      </dsp:nvSpPr>
      <dsp:spPr>
        <a:xfrm rot="16985541">
          <a:off x="290646" y="1783083"/>
          <a:ext cx="1591436" cy="15804"/>
        </a:xfrm>
        <a:custGeom>
          <a:avLst/>
          <a:gdLst/>
          <a:ahLst/>
          <a:cxnLst/>
          <a:rect l="0" t="0" r="0" b="0"/>
          <a:pathLst>
            <a:path>
              <a:moveTo>
                <a:pt x="0" y="7902"/>
              </a:moveTo>
              <a:lnTo>
                <a:pt x="1591436" y="7902"/>
              </a:lnTo>
            </a:path>
          </a:pathLst>
        </a:custGeom>
        <a:noFill/>
        <a:ln w="48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6985541">
        <a:off x="1046578" y="1751199"/>
        <a:ext cx="79571" cy="79571"/>
      </dsp:txXfrm>
    </dsp:sp>
    <dsp:sp modelId="{A8EC8CC9-ECDE-4590-BC1D-9CA30BA4DB99}">
      <dsp:nvSpPr>
        <dsp:cNvPr id="0" name=""/>
        <dsp:cNvSpPr/>
      </dsp:nvSpPr>
      <dsp:spPr>
        <a:xfrm>
          <a:off x="1266611" y="533058"/>
          <a:ext cx="7513482" cy="9657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Изменение состояния суши (обвалы, просадки)</a:t>
          </a:r>
          <a:endParaRPr lang="ru-RU" sz="2400" b="1" kern="1200" dirty="0"/>
        </a:p>
      </dsp:txBody>
      <dsp:txXfrm>
        <a:off x="1266611" y="533058"/>
        <a:ext cx="7513482" cy="965786"/>
      </dsp:txXfrm>
    </dsp:sp>
    <dsp:sp modelId="{E573139C-933F-4270-82CA-B9722182368B}">
      <dsp:nvSpPr>
        <dsp:cNvPr id="0" name=""/>
        <dsp:cNvSpPr/>
      </dsp:nvSpPr>
      <dsp:spPr>
        <a:xfrm rot="18294208">
          <a:off x="771354" y="2299772"/>
          <a:ext cx="630019" cy="15804"/>
        </a:xfrm>
        <a:custGeom>
          <a:avLst/>
          <a:gdLst/>
          <a:ahLst/>
          <a:cxnLst/>
          <a:rect l="0" t="0" r="0" b="0"/>
          <a:pathLst>
            <a:path>
              <a:moveTo>
                <a:pt x="0" y="7902"/>
              </a:moveTo>
              <a:lnTo>
                <a:pt x="630019" y="7902"/>
              </a:lnTo>
            </a:path>
          </a:pathLst>
        </a:custGeom>
        <a:noFill/>
        <a:ln w="48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8294208">
        <a:off x="1070613" y="2291924"/>
        <a:ext cx="31500" cy="31500"/>
      </dsp:txXfrm>
    </dsp:sp>
    <dsp:sp modelId="{51138297-96EF-401C-AFD2-EBF22957362C}">
      <dsp:nvSpPr>
        <dsp:cNvPr id="0" name=""/>
        <dsp:cNvSpPr/>
      </dsp:nvSpPr>
      <dsp:spPr>
        <a:xfrm>
          <a:off x="1266611" y="1566437"/>
          <a:ext cx="7513482" cy="9657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Изменение состава и свойств атмосферы (климат)</a:t>
          </a:r>
          <a:endParaRPr lang="ru-RU" sz="2400" b="1" kern="1200" dirty="0"/>
        </a:p>
      </dsp:txBody>
      <dsp:txXfrm>
        <a:off x="1266611" y="1566437"/>
        <a:ext cx="7513482" cy="965786"/>
      </dsp:txXfrm>
    </dsp:sp>
    <dsp:sp modelId="{63FB66D6-22D8-445F-8045-681D8D42C5F0}">
      <dsp:nvSpPr>
        <dsp:cNvPr id="0" name=""/>
        <dsp:cNvSpPr/>
      </dsp:nvSpPr>
      <dsp:spPr>
        <a:xfrm rot="3305792">
          <a:off x="771354" y="2816462"/>
          <a:ext cx="630019" cy="15804"/>
        </a:xfrm>
        <a:custGeom>
          <a:avLst/>
          <a:gdLst/>
          <a:ahLst/>
          <a:cxnLst/>
          <a:rect l="0" t="0" r="0" b="0"/>
          <a:pathLst>
            <a:path>
              <a:moveTo>
                <a:pt x="0" y="7902"/>
              </a:moveTo>
              <a:lnTo>
                <a:pt x="630019" y="7902"/>
              </a:lnTo>
            </a:path>
          </a:pathLst>
        </a:custGeom>
        <a:noFill/>
        <a:ln w="48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3305792">
        <a:off x="1070613" y="2808614"/>
        <a:ext cx="31500" cy="31500"/>
      </dsp:txXfrm>
    </dsp:sp>
    <dsp:sp modelId="{9592D4AC-9B66-4D78-843F-19546F4D3CAF}">
      <dsp:nvSpPr>
        <dsp:cNvPr id="0" name=""/>
        <dsp:cNvSpPr/>
      </dsp:nvSpPr>
      <dsp:spPr>
        <a:xfrm>
          <a:off x="1266611" y="2599816"/>
          <a:ext cx="7513482" cy="9657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Изменение состояния водной среды (загрязнение)</a:t>
          </a:r>
          <a:endParaRPr lang="ru-RU" sz="2400" b="1" kern="1200" dirty="0"/>
        </a:p>
      </dsp:txBody>
      <dsp:txXfrm>
        <a:off x="1266611" y="2599816"/>
        <a:ext cx="7513482" cy="965786"/>
      </dsp:txXfrm>
    </dsp:sp>
    <dsp:sp modelId="{C9EFC77F-85E0-484E-A807-B6804F7D77A0}">
      <dsp:nvSpPr>
        <dsp:cNvPr id="0" name=""/>
        <dsp:cNvSpPr/>
      </dsp:nvSpPr>
      <dsp:spPr>
        <a:xfrm rot="4614459">
          <a:off x="290646" y="3333151"/>
          <a:ext cx="1591436" cy="15804"/>
        </a:xfrm>
        <a:custGeom>
          <a:avLst/>
          <a:gdLst/>
          <a:ahLst/>
          <a:cxnLst/>
          <a:rect l="0" t="0" r="0" b="0"/>
          <a:pathLst>
            <a:path>
              <a:moveTo>
                <a:pt x="0" y="7902"/>
              </a:moveTo>
              <a:lnTo>
                <a:pt x="1591436" y="7902"/>
              </a:lnTo>
            </a:path>
          </a:pathLst>
        </a:custGeom>
        <a:noFill/>
        <a:ln w="48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4614459">
        <a:off x="1046578" y="3301268"/>
        <a:ext cx="79571" cy="79571"/>
      </dsp:txXfrm>
    </dsp:sp>
    <dsp:sp modelId="{C28D3BCD-627C-4169-A91E-82A2D5C59A65}">
      <dsp:nvSpPr>
        <dsp:cNvPr id="0" name=""/>
        <dsp:cNvSpPr/>
      </dsp:nvSpPr>
      <dsp:spPr>
        <a:xfrm>
          <a:off x="1266611" y="3633195"/>
          <a:ext cx="7513482" cy="9657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Изменение состояния биосферы (гибель животных)</a:t>
          </a:r>
          <a:endParaRPr lang="ru-RU" sz="2400" b="1" kern="1200" dirty="0"/>
        </a:p>
      </dsp:txBody>
      <dsp:txXfrm>
        <a:off x="1266611" y="3633195"/>
        <a:ext cx="7513482" cy="96578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7229BE-6B8F-4139-858B-F686C44861B8}">
      <dsp:nvSpPr>
        <dsp:cNvPr id="0" name=""/>
        <dsp:cNvSpPr/>
      </dsp:nvSpPr>
      <dsp:spPr>
        <a:xfrm rot="5400000">
          <a:off x="5296177" y="-1961617"/>
          <a:ext cx="1355212" cy="5622384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b="1" kern="1200" dirty="0" smtClean="0"/>
            <a:t>Природные, техногенные, экологические, социальные, антропогенные, биологические</a:t>
          </a:r>
          <a:endParaRPr lang="ru-RU" sz="2600" b="1" kern="1200" dirty="0"/>
        </a:p>
      </dsp:txBody>
      <dsp:txXfrm rot="5400000">
        <a:off x="5296177" y="-1961617"/>
        <a:ext cx="1355212" cy="5622384"/>
      </dsp:txXfrm>
    </dsp:sp>
    <dsp:sp modelId="{8137A51A-3A45-406E-958C-B4CE175F25DA}">
      <dsp:nvSpPr>
        <dsp:cNvPr id="0" name=""/>
        <dsp:cNvSpPr/>
      </dsp:nvSpPr>
      <dsp:spPr>
        <a:xfrm>
          <a:off x="0" y="2566"/>
          <a:ext cx="3162591" cy="169401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По происхождению</a:t>
          </a:r>
          <a:endParaRPr lang="ru-RU" sz="2800" b="1" kern="1200" dirty="0"/>
        </a:p>
      </dsp:txBody>
      <dsp:txXfrm>
        <a:off x="0" y="2566"/>
        <a:ext cx="3162591" cy="1694016"/>
      </dsp:txXfrm>
    </dsp:sp>
    <dsp:sp modelId="{794D8A4B-4CFD-44CD-AE5A-0D677782FCD6}">
      <dsp:nvSpPr>
        <dsp:cNvPr id="0" name=""/>
        <dsp:cNvSpPr/>
      </dsp:nvSpPr>
      <dsp:spPr>
        <a:xfrm rot="5400000">
          <a:off x="5296177" y="-182900"/>
          <a:ext cx="1355212" cy="5622384"/>
        </a:xfrm>
        <a:prstGeom prst="round2SameRect">
          <a:avLst/>
        </a:prstGeom>
        <a:solidFill>
          <a:schemeClr val="accent3">
            <a:tint val="40000"/>
            <a:alpha val="90000"/>
            <a:hueOff val="-6996450"/>
            <a:satOff val="-18698"/>
            <a:lumOff val="-1550"/>
            <a:alphaOff val="0"/>
          </a:schemeClr>
        </a:solidFill>
        <a:ln w="48000" cap="flat" cmpd="thickThin" algn="ctr">
          <a:solidFill>
            <a:schemeClr val="accent3">
              <a:tint val="40000"/>
              <a:alpha val="90000"/>
              <a:hueOff val="-6996450"/>
              <a:satOff val="-18698"/>
              <a:lumOff val="-15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b="1" kern="1200" dirty="0" smtClean="0"/>
            <a:t>Литосфера, гидросфера, атмосфера, космос</a:t>
          </a:r>
          <a:endParaRPr lang="ru-RU" sz="2600" b="1" kern="1200" dirty="0"/>
        </a:p>
      </dsp:txBody>
      <dsp:txXfrm rot="5400000">
        <a:off x="5296177" y="-182900"/>
        <a:ext cx="1355212" cy="5622384"/>
      </dsp:txXfrm>
    </dsp:sp>
    <dsp:sp modelId="{6FBE2851-7E91-4C74-A25F-401F22A49026}">
      <dsp:nvSpPr>
        <dsp:cNvPr id="0" name=""/>
        <dsp:cNvSpPr/>
      </dsp:nvSpPr>
      <dsp:spPr>
        <a:xfrm>
          <a:off x="0" y="1781283"/>
          <a:ext cx="3162591" cy="1694016"/>
        </a:xfrm>
        <a:prstGeom prst="roundRect">
          <a:avLst/>
        </a:prstGeom>
        <a:solidFill>
          <a:schemeClr val="accent3">
            <a:hueOff val="-6901799"/>
            <a:satOff val="-18192"/>
            <a:lumOff val="-4706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По локализации</a:t>
          </a:r>
          <a:endParaRPr lang="ru-RU" sz="2800" b="1" kern="1200" dirty="0"/>
        </a:p>
      </dsp:txBody>
      <dsp:txXfrm>
        <a:off x="0" y="1781283"/>
        <a:ext cx="3162591" cy="1694016"/>
      </dsp:txXfrm>
    </dsp:sp>
    <dsp:sp modelId="{CFC5349D-86C2-466C-AAF0-E0B9ADC9B99B}">
      <dsp:nvSpPr>
        <dsp:cNvPr id="0" name=""/>
        <dsp:cNvSpPr/>
      </dsp:nvSpPr>
      <dsp:spPr>
        <a:xfrm rot="5400000">
          <a:off x="5296177" y="1595815"/>
          <a:ext cx="1355212" cy="5622384"/>
        </a:xfrm>
        <a:prstGeom prst="round2SameRect">
          <a:avLst/>
        </a:prstGeom>
        <a:solidFill>
          <a:schemeClr val="accent3">
            <a:tint val="40000"/>
            <a:alpha val="90000"/>
            <a:hueOff val="-13992901"/>
            <a:satOff val="-37397"/>
            <a:lumOff val="-3101"/>
            <a:alphaOff val="0"/>
          </a:schemeClr>
        </a:solidFill>
        <a:ln w="48000" cap="flat" cmpd="thickThin" algn="ctr">
          <a:solidFill>
            <a:schemeClr val="accent3">
              <a:tint val="40000"/>
              <a:alpha val="90000"/>
              <a:hueOff val="-13992901"/>
              <a:satOff val="-37397"/>
              <a:lumOff val="-31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b="1" kern="1200" dirty="0" smtClean="0"/>
            <a:t>Утомление, заболевания, травмы, аварии, пожары, смерть</a:t>
          </a:r>
          <a:endParaRPr lang="ru-RU" sz="2600" b="1" kern="1200" dirty="0"/>
        </a:p>
      </dsp:txBody>
      <dsp:txXfrm rot="5400000">
        <a:off x="5296177" y="1595815"/>
        <a:ext cx="1355212" cy="5622384"/>
      </dsp:txXfrm>
    </dsp:sp>
    <dsp:sp modelId="{656E19E0-3969-43B8-9085-0D8BE741D2AD}">
      <dsp:nvSpPr>
        <dsp:cNvPr id="0" name=""/>
        <dsp:cNvSpPr/>
      </dsp:nvSpPr>
      <dsp:spPr>
        <a:xfrm>
          <a:off x="0" y="3560000"/>
          <a:ext cx="3162591" cy="1694016"/>
        </a:xfrm>
        <a:prstGeom prst="roundRect">
          <a:avLst/>
        </a:prstGeom>
        <a:solidFill>
          <a:schemeClr val="accent3">
            <a:hueOff val="-13803598"/>
            <a:satOff val="-36385"/>
            <a:lumOff val="-9412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По последствиям</a:t>
          </a:r>
          <a:endParaRPr lang="ru-RU" sz="2800" b="1" kern="1200" dirty="0"/>
        </a:p>
      </dsp:txBody>
      <dsp:txXfrm>
        <a:off x="0" y="3560000"/>
        <a:ext cx="3162591" cy="169401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7229BE-6B8F-4139-858B-F686C44861B8}">
      <dsp:nvSpPr>
        <dsp:cNvPr id="0" name=""/>
        <dsp:cNvSpPr/>
      </dsp:nvSpPr>
      <dsp:spPr>
        <a:xfrm rot="5400000">
          <a:off x="5305459" y="-1973255"/>
          <a:ext cx="1336648" cy="562238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b="1" kern="1200" dirty="0" smtClean="0"/>
            <a:t>Социальные, технические, экологические, экономические</a:t>
          </a:r>
          <a:endParaRPr lang="ru-RU" sz="2300" b="1" kern="1200" dirty="0"/>
        </a:p>
      </dsp:txBody>
      <dsp:txXfrm rot="5400000">
        <a:off x="5305459" y="-1973255"/>
        <a:ext cx="1336648" cy="5622384"/>
      </dsp:txXfrm>
    </dsp:sp>
    <dsp:sp modelId="{8137A51A-3A45-406E-958C-B4CE175F25DA}">
      <dsp:nvSpPr>
        <dsp:cNvPr id="0" name=""/>
        <dsp:cNvSpPr/>
      </dsp:nvSpPr>
      <dsp:spPr>
        <a:xfrm>
          <a:off x="0" y="2531"/>
          <a:ext cx="3162591" cy="16708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b="1" kern="1200" dirty="0" smtClean="0"/>
            <a:t>По ущербу</a:t>
          </a:r>
          <a:endParaRPr lang="ru-RU" sz="3700" b="1" kern="1200" dirty="0"/>
        </a:p>
      </dsp:txBody>
      <dsp:txXfrm>
        <a:off x="0" y="2531"/>
        <a:ext cx="3162591" cy="1670810"/>
      </dsp:txXfrm>
    </dsp:sp>
    <dsp:sp modelId="{794D8A4B-4CFD-44CD-AE5A-0D677782FCD6}">
      <dsp:nvSpPr>
        <dsp:cNvPr id="0" name=""/>
        <dsp:cNvSpPr/>
      </dsp:nvSpPr>
      <dsp:spPr>
        <a:xfrm rot="5400000">
          <a:off x="5305459" y="-218904"/>
          <a:ext cx="1336648" cy="5622384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b="1" kern="1200" dirty="0" smtClean="0"/>
            <a:t>Бытовые, спортивные, производственные, дорожно-транспортные, военные</a:t>
          </a:r>
          <a:endParaRPr lang="ru-RU" sz="2300" b="1" kern="1200" dirty="0"/>
        </a:p>
      </dsp:txBody>
      <dsp:txXfrm rot="5400000">
        <a:off x="5305459" y="-218904"/>
        <a:ext cx="1336648" cy="5622384"/>
      </dsp:txXfrm>
    </dsp:sp>
    <dsp:sp modelId="{6FBE2851-7E91-4C74-A25F-401F22A49026}">
      <dsp:nvSpPr>
        <dsp:cNvPr id="0" name=""/>
        <dsp:cNvSpPr/>
      </dsp:nvSpPr>
      <dsp:spPr>
        <a:xfrm>
          <a:off x="0" y="1756882"/>
          <a:ext cx="3162591" cy="167081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b="1" kern="1200" dirty="0" smtClean="0"/>
            <a:t>По сфере проявления</a:t>
          </a:r>
          <a:endParaRPr lang="ru-RU" sz="3700" b="1" kern="1200" dirty="0"/>
        </a:p>
      </dsp:txBody>
      <dsp:txXfrm>
        <a:off x="0" y="1756882"/>
        <a:ext cx="3162591" cy="1670810"/>
      </dsp:txXfrm>
    </dsp:sp>
    <dsp:sp modelId="{CFC5349D-86C2-466C-AAF0-E0B9ADC9B99B}">
      <dsp:nvSpPr>
        <dsp:cNvPr id="0" name=""/>
        <dsp:cNvSpPr/>
      </dsp:nvSpPr>
      <dsp:spPr>
        <a:xfrm rot="5400000">
          <a:off x="5305459" y="1535446"/>
          <a:ext cx="1336648" cy="5622384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b="1" kern="1200" dirty="0" smtClean="0"/>
            <a:t>Импульсивные (взрыв, обвал, захват), кумулятивные ((вибрация приводящая к вибрационной болезни)</a:t>
          </a:r>
          <a:endParaRPr lang="ru-RU" sz="2300" b="1" kern="1200" dirty="0"/>
        </a:p>
      </dsp:txBody>
      <dsp:txXfrm rot="5400000">
        <a:off x="5305459" y="1535446"/>
        <a:ext cx="1336648" cy="5622384"/>
      </dsp:txXfrm>
    </dsp:sp>
    <dsp:sp modelId="{656E19E0-3969-43B8-9085-0D8BE741D2AD}">
      <dsp:nvSpPr>
        <dsp:cNvPr id="0" name=""/>
        <dsp:cNvSpPr/>
      </dsp:nvSpPr>
      <dsp:spPr>
        <a:xfrm>
          <a:off x="0" y="3511233"/>
          <a:ext cx="3162591" cy="167081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b="1" kern="1200" dirty="0" smtClean="0"/>
            <a:t>По времени проявления</a:t>
          </a:r>
          <a:endParaRPr lang="ru-RU" sz="3700" b="1" kern="1200" dirty="0"/>
        </a:p>
      </dsp:txBody>
      <dsp:txXfrm>
        <a:off x="0" y="3511233"/>
        <a:ext cx="3162591" cy="167081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3AD2DA-98B5-45F5-BE33-BEB9E693FD1D}">
      <dsp:nvSpPr>
        <dsp:cNvPr id="0" name=""/>
        <dsp:cNvSpPr/>
      </dsp:nvSpPr>
      <dsp:spPr>
        <a:xfrm>
          <a:off x="0" y="2634"/>
          <a:ext cx="8229600" cy="153290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Сам человек, его деятельность, средства труда</a:t>
          </a:r>
        </a:p>
      </dsp:txBody>
      <dsp:txXfrm>
        <a:off x="0" y="2634"/>
        <a:ext cx="8229600" cy="1532904"/>
      </dsp:txXfrm>
    </dsp:sp>
    <dsp:sp modelId="{9727E82D-5DE2-43BD-BA20-A16BC0D90DD6}">
      <dsp:nvSpPr>
        <dsp:cNvPr id="0" name=""/>
        <dsp:cNvSpPr/>
      </dsp:nvSpPr>
      <dsp:spPr>
        <a:xfrm>
          <a:off x="0" y="1546535"/>
          <a:ext cx="8229600" cy="153290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Окружающая среда</a:t>
          </a:r>
        </a:p>
      </dsp:txBody>
      <dsp:txXfrm>
        <a:off x="0" y="1546535"/>
        <a:ext cx="8229600" cy="1532904"/>
      </dsp:txXfrm>
    </dsp:sp>
    <dsp:sp modelId="{7183E6DA-F441-4F2E-AAA6-D439F8D588E1}">
      <dsp:nvSpPr>
        <dsp:cNvPr id="0" name=""/>
        <dsp:cNvSpPr/>
      </dsp:nvSpPr>
      <dsp:spPr>
        <a:xfrm>
          <a:off x="0" y="3090436"/>
          <a:ext cx="8229600" cy="153290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Явления и процессы, возникающие в результате взаимодействия человека и окружающей среды</a:t>
          </a:r>
        </a:p>
      </dsp:txBody>
      <dsp:txXfrm>
        <a:off x="0" y="3090436"/>
        <a:ext cx="8229600" cy="1532904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2B4D39C-BFA3-46BD-8F42-D8324294F4CB}">
      <dsp:nvSpPr>
        <dsp:cNvPr id="0" name=""/>
        <dsp:cNvSpPr/>
      </dsp:nvSpPr>
      <dsp:spPr>
        <a:xfrm>
          <a:off x="261193" y="823"/>
          <a:ext cx="7707213" cy="46243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Такой производственный фактор, воздействие которого на работающего в определенных условиях приводит к травме или другому внезапному резкому ухудшению здоровья</a:t>
          </a:r>
          <a:endParaRPr lang="ru-RU" sz="4300" kern="1200" dirty="0"/>
        </a:p>
      </dsp:txBody>
      <dsp:txXfrm>
        <a:off x="261193" y="823"/>
        <a:ext cx="7707213" cy="4624327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B58584-D0A5-403F-BFB5-AF79E1EED8BB}">
      <dsp:nvSpPr>
        <dsp:cNvPr id="0" name=""/>
        <dsp:cNvSpPr/>
      </dsp:nvSpPr>
      <dsp:spPr>
        <a:xfrm>
          <a:off x="0" y="503751"/>
          <a:ext cx="8784976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C5C3BB-8956-4E14-8220-1B9636D879BF}">
      <dsp:nvSpPr>
        <dsp:cNvPr id="0" name=""/>
        <dsp:cNvSpPr/>
      </dsp:nvSpPr>
      <dsp:spPr>
        <a:xfrm>
          <a:off x="439248" y="75711"/>
          <a:ext cx="8257587" cy="8560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Электрический ток определенной силы</a:t>
          </a:r>
          <a:endParaRPr lang="ru-RU" sz="3600" b="1" kern="1200" dirty="0"/>
        </a:p>
      </dsp:txBody>
      <dsp:txXfrm>
        <a:off x="439248" y="75711"/>
        <a:ext cx="8257587" cy="856080"/>
      </dsp:txXfrm>
    </dsp:sp>
    <dsp:sp modelId="{B5160F8C-A1D1-4581-9C6E-4F87224B4017}">
      <dsp:nvSpPr>
        <dsp:cNvPr id="0" name=""/>
        <dsp:cNvSpPr/>
      </dsp:nvSpPr>
      <dsp:spPr>
        <a:xfrm>
          <a:off x="0" y="1819191"/>
          <a:ext cx="8784976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176117-71AC-4D62-9E89-3F5254213A57}">
      <dsp:nvSpPr>
        <dsp:cNvPr id="0" name=""/>
        <dsp:cNvSpPr/>
      </dsp:nvSpPr>
      <dsp:spPr>
        <a:xfrm>
          <a:off x="439248" y="1391151"/>
          <a:ext cx="8257587" cy="85608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Раскаленные тела</a:t>
          </a:r>
          <a:endParaRPr lang="ru-RU" sz="3600" b="1" kern="1200" dirty="0"/>
        </a:p>
      </dsp:txBody>
      <dsp:txXfrm>
        <a:off x="439248" y="1391151"/>
        <a:ext cx="8257587" cy="856080"/>
      </dsp:txXfrm>
    </dsp:sp>
    <dsp:sp modelId="{DA7C0EAC-EFF8-40C8-ADB0-20A7790B4C80}">
      <dsp:nvSpPr>
        <dsp:cNvPr id="0" name=""/>
        <dsp:cNvSpPr/>
      </dsp:nvSpPr>
      <dsp:spPr>
        <a:xfrm>
          <a:off x="0" y="3134631"/>
          <a:ext cx="8784976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2F8761-467B-4CBA-8811-565F7DA2D484}">
      <dsp:nvSpPr>
        <dsp:cNvPr id="0" name=""/>
        <dsp:cNvSpPr/>
      </dsp:nvSpPr>
      <dsp:spPr>
        <a:xfrm>
          <a:off x="439248" y="2706591"/>
          <a:ext cx="8257587" cy="85608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Возможность падения с высоты работающего или деталей</a:t>
          </a:r>
          <a:endParaRPr lang="ru-RU" sz="3600" b="1" kern="1200" dirty="0"/>
        </a:p>
      </dsp:txBody>
      <dsp:txXfrm>
        <a:off x="439248" y="2706591"/>
        <a:ext cx="8257587" cy="856080"/>
      </dsp:txXfrm>
    </dsp:sp>
    <dsp:sp modelId="{F156BCBA-9D6C-46BA-93EF-683768FD10CA}">
      <dsp:nvSpPr>
        <dsp:cNvPr id="0" name=""/>
        <dsp:cNvSpPr/>
      </dsp:nvSpPr>
      <dsp:spPr>
        <a:xfrm>
          <a:off x="0" y="4450071"/>
          <a:ext cx="8784976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A55600-C8D5-4421-9277-2655D33D32C7}">
      <dsp:nvSpPr>
        <dsp:cNvPr id="0" name=""/>
        <dsp:cNvSpPr/>
      </dsp:nvSpPr>
      <dsp:spPr>
        <a:xfrm>
          <a:off x="439248" y="4022031"/>
          <a:ext cx="8257587" cy="85608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Оборудование, работающее под давлением выше атмосферного</a:t>
          </a:r>
          <a:endParaRPr lang="ru-RU" sz="3600" b="1" kern="1200" dirty="0"/>
        </a:p>
      </dsp:txBody>
      <dsp:txXfrm>
        <a:off x="439248" y="4022031"/>
        <a:ext cx="8257587" cy="85608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76B71E-37E8-4C08-AD61-00125AD60B14}">
      <dsp:nvSpPr>
        <dsp:cNvPr id="0" name=""/>
        <dsp:cNvSpPr/>
      </dsp:nvSpPr>
      <dsp:spPr>
        <a:xfrm>
          <a:off x="261193" y="823"/>
          <a:ext cx="7707213" cy="46243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/>
            <a:t>Такой фактор, воздействий которого на работающего в определенных условиях приводит к заболеванию или снижению трудоспособности</a:t>
          </a:r>
          <a:endParaRPr lang="ru-RU" sz="4800" kern="1200" dirty="0"/>
        </a:p>
      </dsp:txBody>
      <dsp:txXfrm>
        <a:off x="261193" y="823"/>
        <a:ext cx="7707213" cy="4624327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B58584-D0A5-403F-BFB5-AF79E1EED8BB}">
      <dsp:nvSpPr>
        <dsp:cNvPr id="0" name=""/>
        <dsp:cNvSpPr/>
      </dsp:nvSpPr>
      <dsp:spPr>
        <a:xfrm>
          <a:off x="0" y="488807"/>
          <a:ext cx="8928992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C5C3BB-8956-4E14-8220-1B9636D879BF}">
      <dsp:nvSpPr>
        <dsp:cNvPr id="0" name=""/>
        <dsp:cNvSpPr/>
      </dsp:nvSpPr>
      <dsp:spPr>
        <a:xfrm>
          <a:off x="446449" y="46007"/>
          <a:ext cx="8414208" cy="8856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6246" tIns="0" rIns="236246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Неблагоприятные метеоусловия</a:t>
          </a:r>
          <a:endParaRPr lang="ru-RU" sz="3200" b="1" kern="1200" dirty="0"/>
        </a:p>
      </dsp:txBody>
      <dsp:txXfrm>
        <a:off x="446449" y="46007"/>
        <a:ext cx="8414208" cy="885600"/>
      </dsp:txXfrm>
    </dsp:sp>
    <dsp:sp modelId="{B5160F8C-A1D1-4581-9C6E-4F87224B4017}">
      <dsp:nvSpPr>
        <dsp:cNvPr id="0" name=""/>
        <dsp:cNvSpPr/>
      </dsp:nvSpPr>
      <dsp:spPr>
        <a:xfrm>
          <a:off x="0" y="1849607"/>
          <a:ext cx="8928992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176117-71AC-4D62-9E89-3F5254213A57}">
      <dsp:nvSpPr>
        <dsp:cNvPr id="0" name=""/>
        <dsp:cNvSpPr/>
      </dsp:nvSpPr>
      <dsp:spPr>
        <a:xfrm>
          <a:off x="446449" y="1406807"/>
          <a:ext cx="8414208" cy="8856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6246" tIns="0" rIns="236246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Запыленность и загазованность воздушной среды</a:t>
          </a:r>
          <a:endParaRPr lang="ru-RU" sz="3200" b="1" kern="1200" dirty="0"/>
        </a:p>
      </dsp:txBody>
      <dsp:txXfrm>
        <a:off x="446449" y="1406807"/>
        <a:ext cx="8414208" cy="885600"/>
      </dsp:txXfrm>
    </dsp:sp>
    <dsp:sp modelId="{DA7C0EAC-EFF8-40C8-ADB0-20A7790B4C80}">
      <dsp:nvSpPr>
        <dsp:cNvPr id="0" name=""/>
        <dsp:cNvSpPr/>
      </dsp:nvSpPr>
      <dsp:spPr>
        <a:xfrm>
          <a:off x="0" y="3210407"/>
          <a:ext cx="8928992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2F8761-467B-4CBA-8811-565F7DA2D484}">
      <dsp:nvSpPr>
        <dsp:cNvPr id="0" name=""/>
        <dsp:cNvSpPr/>
      </dsp:nvSpPr>
      <dsp:spPr>
        <a:xfrm>
          <a:off x="446449" y="2767607"/>
          <a:ext cx="8414208" cy="8856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6246" tIns="0" rIns="236246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Воздействие шума, вибрации, ультразвука</a:t>
          </a:r>
          <a:endParaRPr lang="ru-RU" sz="3200" b="1" kern="1200" dirty="0"/>
        </a:p>
      </dsp:txBody>
      <dsp:txXfrm>
        <a:off x="446449" y="2767607"/>
        <a:ext cx="8414208" cy="885600"/>
      </dsp:txXfrm>
    </dsp:sp>
    <dsp:sp modelId="{F156BCBA-9D6C-46BA-93EF-683768FD10CA}">
      <dsp:nvSpPr>
        <dsp:cNvPr id="0" name=""/>
        <dsp:cNvSpPr/>
      </dsp:nvSpPr>
      <dsp:spPr>
        <a:xfrm>
          <a:off x="0" y="4571207"/>
          <a:ext cx="8928992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A55600-C8D5-4421-9277-2655D33D32C7}">
      <dsp:nvSpPr>
        <dsp:cNvPr id="0" name=""/>
        <dsp:cNvSpPr/>
      </dsp:nvSpPr>
      <dsp:spPr>
        <a:xfrm>
          <a:off x="446449" y="4128407"/>
          <a:ext cx="8414208" cy="8856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6246" tIns="0" rIns="236246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Наличие электромагнитных полей, лазерного и ионизирующих излучений</a:t>
          </a:r>
          <a:endParaRPr lang="ru-RU" sz="3200" b="1" kern="1200" dirty="0"/>
        </a:p>
      </dsp:txBody>
      <dsp:txXfrm>
        <a:off x="446449" y="4128407"/>
        <a:ext cx="8414208" cy="885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12.09.2021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Опасности и чрезвычайные ситуации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Лекция 2. Тема 2: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Вредный производственный фактор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Виды ВПФ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1484784"/>
          <a:ext cx="8928992" cy="5373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C5C3BB-8956-4E14-8220-1B9636D879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46C5C3BB-8956-4E14-8220-1B9636D879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4B58584-D0A5-403F-BFB5-AF79E1EED8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84B58584-D0A5-403F-BFB5-AF79E1EED8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176117-71AC-4D62-9E89-3F5254213A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E8176117-71AC-4D62-9E89-3F5254213A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160F8C-A1D1-4581-9C6E-4F87224B40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B5160F8C-A1D1-4581-9C6E-4F87224B40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2F8761-467B-4CBA-8811-565F7DA2D4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692F8761-467B-4CBA-8811-565F7DA2D4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7C0EAC-EFF8-40C8-ADB0-20A7790B4C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DA7C0EAC-EFF8-40C8-ADB0-20A7790B4C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A55600-C8D5-4421-9277-2655D33D32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03A55600-C8D5-4421-9277-2655D33D32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56BCBA-9D6C-46BA-93EF-683768FD10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F156BCBA-9D6C-46BA-93EF-683768FD10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Безопасность труда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dirty="0" smtClean="0"/>
              <a:t>Вредные вещества, содержащиеся в воздухе рабочей зоны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ru-RU" dirty="0" smtClean="0"/>
              <a:t>Освещение на рабочих местах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ru-RU" sz="3200" dirty="0" smtClean="0"/>
              <a:t>Шум – любой нежелательный звук, оказывающий вредное воздействие на человека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88640"/>
          <a:ext cx="8784976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dirty="0" smtClean="0"/>
              <a:t>Борьба с шумом, инфра- и ультразвуком, вибрацией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79512" y="1412776"/>
          <a:ext cx="8856984" cy="53285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6B1830-F81A-4CAA-A378-D153DD76EF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E56B1830-F81A-4CAA-A378-D153DD76EF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15CA537-E1AB-49B5-A710-98EECA26D9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115CA537-E1AB-49B5-A710-98EECA26D9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A1EA2EC-71B1-4526-82D8-5CA7603AEB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4A1EA2EC-71B1-4526-82D8-5CA7603AEB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B084824-9741-4AF5-AA11-0093D6375D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0B084824-9741-4AF5-AA11-0093D6375D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D36ECF8-8AD0-4374-A4D4-163CA1C26F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dgm id="{ED36ECF8-8AD0-4374-A4D4-163CA1C26F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BB063BC-8BB0-46EC-96C6-B864FA9759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graphicEl>
                                              <a:dgm id="{4BB063BC-8BB0-46EC-96C6-B864FA9759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7D49ACE-DF1A-4154-A68A-BB9B000CA8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graphicEl>
                                              <a:dgm id="{27D49ACE-DF1A-4154-A68A-BB9B000CA8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Экстремальная ситуация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Чрезвычайная ситуация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1. Опасность - это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Критерии перехода ЭС в ЧС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84E3457-3B9B-4B53-B867-8F3F20DBE1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184E3457-3B9B-4B53-B867-8F3F20DBE1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1262BFF-D442-4E61-B860-56482E3FF3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01262BFF-D442-4E61-B860-56482E3FF3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29EC74-8679-43A0-9087-889F879BBF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C829EC74-8679-43A0-9087-889F879BBF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Виды ЧС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ЧС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556792"/>
          <a:ext cx="8784976" cy="5132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788356-7820-4ADD-890B-C754638A94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4A788356-7820-4ADD-890B-C754638A94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154B33-007D-4F1B-8513-30653CB8B1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CE154B33-007D-4F1B-8513-30653CB8B1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EC8CC9-ECDE-4590-BC1D-9CA30BA4DB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A8EC8CC9-ECDE-4590-BC1D-9CA30BA4DB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73139C-933F-4270-82CA-B972218236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E573139C-933F-4270-82CA-B972218236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138297-96EF-401C-AFD2-EBF2295736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51138297-96EF-401C-AFD2-EBF2295736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FB66D6-22D8-445F-8045-681D8D42C5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63FB66D6-22D8-445F-8045-681D8D42C5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92D4AC-9B66-4D78-843F-19546F4D3C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9592D4AC-9B66-4D78-843F-19546F4D3C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EFC77F-85E0-484E-A807-B6804F7D77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C9EFC77F-85E0-484E-A807-B6804F7D77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8D3BCD-627C-4169-A91E-82A2D5C59A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C28D3BCD-627C-4169-A91E-82A2D5C59A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EF39D7-3A4D-4EF1-B0DB-BA7F4F146E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72EF39D7-3A4D-4EF1-B0DB-BA7F4F146E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FD6D08-85FA-4DBC-B52B-81813091E5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10FD6D08-85FA-4DBC-B52B-81813091E5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EF1D04-DD6D-4DAC-B79F-94C23EAEF1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F7EF1D04-DD6D-4DAC-B79F-94C23EAEF1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E17BF6-9EF3-429A-94D5-A9D721748B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DEE17BF6-9EF3-429A-94D5-A9D721748B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69E9FA-6572-47B7-A0C3-241E4B63B6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">
                                            <p:graphicEl>
                                              <a:dgm id="{9369E9FA-6572-47B7-A0C3-241E4B63B6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3588B3-44B5-4895-827A-F3B094E877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dgm id="{363588B3-44B5-4895-827A-F3B094E877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1C7FFF-504C-42F9-B9B9-F059DC311A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">
                                            <p:graphicEl>
                                              <a:dgm id="{C71C7FFF-504C-42F9-B9B9-F059DC311A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DD56D6-A0D9-4A17-A1E8-95FAC8F6A5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">
                                            <p:graphicEl>
                                              <a:dgm id="{2FDD56D6-A0D9-4A17-A1E8-95FAC8F6A5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92DAE9-83D1-449C-9D32-CA22C77652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">
                                            <p:graphicEl>
                                              <a:dgm id="{AC92DAE9-83D1-449C-9D32-CA22C77652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245477-4FBE-4150-9907-0EEFA08317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">
                                            <p:graphicEl>
                                              <a:dgm id="{23245477-4FBE-4150-9907-0EEFA08317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E0F401-73AA-4735-A7B3-8907ABD50B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4">
                                            <p:graphicEl>
                                              <a:dgm id="{ABE0F401-73AA-4735-A7B3-8907ABD50B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2860BD-79B6-4039-8836-25C062767F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">
                                            <p:graphicEl>
                                              <a:dgm id="{172860BD-79B6-4039-8836-25C062767F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ЧС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556792"/>
          <a:ext cx="8784976" cy="5132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788356-7820-4ADD-890B-C754638A94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4A788356-7820-4ADD-890B-C754638A94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154B33-007D-4F1B-8513-30653CB8B1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CE154B33-007D-4F1B-8513-30653CB8B1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EC8CC9-ECDE-4590-BC1D-9CA30BA4DB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A8EC8CC9-ECDE-4590-BC1D-9CA30BA4DB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73139C-933F-4270-82CA-B972218236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E573139C-933F-4270-82CA-B972218236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138297-96EF-401C-AFD2-EBF2295736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51138297-96EF-401C-AFD2-EBF2295736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FB66D6-22D8-445F-8045-681D8D42C5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63FB66D6-22D8-445F-8045-681D8D42C5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92D4AC-9B66-4D78-843F-19546F4D3C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9592D4AC-9B66-4D78-843F-19546F4D3C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EFC77F-85E0-484E-A807-B6804F7D77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C9EFC77F-85E0-484E-A807-B6804F7D77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8D3BCD-627C-4169-A91E-82A2D5C59A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C28D3BCD-627C-4169-A91E-82A2D5C59A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EF39D7-3A4D-4EF1-B0DB-BA7F4F146E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72EF39D7-3A4D-4EF1-B0DB-BA7F4F146E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FD6D08-85FA-4DBC-B52B-81813091E5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10FD6D08-85FA-4DBC-B52B-81813091E5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EF1D04-DD6D-4DAC-B79F-94C23EAEF1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F7EF1D04-DD6D-4DAC-B79F-94C23EAEF1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E17BF6-9EF3-429A-94D5-A9D721748B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DEE17BF6-9EF3-429A-94D5-A9D721748B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69E9FA-6572-47B7-A0C3-241E4B63B6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">
                                            <p:graphicEl>
                                              <a:dgm id="{9369E9FA-6572-47B7-A0C3-241E4B63B6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3588B3-44B5-4895-827A-F3B094E877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dgm id="{363588B3-44B5-4895-827A-F3B094E877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1C7FFF-504C-42F9-B9B9-F059DC311A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">
                                            <p:graphicEl>
                                              <a:dgm id="{C71C7FFF-504C-42F9-B9B9-F059DC311A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DD56D6-A0D9-4A17-A1E8-95FAC8F6A5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">
                                            <p:graphicEl>
                                              <a:dgm id="{2FDD56D6-A0D9-4A17-A1E8-95FAC8F6A5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92DAE9-83D1-449C-9D32-CA22C77652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">
                                            <p:graphicEl>
                                              <a:dgm id="{AC92DAE9-83D1-449C-9D32-CA22C77652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245477-4FBE-4150-9907-0EEFA08317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">
                                            <p:graphicEl>
                                              <a:dgm id="{23245477-4FBE-4150-9907-0EEFA08317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E0F401-73AA-4735-A7B3-8907ABD50B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4">
                                            <p:graphicEl>
                                              <a:dgm id="{ABE0F401-73AA-4735-A7B3-8907ABD50B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2860BD-79B6-4039-8836-25C062767F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">
                                            <p:graphicEl>
                                              <a:dgm id="{172860BD-79B6-4039-8836-25C062767F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ЧС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556792"/>
          <a:ext cx="8784976" cy="5132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788356-7820-4ADD-890B-C754638A94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4A788356-7820-4ADD-890B-C754638A94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154B33-007D-4F1B-8513-30653CB8B1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CE154B33-007D-4F1B-8513-30653CB8B1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EC8CC9-ECDE-4590-BC1D-9CA30BA4DB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A8EC8CC9-ECDE-4590-BC1D-9CA30BA4DB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73139C-933F-4270-82CA-B972218236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E573139C-933F-4270-82CA-B972218236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138297-96EF-401C-AFD2-EBF2295736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51138297-96EF-401C-AFD2-EBF2295736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FB66D6-22D8-445F-8045-681D8D42C5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63FB66D6-22D8-445F-8045-681D8D42C5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92D4AC-9B66-4D78-843F-19546F4D3C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9592D4AC-9B66-4D78-843F-19546F4D3C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EFC77F-85E0-484E-A807-B6804F7D77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C9EFC77F-85E0-484E-A807-B6804F7D77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8D3BCD-627C-4169-A91E-82A2D5C59A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C28D3BCD-627C-4169-A91E-82A2D5C59A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 по лекции: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Организация защиты населения в условиях ЧС осуществляется по трем основным направлениям:</a:t>
            </a:r>
          </a:p>
          <a:p>
            <a:pPr marL="633222" indent="-514350">
              <a:buFont typeface="+mj-lt"/>
              <a:buAutoNum type="arabicPeriod"/>
            </a:pPr>
            <a:r>
              <a:rPr lang="ru-RU" b="1" dirty="0" smtClean="0"/>
              <a:t>Защитные сооружения</a:t>
            </a:r>
          </a:p>
          <a:p>
            <a:pPr marL="633222" indent="-514350">
              <a:buFont typeface="+mj-lt"/>
              <a:buAutoNum type="arabicPeriod"/>
            </a:pPr>
            <a:r>
              <a:rPr lang="ru-RU" b="1" dirty="0" smtClean="0"/>
              <a:t>Средства индивидуальной защиты</a:t>
            </a:r>
          </a:p>
          <a:p>
            <a:pPr marL="633222" indent="-514350">
              <a:buFont typeface="+mj-lt"/>
              <a:buAutoNum type="arabicPeriod"/>
            </a:pPr>
            <a:r>
              <a:rPr lang="ru-RU" b="1" dirty="0" smtClean="0"/>
              <a:t>Эвакуационные мероприятия.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Признаки, определяющие опасность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BB4BD0-2D53-46AB-8B8D-1566E6BA46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70BB4BD0-2D53-46AB-8B8D-1566E6BA46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7BCD7B-43F7-4EBA-8AAB-264752398E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307BCD7B-43F7-4EBA-8AAB-264752398E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BD145A-3A70-4148-988B-F4DB0ADA37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9BBD145A-3A70-4148-988B-F4DB0ADA37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07CCF7-9660-4F7E-BD15-3951974C17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9007CCF7-9660-4F7E-BD15-3951974C17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DF77D93-5BD1-4E2D-B274-030298CCAF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1DF77D93-5BD1-4E2D-B274-030298CCAF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ED71C0-4682-43DC-BDED-0B58A7FF4C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BAED71C0-4682-43DC-BDED-0B58A7FF4C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опасностей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484784"/>
          <a:ext cx="8784976" cy="52565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37A51A-3A45-406E-958C-B4CE175F25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8137A51A-3A45-406E-958C-B4CE175F25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7229BE-6B8F-4139-858B-F686C44861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527229BE-6B8F-4139-858B-F686C44861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BE2851-7E91-4C74-A25F-401F22A490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6FBE2851-7E91-4C74-A25F-401F22A490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4D8A4B-4CFD-44CD-AE5A-0D677782FC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794D8A4B-4CFD-44CD-AE5A-0D677782FC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56E19E0-3969-43B8-9085-0D8BE741D2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656E19E0-3969-43B8-9085-0D8BE741D2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C5349D-86C2-466C-AAF0-E0B9ADC9B9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CFC5349D-86C2-466C-AAF0-E0B9ADC9B9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опасностей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484784"/>
          <a:ext cx="878497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37A51A-3A45-406E-958C-B4CE175F25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8137A51A-3A45-406E-958C-B4CE175F25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7229BE-6B8F-4139-858B-F686C44861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527229BE-6B8F-4139-858B-F686C44861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BE2851-7E91-4C74-A25F-401F22A490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6FBE2851-7E91-4C74-A25F-401F22A490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4D8A4B-4CFD-44CD-AE5A-0D677782FC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794D8A4B-4CFD-44CD-AE5A-0D677782FC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56E19E0-3969-43B8-9085-0D8BE741D2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656E19E0-3969-43B8-9085-0D8BE741D2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C5349D-86C2-466C-AAF0-E0B9ADC9B9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CFC5349D-86C2-466C-AAF0-E0B9ADC9B9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Источники опасности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3AD2DA-98B5-45F5-BE33-BEB9E693FD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D03AD2DA-98B5-45F5-BE33-BEB9E693FD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27E82D-5DE2-43BD-BA20-A16BC0D90D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9727E82D-5DE2-43BD-BA20-A16BC0D90D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83E6DA-F441-4F2E-AAA6-D439F8D588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7183E6DA-F441-4F2E-AAA6-D439F8D588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55448"/>
            <a:ext cx="8507288" cy="12527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Анализ</a:t>
            </a:r>
            <a:br>
              <a:rPr lang="ru-RU" dirty="0" smtClean="0"/>
            </a:br>
            <a:r>
              <a:rPr lang="ru-RU" dirty="0" smtClean="0"/>
              <a:t>причин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www.itexpert.ru/rus/biblio/ITEMS/77-30/img.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9224" y="17644"/>
            <a:ext cx="6984776" cy="68403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2. Опасный производственный фактор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Виды ОПФ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484784"/>
          <a:ext cx="8784976" cy="52565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C5C3BB-8956-4E14-8220-1B9636D879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46C5C3BB-8956-4E14-8220-1B9636D879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4B58584-D0A5-403F-BFB5-AF79E1EED8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84B58584-D0A5-403F-BFB5-AF79E1EED8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176117-71AC-4D62-9E89-3F5254213A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E8176117-71AC-4D62-9E89-3F5254213A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160F8C-A1D1-4581-9C6E-4F87224B40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B5160F8C-A1D1-4581-9C6E-4F87224B40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2F8761-467B-4CBA-8811-565F7DA2D4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692F8761-467B-4CBA-8811-565F7DA2D4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7C0EAC-EFF8-40C8-ADB0-20A7790B4C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DA7C0EAC-EFF8-40C8-ADB0-20A7790B4C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A55600-C8D5-4421-9277-2655D33D32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03A55600-C8D5-4421-9277-2655D33D32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56BCBA-9D6C-46BA-93EF-683768FD10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F156BCBA-9D6C-46BA-93EF-683768FD10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235</TotalTime>
  <Words>678</Words>
  <Application>Microsoft Office PowerPoint</Application>
  <PresentationFormat>Экран (4:3)</PresentationFormat>
  <Paragraphs>120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Модульная</vt:lpstr>
      <vt:lpstr>Опасности и чрезвычайные ситуации</vt:lpstr>
      <vt:lpstr>1. Опасность - это</vt:lpstr>
      <vt:lpstr>Признаки, определяющие опасность</vt:lpstr>
      <vt:lpstr>Классификация опасностей</vt:lpstr>
      <vt:lpstr>Классификация опасностей</vt:lpstr>
      <vt:lpstr>Источники опасности</vt:lpstr>
      <vt:lpstr>Анализ причин</vt:lpstr>
      <vt:lpstr>2. Опасный производственный фактор</vt:lpstr>
      <vt:lpstr>Виды ОПФ</vt:lpstr>
      <vt:lpstr>Вредный производственный фактор</vt:lpstr>
      <vt:lpstr>Виды ВПФ</vt:lpstr>
      <vt:lpstr>Безопасность труда</vt:lpstr>
      <vt:lpstr>Вредные вещества, содержащиеся в воздухе рабочей зоны</vt:lpstr>
      <vt:lpstr>Освещение на рабочих местах</vt:lpstr>
      <vt:lpstr>Шум – любой нежелательный звук, оказывающий вредное воздействие на человека</vt:lpstr>
      <vt:lpstr>Слайд 16</vt:lpstr>
      <vt:lpstr>Борьба с шумом, инфра- и ультразвуком, вибрацией</vt:lpstr>
      <vt:lpstr>Экстремальная ситуация</vt:lpstr>
      <vt:lpstr>Чрезвычайная ситуация</vt:lpstr>
      <vt:lpstr>Критерии перехода ЭС в ЧС</vt:lpstr>
      <vt:lpstr>Виды ЧС</vt:lpstr>
      <vt:lpstr>ЧС </vt:lpstr>
      <vt:lpstr>ЧС </vt:lpstr>
      <vt:lpstr>ЧС </vt:lpstr>
      <vt:lpstr>Вывод по лекции: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Опасности и чрезвычайные ситуации</dc:title>
  <dc:creator>komp</dc:creator>
  <cp:lastModifiedBy>Lenovo</cp:lastModifiedBy>
  <cp:revision>17</cp:revision>
  <dcterms:created xsi:type="dcterms:W3CDTF">2012-08-20T06:52:28Z</dcterms:created>
  <dcterms:modified xsi:type="dcterms:W3CDTF">2021-09-12T17:01:18Z</dcterms:modified>
</cp:coreProperties>
</file>