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diagrams/quickStyle21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3" r:id="rId27"/>
    <p:sldId id="28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0F24A7-70F2-4519-9665-B475E44A9082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4EE1C54-5803-4097-9730-41FDA385B3EA}">
      <dgm:prSet phldrT="[Текст]"/>
      <dgm:spPr/>
      <dgm:t>
        <a:bodyPr/>
        <a:lstStyle/>
        <a:p>
          <a:r>
            <a:rPr lang="ru-RU" b="1" dirty="0" smtClean="0"/>
            <a:t>Личность – ее права и свободы</a:t>
          </a:r>
          <a:endParaRPr lang="ru-RU" b="1" dirty="0"/>
        </a:p>
      </dgm:t>
    </dgm:pt>
    <dgm:pt modelId="{2F4594C2-92F6-4848-BFF6-5C45D1A667FB}" type="parTrans" cxnId="{B3289BB4-0749-4226-81D8-2EA5583042A3}">
      <dgm:prSet/>
      <dgm:spPr/>
      <dgm:t>
        <a:bodyPr/>
        <a:lstStyle/>
        <a:p>
          <a:endParaRPr lang="ru-RU"/>
        </a:p>
      </dgm:t>
    </dgm:pt>
    <dgm:pt modelId="{834291D2-DD9F-4CAD-B355-00A1763E5A02}" type="sibTrans" cxnId="{B3289BB4-0749-4226-81D8-2EA5583042A3}">
      <dgm:prSet/>
      <dgm:spPr/>
      <dgm:t>
        <a:bodyPr/>
        <a:lstStyle/>
        <a:p>
          <a:endParaRPr lang="ru-RU"/>
        </a:p>
      </dgm:t>
    </dgm:pt>
    <dgm:pt modelId="{10F6F348-C2F5-4926-9181-958058BE5BC2}">
      <dgm:prSet phldrT="[Текст]"/>
      <dgm:spPr/>
      <dgm:t>
        <a:bodyPr/>
        <a:lstStyle/>
        <a:p>
          <a:r>
            <a:rPr lang="ru-RU" b="1" dirty="0" smtClean="0"/>
            <a:t>Общество – его материальные и духовные ценности</a:t>
          </a:r>
          <a:endParaRPr lang="ru-RU" b="1" dirty="0"/>
        </a:p>
      </dgm:t>
    </dgm:pt>
    <dgm:pt modelId="{F194EEBA-823F-4031-8F01-0194D5C22722}" type="parTrans" cxnId="{29C4A44D-5212-4969-A9E0-AE4005436AD8}">
      <dgm:prSet/>
      <dgm:spPr/>
      <dgm:t>
        <a:bodyPr/>
        <a:lstStyle/>
        <a:p>
          <a:endParaRPr lang="ru-RU"/>
        </a:p>
      </dgm:t>
    </dgm:pt>
    <dgm:pt modelId="{A4C56FC3-5370-4232-97A6-E9ED10615489}" type="sibTrans" cxnId="{29C4A44D-5212-4969-A9E0-AE4005436AD8}">
      <dgm:prSet/>
      <dgm:spPr/>
      <dgm:t>
        <a:bodyPr/>
        <a:lstStyle/>
        <a:p>
          <a:endParaRPr lang="ru-RU"/>
        </a:p>
      </dgm:t>
    </dgm:pt>
    <dgm:pt modelId="{AFF29943-019E-4515-BA10-EBA34196874C}">
      <dgm:prSet phldrT="[Текст]"/>
      <dgm:spPr/>
      <dgm:t>
        <a:bodyPr/>
        <a:lstStyle/>
        <a:p>
          <a:r>
            <a:rPr lang="ru-RU" b="1" dirty="0" smtClean="0"/>
            <a:t>Государство – его конституционный строй, суверенитет и территориальная целостность</a:t>
          </a:r>
          <a:endParaRPr lang="ru-RU" b="1" dirty="0"/>
        </a:p>
      </dgm:t>
    </dgm:pt>
    <dgm:pt modelId="{C33D0169-9F0F-423A-A85E-8741845821E3}" type="parTrans" cxnId="{18F2A4E7-153B-45DC-B148-415C5CB80B93}">
      <dgm:prSet/>
      <dgm:spPr/>
      <dgm:t>
        <a:bodyPr/>
        <a:lstStyle/>
        <a:p>
          <a:endParaRPr lang="ru-RU"/>
        </a:p>
      </dgm:t>
    </dgm:pt>
    <dgm:pt modelId="{A75DA07B-41D3-4127-A856-B76D3BF2122E}" type="sibTrans" cxnId="{18F2A4E7-153B-45DC-B148-415C5CB80B93}">
      <dgm:prSet/>
      <dgm:spPr/>
      <dgm:t>
        <a:bodyPr/>
        <a:lstStyle/>
        <a:p>
          <a:endParaRPr lang="ru-RU"/>
        </a:p>
      </dgm:t>
    </dgm:pt>
    <dgm:pt modelId="{5B689F5F-2CA0-4B58-BACF-FDAF2775778A}" type="pres">
      <dgm:prSet presAssocID="{150F24A7-70F2-4519-9665-B475E44A90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6507A5-6BA4-42C2-A145-2BE6A9135180}" type="pres">
      <dgm:prSet presAssocID="{34EE1C54-5803-4097-9730-41FDA385B3E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DD2EF7-F24F-4ABB-88E8-260707DCE356}" type="pres">
      <dgm:prSet presAssocID="{834291D2-DD9F-4CAD-B355-00A1763E5A02}" presName="spacer" presStyleCnt="0"/>
      <dgm:spPr/>
    </dgm:pt>
    <dgm:pt modelId="{3D98F06D-C48A-4CE9-84DE-187D4F614B71}" type="pres">
      <dgm:prSet presAssocID="{10F6F348-C2F5-4926-9181-958058BE5BC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299C4-0BA7-4B20-A4E5-BDB39FDD32B6}" type="pres">
      <dgm:prSet presAssocID="{A4C56FC3-5370-4232-97A6-E9ED10615489}" presName="spacer" presStyleCnt="0"/>
      <dgm:spPr/>
    </dgm:pt>
    <dgm:pt modelId="{CFAC1F9D-817E-4AAB-97FD-AF771DDD2BF5}" type="pres">
      <dgm:prSet presAssocID="{AFF29943-019E-4515-BA10-EBA34196874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F2A4E7-153B-45DC-B148-415C5CB80B93}" srcId="{150F24A7-70F2-4519-9665-B475E44A9082}" destId="{AFF29943-019E-4515-BA10-EBA34196874C}" srcOrd="2" destOrd="0" parTransId="{C33D0169-9F0F-423A-A85E-8741845821E3}" sibTransId="{A75DA07B-41D3-4127-A856-B76D3BF2122E}"/>
    <dgm:cxn modelId="{BABF6D5F-D613-44D0-87AD-7A5F3D6EA040}" type="presOf" srcId="{10F6F348-C2F5-4926-9181-958058BE5BC2}" destId="{3D98F06D-C48A-4CE9-84DE-187D4F614B71}" srcOrd="0" destOrd="0" presId="urn:microsoft.com/office/officeart/2005/8/layout/vList2"/>
    <dgm:cxn modelId="{4235CDF2-D6ED-4FA8-9969-6E6AC80EEB19}" type="presOf" srcId="{34EE1C54-5803-4097-9730-41FDA385B3EA}" destId="{816507A5-6BA4-42C2-A145-2BE6A9135180}" srcOrd="0" destOrd="0" presId="urn:microsoft.com/office/officeart/2005/8/layout/vList2"/>
    <dgm:cxn modelId="{29C4A44D-5212-4969-A9E0-AE4005436AD8}" srcId="{150F24A7-70F2-4519-9665-B475E44A9082}" destId="{10F6F348-C2F5-4926-9181-958058BE5BC2}" srcOrd="1" destOrd="0" parTransId="{F194EEBA-823F-4031-8F01-0194D5C22722}" sibTransId="{A4C56FC3-5370-4232-97A6-E9ED10615489}"/>
    <dgm:cxn modelId="{89DA1235-2B05-43BD-8F6D-5700A58EC6B4}" type="presOf" srcId="{150F24A7-70F2-4519-9665-B475E44A9082}" destId="{5B689F5F-2CA0-4B58-BACF-FDAF2775778A}" srcOrd="0" destOrd="0" presId="urn:microsoft.com/office/officeart/2005/8/layout/vList2"/>
    <dgm:cxn modelId="{8445C013-A95D-4C5B-B8A8-D6FDE1071EF5}" type="presOf" srcId="{AFF29943-019E-4515-BA10-EBA34196874C}" destId="{CFAC1F9D-817E-4AAB-97FD-AF771DDD2BF5}" srcOrd="0" destOrd="0" presId="urn:microsoft.com/office/officeart/2005/8/layout/vList2"/>
    <dgm:cxn modelId="{B3289BB4-0749-4226-81D8-2EA5583042A3}" srcId="{150F24A7-70F2-4519-9665-B475E44A9082}" destId="{34EE1C54-5803-4097-9730-41FDA385B3EA}" srcOrd="0" destOrd="0" parTransId="{2F4594C2-92F6-4848-BFF6-5C45D1A667FB}" sibTransId="{834291D2-DD9F-4CAD-B355-00A1763E5A02}"/>
    <dgm:cxn modelId="{1D270C40-996F-4575-AF8F-6F784F2D85A4}" type="presParOf" srcId="{5B689F5F-2CA0-4B58-BACF-FDAF2775778A}" destId="{816507A5-6BA4-42C2-A145-2BE6A9135180}" srcOrd="0" destOrd="0" presId="urn:microsoft.com/office/officeart/2005/8/layout/vList2"/>
    <dgm:cxn modelId="{61827DD1-70CD-4F14-A703-5672A4476D96}" type="presParOf" srcId="{5B689F5F-2CA0-4B58-BACF-FDAF2775778A}" destId="{4EDD2EF7-F24F-4ABB-88E8-260707DCE356}" srcOrd="1" destOrd="0" presId="urn:microsoft.com/office/officeart/2005/8/layout/vList2"/>
    <dgm:cxn modelId="{5581B567-E537-48F4-9BB7-D47FD3DC8A89}" type="presParOf" srcId="{5B689F5F-2CA0-4B58-BACF-FDAF2775778A}" destId="{3D98F06D-C48A-4CE9-84DE-187D4F614B71}" srcOrd="2" destOrd="0" presId="urn:microsoft.com/office/officeart/2005/8/layout/vList2"/>
    <dgm:cxn modelId="{AA4ADD8A-113A-4193-9137-0ECEBAE2F4A9}" type="presParOf" srcId="{5B689F5F-2CA0-4B58-BACF-FDAF2775778A}" destId="{BC2299C4-0BA7-4B20-A4E5-BDB39FDD32B6}" srcOrd="3" destOrd="0" presId="urn:microsoft.com/office/officeart/2005/8/layout/vList2"/>
    <dgm:cxn modelId="{6F92ADAE-9A66-4BB4-90EE-52159F9B8FAC}" type="presParOf" srcId="{5B689F5F-2CA0-4B58-BACF-FDAF2775778A}" destId="{CFAC1F9D-817E-4AAB-97FD-AF771DDD2BF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AC2BF29-AA8C-4DEA-AFAB-1080CDBD5061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1FBE8AA-0806-4F6E-92AF-93FBE7051D0D}">
      <dgm:prSet phldrT="[Текст]"/>
      <dgm:spPr/>
      <dgm:t>
        <a:bodyPr/>
        <a:lstStyle/>
        <a:p>
          <a:r>
            <a:rPr lang="ru-RU" dirty="0" smtClean="0"/>
            <a:t>Процесс</a:t>
          </a:r>
          <a:r>
            <a:rPr lang="ru-RU" baseline="0" dirty="0" smtClean="0"/>
            <a:t> обнаружения и установления количественных, временн</a:t>
          </a:r>
          <a:r>
            <a:rPr lang="ru-RU" i="1" baseline="0" dirty="0" smtClean="0"/>
            <a:t>ы</a:t>
          </a:r>
          <a:r>
            <a:rPr lang="ru-RU" baseline="0" dirty="0" smtClean="0"/>
            <a:t>х, пространственных и иных характеристик, необходимых и достаточных для разработки профилактических и оперативных мероприятий, направленных на предупреждение реализации опасностей и обеспечение нормальной жизнедеятельности.</a:t>
          </a:r>
          <a:endParaRPr lang="ru-RU" dirty="0"/>
        </a:p>
      </dgm:t>
    </dgm:pt>
    <dgm:pt modelId="{D82F3DDE-5A63-4B1A-82E3-38F6198B2915}" type="parTrans" cxnId="{C8D7C9EB-732C-4A1D-8C80-072E9AA8B169}">
      <dgm:prSet/>
      <dgm:spPr/>
      <dgm:t>
        <a:bodyPr/>
        <a:lstStyle/>
        <a:p>
          <a:endParaRPr lang="ru-RU"/>
        </a:p>
      </dgm:t>
    </dgm:pt>
    <dgm:pt modelId="{A34D64C0-C1E5-438E-A061-81BB741F83F5}" type="sibTrans" cxnId="{C8D7C9EB-732C-4A1D-8C80-072E9AA8B169}">
      <dgm:prSet/>
      <dgm:spPr/>
      <dgm:t>
        <a:bodyPr/>
        <a:lstStyle/>
        <a:p>
          <a:endParaRPr lang="ru-RU"/>
        </a:p>
      </dgm:t>
    </dgm:pt>
    <dgm:pt modelId="{0B330459-9E5B-4AE9-8947-AB9F36DD68E5}" type="pres">
      <dgm:prSet presAssocID="{8AC2BF29-AA8C-4DEA-AFAB-1080CDBD50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7D0A1B-CC01-43A4-87DD-5EAD7C17F9FB}" type="pres">
      <dgm:prSet presAssocID="{01FBE8AA-0806-4F6E-92AF-93FBE7051D0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F904AA-C2AC-4BC3-99F9-83FCAAF78E9D}" type="presOf" srcId="{01FBE8AA-0806-4F6E-92AF-93FBE7051D0D}" destId="{BD7D0A1B-CC01-43A4-87DD-5EAD7C17F9FB}" srcOrd="0" destOrd="0" presId="urn:microsoft.com/office/officeart/2005/8/layout/default"/>
    <dgm:cxn modelId="{C8D7C9EB-732C-4A1D-8C80-072E9AA8B169}" srcId="{8AC2BF29-AA8C-4DEA-AFAB-1080CDBD5061}" destId="{01FBE8AA-0806-4F6E-92AF-93FBE7051D0D}" srcOrd="0" destOrd="0" parTransId="{D82F3DDE-5A63-4B1A-82E3-38F6198B2915}" sibTransId="{A34D64C0-C1E5-438E-A061-81BB741F83F5}"/>
    <dgm:cxn modelId="{4FDAE3B7-DC10-4CC9-8760-554D73615543}" type="presOf" srcId="{8AC2BF29-AA8C-4DEA-AFAB-1080CDBD5061}" destId="{0B330459-9E5B-4AE9-8947-AB9F36DD68E5}" srcOrd="0" destOrd="0" presId="urn:microsoft.com/office/officeart/2005/8/layout/default"/>
    <dgm:cxn modelId="{89CC4F4A-279D-4AF4-A6F3-86251163CE88}" type="presParOf" srcId="{0B330459-9E5B-4AE9-8947-AB9F36DD68E5}" destId="{BD7D0A1B-CC01-43A4-87DD-5EAD7C17F9FB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AC2BF29-AA8C-4DEA-AFAB-1080CDBD5061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1FBE8AA-0806-4F6E-92AF-93FBE7051D0D}">
      <dgm:prSet phldrT="[Текст]"/>
      <dgm:spPr/>
      <dgm:t>
        <a:bodyPr/>
        <a:lstStyle/>
        <a:p>
          <a:r>
            <a:rPr lang="ru-RU" dirty="0" smtClean="0"/>
            <a:t>Защищенность</a:t>
          </a:r>
          <a:r>
            <a:rPr lang="ru-RU" baseline="0" dirty="0" smtClean="0"/>
            <a:t> жизненно важных интересов личности, общества и государства от внешних и внутренних угроз.</a:t>
          </a:r>
          <a:endParaRPr lang="ru-RU" dirty="0"/>
        </a:p>
      </dgm:t>
    </dgm:pt>
    <dgm:pt modelId="{D82F3DDE-5A63-4B1A-82E3-38F6198B2915}" type="parTrans" cxnId="{C8D7C9EB-732C-4A1D-8C80-072E9AA8B169}">
      <dgm:prSet/>
      <dgm:spPr/>
      <dgm:t>
        <a:bodyPr/>
        <a:lstStyle/>
        <a:p>
          <a:endParaRPr lang="ru-RU"/>
        </a:p>
      </dgm:t>
    </dgm:pt>
    <dgm:pt modelId="{A34D64C0-C1E5-438E-A061-81BB741F83F5}" type="sibTrans" cxnId="{C8D7C9EB-732C-4A1D-8C80-072E9AA8B169}">
      <dgm:prSet/>
      <dgm:spPr/>
      <dgm:t>
        <a:bodyPr/>
        <a:lstStyle/>
        <a:p>
          <a:endParaRPr lang="ru-RU"/>
        </a:p>
      </dgm:t>
    </dgm:pt>
    <dgm:pt modelId="{0B330459-9E5B-4AE9-8947-AB9F36DD68E5}" type="pres">
      <dgm:prSet presAssocID="{8AC2BF29-AA8C-4DEA-AFAB-1080CDBD50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7D0A1B-CC01-43A4-87DD-5EAD7C17F9FB}" type="pres">
      <dgm:prSet presAssocID="{01FBE8AA-0806-4F6E-92AF-93FBE7051D0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1544D7-88B6-4305-AB06-36EE853E6E7B}" type="presOf" srcId="{8AC2BF29-AA8C-4DEA-AFAB-1080CDBD5061}" destId="{0B330459-9E5B-4AE9-8947-AB9F36DD68E5}" srcOrd="0" destOrd="0" presId="urn:microsoft.com/office/officeart/2005/8/layout/default"/>
    <dgm:cxn modelId="{C8D7C9EB-732C-4A1D-8C80-072E9AA8B169}" srcId="{8AC2BF29-AA8C-4DEA-AFAB-1080CDBD5061}" destId="{01FBE8AA-0806-4F6E-92AF-93FBE7051D0D}" srcOrd="0" destOrd="0" parTransId="{D82F3DDE-5A63-4B1A-82E3-38F6198B2915}" sibTransId="{A34D64C0-C1E5-438E-A061-81BB741F83F5}"/>
    <dgm:cxn modelId="{F8133A45-FE58-4915-A104-89D6EBDA371D}" type="presOf" srcId="{01FBE8AA-0806-4F6E-92AF-93FBE7051D0D}" destId="{BD7D0A1B-CC01-43A4-87DD-5EAD7C17F9FB}" srcOrd="0" destOrd="0" presId="urn:microsoft.com/office/officeart/2005/8/layout/default"/>
    <dgm:cxn modelId="{1F101F51-2B54-487F-B7D4-3EBE91DD7EB5}" type="presParOf" srcId="{0B330459-9E5B-4AE9-8947-AB9F36DD68E5}" destId="{BD7D0A1B-CC01-43A4-87DD-5EAD7C17F9FB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AC2BF29-AA8C-4DEA-AFAB-1080CDBD5061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1FBE8AA-0806-4F6E-92AF-93FBE7051D0D}">
      <dgm:prSet phldrT="[Текст]"/>
      <dgm:spPr/>
      <dgm:t>
        <a:bodyPr/>
        <a:lstStyle/>
        <a:p>
          <a:r>
            <a:rPr lang="ru-RU" dirty="0" smtClean="0"/>
            <a:t>Совокупность</a:t>
          </a:r>
          <a:r>
            <a:rPr lang="ru-RU" baseline="0" dirty="0" smtClean="0"/>
            <a:t> условий и факторов, создающих опасность жизненно важным интересам личности, общества и государства </a:t>
          </a:r>
          <a:endParaRPr lang="ru-RU" dirty="0"/>
        </a:p>
      </dgm:t>
    </dgm:pt>
    <dgm:pt modelId="{D82F3DDE-5A63-4B1A-82E3-38F6198B2915}" type="parTrans" cxnId="{C8D7C9EB-732C-4A1D-8C80-072E9AA8B169}">
      <dgm:prSet/>
      <dgm:spPr/>
      <dgm:t>
        <a:bodyPr/>
        <a:lstStyle/>
        <a:p>
          <a:endParaRPr lang="ru-RU"/>
        </a:p>
      </dgm:t>
    </dgm:pt>
    <dgm:pt modelId="{A34D64C0-C1E5-438E-A061-81BB741F83F5}" type="sibTrans" cxnId="{C8D7C9EB-732C-4A1D-8C80-072E9AA8B169}">
      <dgm:prSet/>
      <dgm:spPr/>
      <dgm:t>
        <a:bodyPr/>
        <a:lstStyle/>
        <a:p>
          <a:endParaRPr lang="ru-RU"/>
        </a:p>
      </dgm:t>
    </dgm:pt>
    <dgm:pt modelId="{0B330459-9E5B-4AE9-8947-AB9F36DD68E5}" type="pres">
      <dgm:prSet presAssocID="{8AC2BF29-AA8C-4DEA-AFAB-1080CDBD50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7D0A1B-CC01-43A4-87DD-5EAD7C17F9FB}" type="pres">
      <dgm:prSet presAssocID="{01FBE8AA-0806-4F6E-92AF-93FBE7051D0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D7C9EB-732C-4A1D-8C80-072E9AA8B169}" srcId="{8AC2BF29-AA8C-4DEA-AFAB-1080CDBD5061}" destId="{01FBE8AA-0806-4F6E-92AF-93FBE7051D0D}" srcOrd="0" destOrd="0" parTransId="{D82F3DDE-5A63-4B1A-82E3-38F6198B2915}" sibTransId="{A34D64C0-C1E5-438E-A061-81BB741F83F5}"/>
    <dgm:cxn modelId="{6BB088C5-37E7-4767-9EB1-CF30EC41F771}" type="presOf" srcId="{01FBE8AA-0806-4F6E-92AF-93FBE7051D0D}" destId="{BD7D0A1B-CC01-43A4-87DD-5EAD7C17F9FB}" srcOrd="0" destOrd="0" presId="urn:microsoft.com/office/officeart/2005/8/layout/default"/>
    <dgm:cxn modelId="{1025B09C-F6DF-4AF8-BF43-05CF0C1D926F}" type="presOf" srcId="{8AC2BF29-AA8C-4DEA-AFAB-1080CDBD5061}" destId="{0B330459-9E5B-4AE9-8947-AB9F36DD68E5}" srcOrd="0" destOrd="0" presId="urn:microsoft.com/office/officeart/2005/8/layout/default"/>
    <dgm:cxn modelId="{6B4FDAEF-BD99-40D3-84A0-BA8BF240F4B4}" type="presParOf" srcId="{0B330459-9E5B-4AE9-8947-AB9F36DD68E5}" destId="{BD7D0A1B-CC01-43A4-87DD-5EAD7C17F9FB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AC2BF29-AA8C-4DEA-AFAB-1080CDBD5061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1FBE8AA-0806-4F6E-92AF-93FBE7051D0D}">
      <dgm:prSet phldrT="[Текст]"/>
      <dgm:spPr/>
      <dgm:t>
        <a:bodyPr/>
        <a:lstStyle/>
        <a:p>
          <a:r>
            <a:rPr lang="ru-RU" dirty="0" smtClean="0"/>
            <a:t>Государство, осуществляющее функции в этой области через органы законодательной, исполнительной и судебной властей.</a:t>
          </a:r>
          <a:endParaRPr lang="ru-RU" dirty="0"/>
        </a:p>
      </dgm:t>
    </dgm:pt>
    <dgm:pt modelId="{D82F3DDE-5A63-4B1A-82E3-38F6198B2915}" type="parTrans" cxnId="{C8D7C9EB-732C-4A1D-8C80-072E9AA8B169}">
      <dgm:prSet/>
      <dgm:spPr/>
      <dgm:t>
        <a:bodyPr/>
        <a:lstStyle/>
        <a:p>
          <a:endParaRPr lang="ru-RU"/>
        </a:p>
      </dgm:t>
    </dgm:pt>
    <dgm:pt modelId="{A34D64C0-C1E5-438E-A061-81BB741F83F5}" type="sibTrans" cxnId="{C8D7C9EB-732C-4A1D-8C80-072E9AA8B169}">
      <dgm:prSet/>
      <dgm:spPr/>
      <dgm:t>
        <a:bodyPr/>
        <a:lstStyle/>
        <a:p>
          <a:endParaRPr lang="ru-RU"/>
        </a:p>
      </dgm:t>
    </dgm:pt>
    <dgm:pt modelId="{0B330459-9E5B-4AE9-8947-AB9F36DD68E5}" type="pres">
      <dgm:prSet presAssocID="{8AC2BF29-AA8C-4DEA-AFAB-1080CDBD50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7D0A1B-CC01-43A4-87DD-5EAD7C17F9FB}" type="pres">
      <dgm:prSet presAssocID="{01FBE8AA-0806-4F6E-92AF-93FBE7051D0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3736BF-7967-4FA9-9BC3-DB22D0CE9DB6}" type="presOf" srcId="{8AC2BF29-AA8C-4DEA-AFAB-1080CDBD5061}" destId="{0B330459-9E5B-4AE9-8947-AB9F36DD68E5}" srcOrd="0" destOrd="0" presId="urn:microsoft.com/office/officeart/2005/8/layout/default"/>
    <dgm:cxn modelId="{C8D7C9EB-732C-4A1D-8C80-072E9AA8B169}" srcId="{8AC2BF29-AA8C-4DEA-AFAB-1080CDBD5061}" destId="{01FBE8AA-0806-4F6E-92AF-93FBE7051D0D}" srcOrd="0" destOrd="0" parTransId="{D82F3DDE-5A63-4B1A-82E3-38F6198B2915}" sibTransId="{A34D64C0-C1E5-438E-A061-81BB741F83F5}"/>
    <dgm:cxn modelId="{4B475E71-F132-42E6-94B3-C88B2BB5EE1D}" type="presOf" srcId="{01FBE8AA-0806-4F6E-92AF-93FBE7051D0D}" destId="{BD7D0A1B-CC01-43A4-87DD-5EAD7C17F9FB}" srcOrd="0" destOrd="0" presId="urn:microsoft.com/office/officeart/2005/8/layout/default"/>
    <dgm:cxn modelId="{1602EBC4-B19D-4955-ACF8-F7FFD16AD6CF}" type="presParOf" srcId="{0B330459-9E5B-4AE9-8947-AB9F36DD68E5}" destId="{BD7D0A1B-CC01-43A4-87DD-5EAD7C17F9FB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AC2BF29-AA8C-4DEA-AFAB-1080CDBD5061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2CE0FC2-1D7E-4242-9D0C-E802CA08253E}">
      <dgm:prSet phldrT="[Текст]"/>
      <dgm:spPr/>
      <dgm:t>
        <a:bodyPr/>
        <a:lstStyle/>
        <a:p>
          <a:r>
            <a:rPr lang="ru-RU" dirty="0" smtClean="0"/>
            <a:t>Опасное техногенное происшествие, создающее на определенной территории или объекте угрозу жизни, здоровью и имуществу людей и могущее приводить к разрушению зданий, сооружений, оборудования и транспортных средств, нарушению производственного и транспортного процесса, гибели и нарушению здоровья людей, а также причинению ущерба окружающей природной среде</a:t>
          </a:r>
          <a:endParaRPr lang="ru-RU" dirty="0"/>
        </a:p>
      </dgm:t>
    </dgm:pt>
    <dgm:pt modelId="{3566B9ED-D5BA-492F-9B30-DD506CB70390}" type="parTrans" cxnId="{84ADF692-DC0A-4707-B485-4A2239C60267}">
      <dgm:prSet/>
      <dgm:spPr/>
    </dgm:pt>
    <dgm:pt modelId="{B1E1B447-04ED-4F9A-A4EE-C42F5C0E9108}" type="sibTrans" cxnId="{84ADF692-DC0A-4707-B485-4A2239C60267}">
      <dgm:prSet/>
      <dgm:spPr/>
    </dgm:pt>
    <dgm:pt modelId="{0B330459-9E5B-4AE9-8947-AB9F36DD68E5}" type="pres">
      <dgm:prSet presAssocID="{8AC2BF29-AA8C-4DEA-AFAB-1080CDBD50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2DFF02-7DE3-4746-8180-8D9AB57B710D}" type="pres">
      <dgm:prSet presAssocID="{92CE0FC2-1D7E-4242-9D0C-E802CA08253E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29D99F-471B-4650-9A52-84B38C5F0FC0}" type="presOf" srcId="{8AC2BF29-AA8C-4DEA-AFAB-1080CDBD5061}" destId="{0B330459-9E5B-4AE9-8947-AB9F36DD68E5}" srcOrd="0" destOrd="0" presId="urn:microsoft.com/office/officeart/2005/8/layout/default"/>
    <dgm:cxn modelId="{63A5DF5E-B5F4-4DDC-97A1-C073FABD6EC6}" type="presOf" srcId="{92CE0FC2-1D7E-4242-9D0C-E802CA08253E}" destId="{982DFF02-7DE3-4746-8180-8D9AB57B710D}" srcOrd="0" destOrd="0" presId="urn:microsoft.com/office/officeart/2005/8/layout/default"/>
    <dgm:cxn modelId="{84ADF692-DC0A-4707-B485-4A2239C60267}" srcId="{8AC2BF29-AA8C-4DEA-AFAB-1080CDBD5061}" destId="{92CE0FC2-1D7E-4242-9D0C-E802CA08253E}" srcOrd="0" destOrd="0" parTransId="{3566B9ED-D5BA-492F-9B30-DD506CB70390}" sibTransId="{B1E1B447-04ED-4F9A-A4EE-C42F5C0E9108}"/>
    <dgm:cxn modelId="{C54FDAAB-1C54-4461-B238-0B8B6E7C3174}" type="presParOf" srcId="{0B330459-9E5B-4AE9-8947-AB9F36DD68E5}" destId="{982DFF02-7DE3-4746-8180-8D9AB57B710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AC2BF29-AA8C-4DEA-AFAB-1080CDBD5061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2CE0FC2-1D7E-4242-9D0C-E802CA08253E}">
      <dgm:prSet phldrT="[Текст]"/>
      <dgm:spPr/>
      <dgm:t>
        <a:bodyPr/>
        <a:lstStyle/>
        <a:p>
          <a:r>
            <a:rPr lang="ru-RU" dirty="0" smtClean="0"/>
            <a:t>Совокупность</a:t>
          </a:r>
          <a:r>
            <a:rPr lang="ru-RU" baseline="0" dirty="0" smtClean="0"/>
            <a:t> всех видов и форм деятельности человека</a:t>
          </a:r>
          <a:endParaRPr lang="ru-RU" dirty="0"/>
        </a:p>
      </dgm:t>
    </dgm:pt>
    <dgm:pt modelId="{3566B9ED-D5BA-492F-9B30-DD506CB70390}" type="parTrans" cxnId="{84ADF692-DC0A-4707-B485-4A2239C60267}">
      <dgm:prSet/>
      <dgm:spPr/>
    </dgm:pt>
    <dgm:pt modelId="{B1E1B447-04ED-4F9A-A4EE-C42F5C0E9108}" type="sibTrans" cxnId="{84ADF692-DC0A-4707-B485-4A2239C60267}">
      <dgm:prSet/>
      <dgm:spPr/>
    </dgm:pt>
    <dgm:pt modelId="{0B330459-9E5B-4AE9-8947-AB9F36DD68E5}" type="pres">
      <dgm:prSet presAssocID="{8AC2BF29-AA8C-4DEA-AFAB-1080CDBD50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2DFF02-7DE3-4746-8180-8D9AB57B710D}" type="pres">
      <dgm:prSet presAssocID="{92CE0FC2-1D7E-4242-9D0C-E802CA08253E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A43784-B839-4802-855F-08BDF1A66474}" type="presOf" srcId="{92CE0FC2-1D7E-4242-9D0C-E802CA08253E}" destId="{982DFF02-7DE3-4746-8180-8D9AB57B710D}" srcOrd="0" destOrd="0" presId="urn:microsoft.com/office/officeart/2005/8/layout/default"/>
    <dgm:cxn modelId="{01F53B03-1938-43B3-8A6E-B4649011AD90}" type="presOf" srcId="{8AC2BF29-AA8C-4DEA-AFAB-1080CDBD5061}" destId="{0B330459-9E5B-4AE9-8947-AB9F36DD68E5}" srcOrd="0" destOrd="0" presId="urn:microsoft.com/office/officeart/2005/8/layout/default"/>
    <dgm:cxn modelId="{84ADF692-DC0A-4707-B485-4A2239C60267}" srcId="{8AC2BF29-AA8C-4DEA-AFAB-1080CDBD5061}" destId="{92CE0FC2-1D7E-4242-9D0C-E802CA08253E}" srcOrd="0" destOrd="0" parTransId="{3566B9ED-D5BA-492F-9B30-DD506CB70390}" sibTransId="{B1E1B447-04ED-4F9A-A4EE-C42F5C0E9108}"/>
    <dgm:cxn modelId="{9E5758BE-1F43-4BD2-B692-97042C735490}" type="presParOf" srcId="{0B330459-9E5B-4AE9-8947-AB9F36DD68E5}" destId="{982DFF02-7DE3-4746-8180-8D9AB57B710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AC2BF29-AA8C-4DEA-AFAB-1080CDBD5061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2CE0FC2-1D7E-4242-9D0C-E802CA08253E}">
      <dgm:prSet phldrT="[Текст]"/>
      <dgm:spPr/>
      <dgm:t>
        <a:bodyPr/>
        <a:lstStyle/>
        <a:p>
          <a:r>
            <a:rPr lang="ru-RU" dirty="0" smtClean="0"/>
            <a:t>Событие</a:t>
          </a:r>
          <a:r>
            <a:rPr lang="ru-RU" baseline="0" dirty="0" smtClean="0"/>
            <a:t> с трагическими последствиями (погибло не &lt; 100 человек, не &lt; 400 получили ранения, не &lt; 35 т.ч. были эвакуированы, не &lt; 70 т.ч. остались без источников питьевой воды)</a:t>
          </a:r>
          <a:endParaRPr lang="ru-RU" dirty="0"/>
        </a:p>
      </dgm:t>
    </dgm:pt>
    <dgm:pt modelId="{3566B9ED-D5BA-492F-9B30-DD506CB70390}" type="parTrans" cxnId="{84ADF692-DC0A-4707-B485-4A2239C60267}">
      <dgm:prSet/>
      <dgm:spPr/>
    </dgm:pt>
    <dgm:pt modelId="{B1E1B447-04ED-4F9A-A4EE-C42F5C0E9108}" type="sibTrans" cxnId="{84ADF692-DC0A-4707-B485-4A2239C60267}">
      <dgm:prSet/>
      <dgm:spPr/>
    </dgm:pt>
    <dgm:pt modelId="{0B330459-9E5B-4AE9-8947-AB9F36DD68E5}" type="pres">
      <dgm:prSet presAssocID="{8AC2BF29-AA8C-4DEA-AFAB-1080CDBD50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2DFF02-7DE3-4746-8180-8D9AB57B710D}" type="pres">
      <dgm:prSet presAssocID="{92CE0FC2-1D7E-4242-9D0C-E802CA08253E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69C5ED-12BE-44C2-9386-9FE61EA72AE9}" type="presOf" srcId="{8AC2BF29-AA8C-4DEA-AFAB-1080CDBD5061}" destId="{0B330459-9E5B-4AE9-8947-AB9F36DD68E5}" srcOrd="0" destOrd="0" presId="urn:microsoft.com/office/officeart/2005/8/layout/default"/>
    <dgm:cxn modelId="{84ADF692-DC0A-4707-B485-4A2239C60267}" srcId="{8AC2BF29-AA8C-4DEA-AFAB-1080CDBD5061}" destId="{92CE0FC2-1D7E-4242-9D0C-E802CA08253E}" srcOrd="0" destOrd="0" parTransId="{3566B9ED-D5BA-492F-9B30-DD506CB70390}" sibTransId="{B1E1B447-04ED-4F9A-A4EE-C42F5C0E9108}"/>
    <dgm:cxn modelId="{1B3E582A-E45C-4A02-95B6-26C9CA778D7C}" type="presOf" srcId="{92CE0FC2-1D7E-4242-9D0C-E802CA08253E}" destId="{982DFF02-7DE3-4746-8180-8D9AB57B710D}" srcOrd="0" destOrd="0" presId="urn:microsoft.com/office/officeart/2005/8/layout/default"/>
    <dgm:cxn modelId="{8ED7BEF8-B0A0-4C9C-A290-49E9191B8FA7}" type="presParOf" srcId="{0B330459-9E5B-4AE9-8947-AB9F36DD68E5}" destId="{982DFF02-7DE3-4746-8180-8D9AB57B710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AC2BF29-AA8C-4DEA-AFAB-1080CDBD5061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2CE0FC2-1D7E-4242-9D0C-E802CA08253E}">
      <dgm:prSet phldrT="[Текст]"/>
      <dgm:spPr/>
      <dgm:t>
        <a:bodyPr/>
        <a:lstStyle/>
        <a:p>
          <a:r>
            <a:rPr lang="ru-RU" dirty="0" smtClean="0"/>
            <a:t>Разрушительное</a:t>
          </a:r>
          <a:r>
            <a:rPr lang="ru-RU" baseline="0" dirty="0" smtClean="0"/>
            <a:t> природное и/или природно-антропогенное явление значительного масштаба, в результате которого может возникнуть или возникла угроза жизни и здоровью людей, может произойти разрушение или уничтожение материальных ценностей и компонентов окружающей среды.</a:t>
          </a:r>
          <a:endParaRPr lang="ru-RU" dirty="0"/>
        </a:p>
      </dgm:t>
    </dgm:pt>
    <dgm:pt modelId="{3566B9ED-D5BA-492F-9B30-DD506CB70390}" type="parTrans" cxnId="{84ADF692-DC0A-4707-B485-4A2239C60267}">
      <dgm:prSet/>
      <dgm:spPr/>
    </dgm:pt>
    <dgm:pt modelId="{B1E1B447-04ED-4F9A-A4EE-C42F5C0E9108}" type="sibTrans" cxnId="{84ADF692-DC0A-4707-B485-4A2239C60267}">
      <dgm:prSet/>
      <dgm:spPr/>
    </dgm:pt>
    <dgm:pt modelId="{0B330459-9E5B-4AE9-8947-AB9F36DD68E5}" type="pres">
      <dgm:prSet presAssocID="{8AC2BF29-AA8C-4DEA-AFAB-1080CDBD50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2DFF02-7DE3-4746-8180-8D9AB57B710D}" type="pres">
      <dgm:prSet presAssocID="{92CE0FC2-1D7E-4242-9D0C-E802CA08253E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F0E033-2FD9-44D6-9C37-EB791640AB5B}" type="presOf" srcId="{8AC2BF29-AA8C-4DEA-AFAB-1080CDBD5061}" destId="{0B330459-9E5B-4AE9-8947-AB9F36DD68E5}" srcOrd="0" destOrd="0" presId="urn:microsoft.com/office/officeart/2005/8/layout/default"/>
    <dgm:cxn modelId="{C0A5534E-1E48-4F99-8857-5D28FFEEA9E6}" type="presOf" srcId="{92CE0FC2-1D7E-4242-9D0C-E802CA08253E}" destId="{982DFF02-7DE3-4746-8180-8D9AB57B710D}" srcOrd="0" destOrd="0" presId="urn:microsoft.com/office/officeart/2005/8/layout/default"/>
    <dgm:cxn modelId="{84ADF692-DC0A-4707-B485-4A2239C60267}" srcId="{8AC2BF29-AA8C-4DEA-AFAB-1080CDBD5061}" destId="{92CE0FC2-1D7E-4242-9D0C-E802CA08253E}" srcOrd="0" destOrd="0" parTransId="{3566B9ED-D5BA-492F-9B30-DD506CB70390}" sibTransId="{B1E1B447-04ED-4F9A-A4EE-C42F5C0E9108}"/>
    <dgm:cxn modelId="{C3E25EF7-D687-4EDF-9381-FD7AC0FA9309}" type="presParOf" srcId="{0B330459-9E5B-4AE9-8947-AB9F36DD68E5}" destId="{982DFF02-7DE3-4746-8180-8D9AB57B710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AC2BF29-AA8C-4DEA-AFAB-1080CDBD5061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2CE0FC2-1D7E-4242-9D0C-E802CA08253E}">
      <dgm:prSet phldrT="[Текст]"/>
      <dgm:spPr/>
      <dgm:t>
        <a:bodyPr/>
        <a:lstStyle/>
        <a:p>
          <a:r>
            <a:rPr lang="ru-RU" dirty="0" smtClean="0"/>
            <a:t>потери в производственной и непроизводственной сфере жизнедеятельности человека, вред окружающей природной среде, причиненные в результате аварии, природного стихийного бедствия, ЧС и исчисляемые в денежном эквиваленте.</a:t>
          </a:r>
          <a:endParaRPr lang="ru-RU" dirty="0"/>
        </a:p>
      </dgm:t>
    </dgm:pt>
    <dgm:pt modelId="{3566B9ED-D5BA-492F-9B30-DD506CB70390}" type="parTrans" cxnId="{84ADF692-DC0A-4707-B485-4A2239C60267}">
      <dgm:prSet/>
      <dgm:spPr/>
    </dgm:pt>
    <dgm:pt modelId="{B1E1B447-04ED-4F9A-A4EE-C42F5C0E9108}" type="sibTrans" cxnId="{84ADF692-DC0A-4707-B485-4A2239C60267}">
      <dgm:prSet/>
      <dgm:spPr/>
    </dgm:pt>
    <dgm:pt modelId="{0B330459-9E5B-4AE9-8947-AB9F36DD68E5}" type="pres">
      <dgm:prSet presAssocID="{8AC2BF29-AA8C-4DEA-AFAB-1080CDBD50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2DFF02-7DE3-4746-8180-8D9AB57B710D}" type="pres">
      <dgm:prSet presAssocID="{92CE0FC2-1D7E-4242-9D0C-E802CA08253E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DC88D5-F6C7-4BEE-A481-7273CD3F085F}" type="presOf" srcId="{8AC2BF29-AA8C-4DEA-AFAB-1080CDBD5061}" destId="{0B330459-9E5B-4AE9-8947-AB9F36DD68E5}" srcOrd="0" destOrd="0" presId="urn:microsoft.com/office/officeart/2005/8/layout/default"/>
    <dgm:cxn modelId="{582D2531-C233-4D19-8F84-B35E15C0E0D7}" type="presOf" srcId="{92CE0FC2-1D7E-4242-9D0C-E802CA08253E}" destId="{982DFF02-7DE3-4746-8180-8D9AB57B710D}" srcOrd="0" destOrd="0" presId="urn:microsoft.com/office/officeart/2005/8/layout/default"/>
    <dgm:cxn modelId="{84ADF692-DC0A-4707-B485-4A2239C60267}" srcId="{8AC2BF29-AA8C-4DEA-AFAB-1080CDBD5061}" destId="{92CE0FC2-1D7E-4242-9D0C-E802CA08253E}" srcOrd="0" destOrd="0" parTransId="{3566B9ED-D5BA-492F-9B30-DD506CB70390}" sibTransId="{B1E1B447-04ED-4F9A-A4EE-C42F5C0E9108}"/>
    <dgm:cxn modelId="{00DD8FB5-15E7-4BE5-B311-7BAFCB574B4D}" type="presParOf" srcId="{0B330459-9E5B-4AE9-8947-AB9F36DD68E5}" destId="{982DFF02-7DE3-4746-8180-8D9AB57B710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AC2BF29-AA8C-4DEA-AFAB-1080CDBD5061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2CE0FC2-1D7E-4242-9D0C-E802CA08253E}">
      <dgm:prSet phldrT="[Текст]"/>
      <dgm:spPr/>
      <dgm:t>
        <a:bodyPr/>
        <a:lstStyle/>
        <a:p>
          <a:r>
            <a:rPr lang="ru-RU" dirty="0" smtClean="0"/>
            <a:t>Неожиданная, внезапно возникшая обстановка на определенной территории или объекте экономики в результате аварии, катастрофы, опасного природного явления или стихийного бедствия, которые могут привести к человеческим жертвам, ущербу здоровью людей или окружающей среде, материальным потерям и нарушению жизнедеятельности людей.</a:t>
          </a:r>
          <a:endParaRPr lang="ru-RU" dirty="0"/>
        </a:p>
      </dgm:t>
    </dgm:pt>
    <dgm:pt modelId="{3566B9ED-D5BA-492F-9B30-DD506CB70390}" type="parTrans" cxnId="{84ADF692-DC0A-4707-B485-4A2239C60267}">
      <dgm:prSet/>
      <dgm:spPr/>
    </dgm:pt>
    <dgm:pt modelId="{B1E1B447-04ED-4F9A-A4EE-C42F5C0E9108}" type="sibTrans" cxnId="{84ADF692-DC0A-4707-B485-4A2239C60267}">
      <dgm:prSet/>
      <dgm:spPr/>
    </dgm:pt>
    <dgm:pt modelId="{0B330459-9E5B-4AE9-8947-AB9F36DD68E5}" type="pres">
      <dgm:prSet presAssocID="{8AC2BF29-AA8C-4DEA-AFAB-1080CDBD50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2DFF02-7DE3-4746-8180-8D9AB57B710D}" type="pres">
      <dgm:prSet presAssocID="{92CE0FC2-1D7E-4242-9D0C-E802CA08253E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6B0ECF-CE30-4E18-8C93-9E38F60C94C5}" type="presOf" srcId="{92CE0FC2-1D7E-4242-9D0C-E802CA08253E}" destId="{982DFF02-7DE3-4746-8180-8D9AB57B710D}" srcOrd="0" destOrd="0" presId="urn:microsoft.com/office/officeart/2005/8/layout/default"/>
    <dgm:cxn modelId="{69650D1E-61E9-4D1B-ABF1-C7FBAFA259EA}" type="presOf" srcId="{8AC2BF29-AA8C-4DEA-AFAB-1080CDBD5061}" destId="{0B330459-9E5B-4AE9-8947-AB9F36DD68E5}" srcOrd="0" destOrd="0" presId="urn:microsoft.com/office/officeart/2005/8/layout/default"/>
    <dgm:cxn modelId="{84ADF692-DC0A-4707-B485-4A2239C60267}" srcId="{8AC2BF29-AA8C-4DEA-AFAB-1080CDBD5061}" destId="{92CE0FC2-1D7E-4242-9D0C-E802CA08253E}" srcOrd="0" destOrd="0" parTransId="{3566B9ED-D5BA-492F-9B30-DD506CB70390}" sibTransId="{B1E1B447-04ED-4F9A-A4EE-C42F5C0E9108}"/>
    <dgm:cxn modelId="{D8CAE523-8164-4926-9D5B-7C9578E0F3D1}" type="presParOf" srcId="{0B330459-9E5B-4AE9-8947-AB9F36DD68E5}" destId="{982DFF02-7DE3-4746-8180-8D9AB57B710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8B1174-DE9B-4248-B144-DDAC67724186}" type="doc">
      <dgm:prSet loTypeId="urn:microsoft.com/office/officeart/2005/8/layout/list1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F4F8F84-388D-496D-89FF-801B5D27E58C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</a:rPr>
            <a:t>Анализ источников и причин возникновения опасностей, прогнозирование и оценка их воздействия</a:t>
          </a:r>
          <a:endParaRPr lang="ru-RU" sz="2400" b="1" dirty="0">
            <a:solidFill>
              <a:schemeClr val="tx1"/>
            </a:solidFill>
          </a:endParaRPr>
        </a:p>
      </dgm:t>
    </dgm:pt>
    <dgm:pt modelId="{B837D724-9AA2-4A32-B6C1-053A17FC5786}" type="parTrans" cxnId="{1CD8B390-0794-44C0-B95D-34489B0E9963}">
      <dgm:prSet/>
      <dgm:spPr/>
      <dgm:t>
        <a:bodyPr/>
        <a:lstStyle/>
        <a:p>
          <a:endParaRPr lang="ru-RU"/>
        </a:p>
      </dgm:t>
    </dgm:pt>
    <dgm:pt modelId="{A23BEC04-4435-4FB9-8CAA-8B900F37A4B5}" type="sibTrans" cxnId="{1CD8B390-0794-44C0-B95D-34489B0E9963}">
      <dgm:prSet/>
      <dgm:spPr/>
      <dgm:t>
        <a:bodyPr/>
        <a:lstStyle/>
        <a:p>
          <a:endParaRPr lang="ru-RU"/>
        </a:p>
      </dgm:t>
    </dgm:pt>
    <dgm:pt modelId="{D2203715-04DB-4640-8627-CE0E25A63CE1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</a:rPr>
            <a:t>Разработка эффективных систем и методов профилактики опасностей</a:t>
          </a:r>
          <a:endParaRPr lang="ru-RU" sz="2400" b="1" dirty="0">
            <a:solidFill>
              <a:schemeClr val="tx1"/>
            </a:solidFill>
          </a:endParaRPr>
        </a:p>
      </dgm:t>
    </dgm:pt>
    <dgm:pt modelId="{85F7EB43-477F-4E56-8DFD-099096AA3D03}" type="parTrans" cxnId="{81DEEE1C-C009-4724-959E-B745C6A9E4DA}">
      <dgm:prSet/>
      <dgm:spPr/>
      <dgm:t>
        <a:bodyPr/>
        <a:lstStyle/>
        <a:p>
          <a:endParaRPr lang="ru-RU"/>
        </a:p>
      </dgm:t>
    </dgm:pt>
    <dgm:pt modelId="{65C422BF-270F-4CFB-AD0F-BF3323313FEE}" type="sibTrans" cxnId="{81DEEE1C-C009-4724-959E-B745C6A9E4DA}">
      <dgm:prSet/>
      <dgm:spPr/>
      <dgm:t>
        <a:bodyPr/>
        <a:lstStyle/>
        <a:p>
          <a:endParaRPr lang="ru-RU"/>
        </a:p>
      </dgm:t>
    </dgm:pt>
    <dgm:pt modelId="{24174381-8DE8-4D8D-8846-D7E36C458F5A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</a:rPr>
            <a:t>Организация систем мониторинга и контроля опасностей и управление состоянием безопасности </a:t>
          </a:r>
          <a:r>
            <a:rPr lang="ru-RU" sz="2400" b="1" dirty="0" err="1" smtClean="0">
              <a:solidFill>
                <a:schemeClr val="tx1"/>
              </a:solidFill>
            </a:rPr>
            <a:t>техносферы</a:t>
          </a:r>
          <a:endParaRPr lang="ru-RU" sz="2400" b="1" dirty="0">
            <a:solidFill>
              <a:schemeClr val="tx1"/>
            </a:solidFill>
          </a:endParaRPr>
        </a:p>
      </dgm:t>
    </dgm:pt>
    <dgm:pt modelId="{0E3845E6-33F4-4216-926E-83E316AD0D05}" type="parTrans" cxnId="{F106F1B9-2DB3-4CD7-BB50-A6ADB11AF550}">
      <dgm:prSet/>
      <dgm:spPr/>
      <dgm:t>
        <a:bodyPr/>
        <a:lstStyle/>
        <a:p>
          <a:endParaRPr lang="ru-RU"/>
        </a:p>
      </dgm:t>
    </dgm:pt>
    <dgm:pt modelId="{3FE7F433-EF66-4F77-A843-AA88112EFF30}" type="sibTrans" cxnId="{F106F1B9-2DB3-4CD7-BB50-A6ADB11AF550}">
      <dgm:prSet/>
      <dgm:spPr/>
      <dgm:t>
        <a:bodyPr/>
        <a:lstStyle/>
        <a:p>
          <a:endParaRPr lang="ru-RU"/>
        </a:p>
      </dgm:t>
    </dgm:pt>
    <dgm:pt modelId="{72BCDF2D-E573-4E41-8E1F-919EAB2C7F7C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</a:rPr>
            <a:t>Разработка и реализация мер по ликвидации последствий проявления опасностей</a:t>
          </a:r>
          <a:endParaRPr lang="ru-RU" sz="2400" b="1" dirty="0">
            <a:solidFill>
              <a:schemeClr val="tx1"/>
            </a:solidFill>
          </a:endParaRPr>
        </a:p>
      </dgm:t>
    </dgm:pt>
    <dgm:pt modelId="{5C8B8E67-2ADA-4857-A9FE-E4C71FF87245}" type="parTrans" cxnId="{2F5EBF4C-0B30-4608-A9C2-961EA5DD5093}">
      <dgm:prSet/>
      <dgm:spPr/>
      <dgm:t>
        <a:bodyPr/>
        <a:lstStyle/>
        <a:p>
          <a:endParaRPr lang="ru-RU"/>
        </a:p>
      </dgm:t>
    </dgm:pt>
    <dgm:pt modelId="{AD02B558-7B66-440A-B855-147517B7030A}" type="sibTrans" cxnId="{2F5EBF4C-0B30-4608-A9C2-961EA5DD5093}">
      <dgm:prSet/>
      <dgm:spPr/>
      <dgm:t>
        <a:bodyPr/>
        <a:lstStyle/>
        <a:p>
          <a:endParaRPr lang="ru-RU"/>
        </a:p>
      </dgm:t>
    </dgm:pt>
    <dgm:pt modelId="{8A74EC8F-D9B7-4F10-ABDF-ADB1A85B5E47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</a:rPr>
            <a:t>Организация обучения населения основам безопасности и подготовку специалистов БЖД</a:t>
          </a:r>
          <a:endParaRPr lang="ru-RU" sz="2400" b="1" dirty="0">
            <a:solidFill>
              <a:schemeClr val="tx1"/>
            </a:solidFill>
          </a:endParaRPr>
        </a:p>
      </dgm:t>
    </dgm:pt>
    <dgm:pt modelId="{55500A72-41A2-4EBB-8D95-58B56BC27DA7}" type="parTrans" cxnId="{F5880734-2CFF-4E73-9D00-2A45C9274F75}">
      <dgm:prSet/>
      <dgm:spPr/>
      <dgm:t>
        <a:bodyPr/>
        <a:lstStyle/>
        <a:p>
          <a:endParaRPr lang="ru-RU"/>
        </a:p>
      </dgm:t>
    </dgm:pt>
    <dgm:pt modelId="{1F1F2C83-2A46-4D72-9F3E-4ADF2D3675B0}" type="sibTrans" cxnId="{F5880734-2CFF-4E73-9D00-2A45C9274F75}">
      <dgm:prSet/>
      <dgm:spPr/>
      <dgm:t>
        <a:bodyPr/>
        <a:lstStyle/>
        <a:p>
          <a:endParaRPr lang="ru-RU"/>
        </a:p>
      </dgm:t>
    </dgm:pt>
    <dgm:pt modelId="{9A1B1490-23D4-4191-B630-75CC1740A282}" type="pres">
      <dgm:prSet presAssocID="{948B1174-DE9B-4248-B144-DDAC677241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04EBBE-BC11-4319-BD45-2F21020A92A3}" type="pres">
      <dgm:prSet presAssocID="{5F4F8F84-388D-496D-89FF-801B5D27E58C}" presName="parentLin" presStyleCnt="0"/>
      <dgm:spPr/>
    </dgm:pt>
    <dgm:pt modelId="{3E96FC43-9E72-47B5-B410-123D46A570D5}" type="pres">
      <dgm:prSet presAssocID="{5F4F8F84-388D-496D-89FF-801B5D27E58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8FEDDE6-9682-4139-A4C0-B004AE2AD03C}" type="pres">
      <dgm:prSet presAssocID="{5F4F8F84-388D-496D-89FF-801B5D27E58C}" presName="parentText" presStyleLbl="node1" presStyleIdx="0" presStyleCnt="5" custScaleX="138636" custScaleY="5248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27F322-250E-4B61-83A3-8F3EABB2D8B9}" type="pres">
      <dgm:prSet presAssocID="{5F4F8F84-388D-496D-89FF-801B5D27E58C}" presName="negativeSpace" presStyleCnt="0"/>
      <dgm:spPr/>
    </dgm:pt>
    <dgm:pt modelId="{C0B2EF7D-1488-4F74-9BFD-D6BDAE92A47C}" type="pres">
      <dgm:prSet presAssocID="{5F4F8F84-388D-496D-89FF-801B5D27E58C}" presName="childText" presStyleLbl="conFgAcc1" presStyleIdx="0" presStyleCnt="5">
        <dgm:presLayoutVars>
          <dgm:bulletEnabled val="1"/>
        </dgm:presLayoutVars>
      </dgm:prSet>
      <dgm:spPr/>
    </dgm:pt>
    <dgm:pt modelId="{3D3C518A-E308-48A8-87F8-362E26994464}" type="pres">
      <dgm:prSet presAssocID="{A23BEC04-4435-4FB9-8CAA-8B900F37A4B5}" presName="spaceBetweenRectangles" presStyleCnt="0"/>
      <dgm:spPr/>
    </dgm:pt>
    <dgm:pt modelId="{71C44185-B766-49D7-8D27-DD1EF5EA6D7A}" type="pres">
      <dgm:prSet presAssocID="{D2203715-04DB-4640-8627-CE0E25A63CE1}" presName="parentLin" presStyleCnt="0"/>
      <dgm:spPr/>
    </dgm:pt>
    <dgm:pt modelId="{CFAC5A9C-7394-4967-8E44-871ED1A86344}" type="pres">
      <dgm:prSet presAssocID="{D2203715-04DB-4640-8627-CE0E25A63CE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098C45C9-6F24-4DCD-A70A-445FB6EAF11B}" type="pres">
      <dgm:prSet presAssocID="{D2203715-04DB-4640-8627-CE0E25A63CE1}" presName="parentText" presStyleLbl="node1" presStyleIdx="1" presStyleCnt="5" custScaleX="138636" custScaleY="5248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6A022F-930C-4A69-A6AE-E92160703BA1}" type="pres">
      <dgm:prSet presAssocID="{D2203715-04DB-4640-8627-CE0E25A63CE1}" presName="negativeSpace" presStyleCnt="0"/>
      <dgm:spPr/>
    </dgm:pt>
    <dgm:pt modelId="{B84A8479-C695-4D79-8438-AA7562F870F9}" type="pres">
      <dgm:prSet presAssocID="{D2203715-04DB-4640-8627-CE0E25A63CE1}" presName="childText" presStyleLbl="conFgAcc1" presStyleIdx="1" presStyleCnt="5">
        <dgm:presLayoutVars>
          <dgm:bulletEnabled val="1"/>
        </dgm:presLayoutVars>
      </dgm:prSet>
      <dgm:spPr/>
    </dgm:pt>
    <dgm:pt modelId="{ED491D5F-4AA2-4FB7-9B78-630608D93626}" type="pres">
      <dgm:prSet presAssocID="{65C422BF-270F-4CFB-AD0F-BF3323313FEE}" presName="spaceBetweenRectangles" presStyleCnt="0"/>
      <dgm:spPr/>
    </dgm:pt>
    <dgm:pt modelId="{DF5D82DC-71B5-41A2-A1D8-96D7C9530875}" type="pres">
      <dgm:prSet presAssocID="{24174381-8DE8-4D8D-8846-D7E36C458F5A}" presName="parentLin" presStyleCnt="0"/>
      <dgm:spPr/>
    </dgm:pt>
    <dgm:pt modelId="{C810FD5E-0E3E-4E61-97DA-FEFE39CCE339}" type="pres">
      <dgm:prSet presAssocID="{24174381-8DE8-4D8D-8846-D7E36C458F5A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3F1174AC-71F3-4559-92C3-F686F9397829}" type="pres">
      <dgm:prSet presAssocID="{24174381-8DE8-4D8D-8846-D7E36C458F5A}" presName="parentText" presStyleLbl="node1" presStyleIdx="2" presStyleCnt="5" custScaleX="138636" custScaleY="5248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DD17BC-018A-4B21-AE09-FF2EC1ED20BB}" type="pres">
      <dgm:prSet presAssocID="{24174381-8DE8-4D8D-8846-D7E36C458F5A}" presName="negativeSpace" presStyleCnt="0"/>
      <dgm:spPr/>
    </dgm:pt>
    <dgm:pt modelId="{9955FA4D-D1B3-4839-BE35-26138C921F42}" type="pres">
      <dgm:prSet presAssocID="{24174381-8DE8-4D8D-8846-D7E36C458F5A}" presName="childText" presStyleLbl="conFgAcc1" presStyleIdx="2" presStyleCnt="5">
        <dgm:presLayoutVars>
          <dgm:bulletEnabled val="1"/>
        </dgm:presLayoutVars>
      </dgm:prSet>
      <dgm:spPr/>
    </dgm:pt>
    <dgm:pt modelId="{FBB06959-7E35-4CC3-AC3F-78C629AE8B0B}" type="pres">
      <dgm:prSet presAssocID="{3FE7F433-EF66-4F77-A843-AA88112EFF30}" presName="spaceBetweenRectangles" presStyleCnt="0"/>
      <dgm:spPr/>
    </dgm:pt>
    <dgm:pt modelId="{D2FFD804-8A70-46D7-8F7A-0BBDA2E4A119}" type="pres">
      <dgm:prSet presAssocID="{72BCDF2D-E573-4E41-8E1F-919EAB2C7F7C}" presName="parentLin" presStyleCnt="0"/>
      <dgm:spPr/>
    </dgm:pt>
    <dgm:pt modelId="{2D0C5FCC-D078-4099-B517-25406BA24259}" type="pres">
      <dgm:prSet presAssocID="{72BCDF2D-E573-4E41-8E1F-919EAB2C7F7C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5D28375C-2F56-42ED-98A3-5911995110F3}" type="pres">
      <dgm:prSet presAssocID="{72BCDF2D-E573-4E41-8E1F-919EAB2C7F7C}" presName="parentText" presStyleLbl="node1" presStyleIdx="3" presStyleCnt="5" custScaleX="138636" custScaleY="5248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90B4F-6416-43D6-8776-0A4E90A756DF}" type="pres">
      <dgm:prSet presAssocID="{72BCDF2D-E573-4E41-8E1F-919EAB2C7F7C}" presName="negativeSpace" presStyleCnt="0"/>
      <dgm:spPr/>
    </dgm:pt>
    <dgm:pt modelId="{2F36E57D-F540-46D2-ACB1-26B08B837515}" type="pres">
      <dgm:prSet presAssocID="{72BCDF2D-E573-4E41-8E1F-919EAB2C7F7C}" presName="childText" presStyleLbl="conFgAcc1" presStyleIdx="3" presStyleCnt="5">
        <dgm:presLayoutVars>
          <dgm:bulletEnabled val="1"/>
        </dgm:presLayoutVars>
      </dgm:prSet>
      <dgm:spPr/>
    </dgm:pt>
    <dgm:pt modelId="{706A1307-7D50-4C99-8B09-DB82F147C38B}" type="pres">
      <dgm:prSet presAssocID="{AD02B558-7B66-440A-B855-147517B7030A}" presName="spaceBetweenRectangles" presStyleCnt="0"/>
      <dgm:spPr/>
    </dgm:pt>
    <dgm:pt modelId="{0A366F8E-4E0E-411D-8377-7B7351E2CAAE}" type="pres">
      <dgm:prSet presAssocID="{8A74EC8F-D9B7-4F10-ABDF-ADB1A85B5E47}" presName="parentLin" presStyleCnt="0"/>
      <dgm:spPr/>
    </dgm:pt>
    <dgm:pt modelId="{891ECBD0-F2AD-4AA6-8CDC-956054BEEECF}" type="pres">
      <dgm:prSet presAssocID="{8A74EC8F-D9B7-4F10-ABDF-ADB1A85B5E47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9EB7F86-9296-497A-925E-6CFEDCED13D5}" type="pres">
      <dgm:prSet presAssocID="{8A74EC8F-D9B7-4F10-ABDF-ADB1A85B5E47}" presName="parentText" presStyleLbl="node1" presStyleIdx="4" presStyleCnt="5" custScaleX="138636" custScaleY="5248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565604-701F-4877-9E09-A780C1536EAF}" type="pres">
      <dgm:prSet presAssocID="{8A74EC8F-D9B7-4F10-ABDF-ADB1A85B5E47}" presName="negativeSpace" presStyleCnt="0"/>
      <dgm:spPr/>
    </dgm:pt>
    <dgm:pt modelId="{EC4E67EF-07A9-43A1-B00C-782E52ADD1D4}" type="pres">
      <dgm:prSet presAssocID="{8A74EC8F-D9B7-4F10-ABDF-ADB1A85B5E4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1E352DF-CCBD-488F-BA4A-E184F51FCC3B}" type="presOf" srcId="{8A74EC8F-D9B7-4F10-ABDF-ADB1A85B5E47}" destId="{891ECBD0-F2AD-4AA6-8CDC-956054BEEECF}" srcOrd="0" destOrd="0" presId="urn:microsoft.com/office/officeart/2005/8/layout/list1"/>
    <dgm:cxn modelId="{1CD8B390-0794-44C0-B95D-34489B0E9963}" srcId="{948B1174-DE9B-4248-B144-DDAC67724186}" destId="{5F4F8F84-388D-496D-89FF-801B5D27E58C}" srcOrd="0" destOrd="0" parTransId="{B837D724-9AA2-4A32-B6C1-053A17FC5786}" sibTransId="{A23BEC04-4435-4FB9-8CAA-8B900F37A4B5}"/>
    <dgm:cxn modelId="{99533104-8C53-4711-91D8-F4D0C3324796}" type="presOf" srcId="{24174381-8DE8-4D8D-8846-D7E36C458F5A}" destId="{3F1174AC-71F3-4559-92C3-F686F9397829}" srcOrd="1" destOrd="0" presId="urn:microsoft.com/office/officeart/2005/8/layout/list1"/>
    <dgm:cxn modelId="{2F5EBF4C-0B30-4608-A9C2-961EA5DD5093}" srcId="{948B1174-DE9B-4248-B144-DDAC67724186}" destId="{72BCDF2D-E573-4E41-8E1F-919EAB2C7F7C}" srcOrd="3" destOrd="0" parTransId="{5C8B8E67-2ADA-4857-A9FE-E4C71FF87245}" sibTransId="{AD02B558-7B66-440A-B855-147517B7030A}"/>
    <dgm:cxn modelId="{4DABDBF3-B351-417E-B56E-7FC1C28CAECD}" type="presOf" srcId="{948B1174-DE9B-4248-B144-DDAC67724186}" destId="{9A1B1490-23D4-4191-B630-75CC1740A282}" srcOrd="0" destOrd="0" presId="urn:microsoft.com/office/officeart/2005/8/layout/list1"/>
    <dgm:cxn modelId="{98E6895B-3390-45CC-A89D-E4E41C4E12AB}" type="presOf" srcId="{24174381-8DE8-4D8D-8846-D7E36C458F5A}" destId="{C810FD5E-0E3E-4E61-97DA-FEFE39CCE339}" srcOrd="0" destOrd="0" presId="urn:microsoft.com/office/officeart/2005/8/layout/list1"/>
    <dgm:cxn modelId="{F106F1B9-2DB3-4CD7-BB50-A6ADB11AF550}" srcId="{948B1174-DE9B-4248-B144-DDAC67724186}" destId="{24174381-8DE8-4D8D-8846-D7E36C458F5A}" srcOrd="2" destOrd="0" parTransId="{0E3845E6-33F4-4216-926E-83E316AD0D05}" sibTransId="{3FE7F433-EF66-4F77-A843-AA88112EFF30}"/>
    <dgm:cxn modelId="{DBD635A6-F796-4EBC-8916-576BB95999A0}" type="presOf" srcId="{72BCDF2D-E573-4E41-8E1F-919EAB2C7F7C}" destId="{2D0C5FCC-D078-4099-B517-25406BA24259}" srcOrd="0" destOrd="0" presId="urn:microsoft.com/office/officeart/2005/8/layout/list1"/>
    <dgm:cxn modelId="{05A5CE43-A404-4D9A-BC02-A3D5F7AF5136}" type="presOf" srcId="{5F4F8F84-388D-496D-89FF-801B5D27E58C}" destId="{E8FEDDE6-9682-4139-A4C0-B004AE2AD03C}" srcOrd="1" destOrd="0" presId="urn:microsoft.com/office/officeart/2005/8/layout/list1"/>
    <dgm:cxn modelId="{5B9B5411-BC13-4943-87FF-FF8BBE2E8A3E}" type="presOf" srcId="{8A74EC8F-D9B7-4F10-ABDF-ADB1A85B5E47}" destId="{E9EB7F86-9296-497A-925E-6CFEDCED13D5}" srcOrd="1" destOrd="0" presId="urn:microsoft.com/office/officeart/2005/8/layout/list1"/>
    <dgm:cxn modelId="{F5880734-2CFF-4E73-9D00-2A45C9274F75}" srcId="{948B1174-DE9B-4248-B144-DDAC67724186}" destId="{8A74EC8F-D9B7-4F10-ABDF-ADB1A85B5E47}" srcOrd="4" destOrd="0" parTransId="{55500A72-41A2-4EBB-8D95-58B56BC27DA7}" sibTransId="{1F1F2C83-2A46-4D72-9F3E-4ADF2D3675B0}"/>
    <dgm:cxn modelId="{52611B85-216C-4BB6-9649-E122AFFBDECE}" type="presOf" srcId="{72BCDF2D-E573-4E41-8E1F-919EAB2C7F7C}" destId="{5D28375C-2F56-42ED-98A3-5911995110F3}" srcOrd="1" destOrd="0" presId="urn:microsoft.com/office/officeart/2005/8/layout/list1"/>
    <dgm:cxn modelId="{7899ABFB-3AA0-4F6E-994F-2D4783144E02}" type="presOf" srcId="{D2203715-04DB-4640-8627-CE0E25A63CE1}" destId="{CFAC5A9C-7394-4967-8E44-871ED1A86344}" srcOrd="0" destOrd="0" presId="urn:microsoft.com/office/officeart/2005/8/layout/list1"/>
    <dgm:cxn modelId="{45E55B19-40DF-4901-9A85-B42664753924}" type="presOf" srcId="{5F4F8F84-388D-496D-89FF-801B5D27E58C}" destId="{3E96FC43-9E72-47B5-B410-123D46A570D5}" srcOrd="0" destOrd="0" presId="urn:microsoft.com/office/officeart/2005/8/layout/list1"/>
    <dgm:cxn modelId="{81DEEE1C-C009-4724-959E-B745C6A9E4DA}" srcId="{948B1174-DE9B-4248-B144-DDAC67724186}" destId="{D2203715-04DB-4640-8627-CE0E25A63CE1}" srcOrd="1" destOrd="0" parTransId="{85F7EB43-477F-4E56-8DFD-099096AA3D03}" sibTransId="{65C422BF-270F-4CFB-AD0F-BF3323313FEE}"/>
    <dgm:cxn modelId="{2C6B478B-0963-4DA0-B1F2-4D72AD5A2083}" type="presOf" srcId="{D2203715-04DB-4640-8627-CE0E25A63CE1}" destId="{098C45C9-6F24-4DCD-A70A-445FB6EAF11B}" srcOrd="1" destOrd="0" presId="urn:microsoft.com/office/officeart/2005/8/layout/list1"/>
    <dgm:cxn modelId="{4DB0C32F-8598-4DEE-8AD6-AB673429E162}" type="presParOf" srcId="{9A1B1490-23D4-4191-B630-75CC1740A282}" destId="{A404EBBE-BC11-4319-BD45-2F21020A92A3}" srcOrd="0" destOrd="0" presId="urn:microsoft.com/office/officeart/2005/8/layout/list1"/>
    <dgm:cxn modelId="{094C25D4-F9B1-417D-B617-B679137B1A30}" type="presParOf" srcId="{A404EBBE-BC11-4319-BD45-2F21020A92A3}" destId="{3E96FC43-9E72-47B5-B410-123D46A570D5}" srcOrd="0" destOrd="0" presId="urn:microsoft.com/office/officeart/2005/8/layout/list1"/>
    <dgm:cxn modelId="{F1F3BCF3-539F-4FA2-92A0-F561E97D9126}" type="presParOf" srcId="{A404EBBE-BC11-4319-BD45-2F21020A92A3}" destId="{E8FEDDE6-9682-4139-A4C0-B004AE2AD03C}" srcOrd="1" destOrd="0" presId="urn:microsoft.com/office/officeart/2005/8/layout/list1"/>
    <dgm:cxn modelId="{70E6C908-91E9-4E4B-9089-2AAB2CAD6D68}" type="presParOf" srcId="{9A1B1490-23D4-4191-B630-75CC1740A282}" destId="{9727F322-250E-4B61-83A3-8F3EABB2D8B9}" srcOrd="1" destOrd="0" presId="urn:microsoft.com/office/officeart/2005/8/layout/list1"/>
    <dgm:cxn modelId="{0755BEED-21AD-4036-A47B-0EE4F7F9A1C2}" type="presParOf" srcId="{9A1B1490-23D4-4191-B630-75CC1740A282}" destId="{C0B2EF7D-1488-4F74-9BFD-D6BDAE92A47C}" srcOrd="2" destOrd="0" presId="urn:microsoft.com/office/officeart/2005/8/layout/list1"/>
    <dgm:cxn modelId="{01A04E3B-863F-493F-B277-291FA7FF50C5}" type="presParOf" srcId="{9A1B1490-23D4-4191-B630-75CC1740A282}" destId="{3D3C518A-E308-48A8-87F8-362E26994464}" srcOrd="3" destOrd="0" presId="urn:microsoft.com/office/officeart/2005/8/layout/list1"/>
    <dgm:cxn modelId="{DDD74546-22DB-4A02-BE99-874CB2DD0E19}" type="presParOf" srcId="{9A1B1490-23D4-4191-B630-75CC1740A282}" destId="{71C44185-B766-49D7-8D27-DD1EF5EA6D7A}" srcOrd="4" destOrd="0" presId="urn:microsoft.com/office/officeart/2005/8/layout/list1"/>
    <dgm:cxn modelId="{D0120B55-D508-47E9-A6C3-C69732879DD9}" type="presParOf" srcId="{71C44185-B766-49D7-8D27-DD1EF5EA6D7A}" destId="{CFAC5A9C-7394-4967-8E44-871ED1A86344}" srcOrd="0" destOrd="0" presId="urn:microsoft.com/office/officeart/2005/8/layout/list1"/>
    <dgm:cxn modelId="{775F1A7C-E3FF-41CB-93EF-F62EF5A773F9}" type="presParOf" srcId="{71C44185-B766-49D7-8D27-DD1EF5EA6D7A}" destId="{098C45C9-6F24-4DCD-A70A-445FB6EAF11B}" srcOrd="1" destOrd="0" presId="urn:microsoft.com/office/officeart/2005/8/layout/list1"/>
    <dgm:cxn modelId="{C8146836-1EF4-4AE5-8E4C-D1E65A90C112}" type="presParOf" srcId="{9A1B1490-23D4-4191-B630-75CC1740A282}" destId="{E66A022F-930C-4A69-A6AE-E92160703BA1}" srcOrd="5" destOrd="0" presId="urn:microsoft.com/office/officeart/2005/8/layout/list1"/>
    <dgm:cxn modelId="{75E7EAA3-700E-4E85-A54A-E6490D60F39E}" type="presParOf" srcId="{9A1B1490-23D4-4191-B630-75CC1740A282}" destId="{B84A8479-C695-4D79-8438-AA7562F870F9}" srcOrd="6" destOrd="0" presId="urn:microsoft.com/office/officeart/2005/8/layout/list1"/>
    <dgm:cxn modelId="{16E89A8F-2398-4208-9CA3-5F3573E8F2EF}" type="presParOf" srcId="{9A1B1490-23D4-4191-B630-75CC1740A282}" destId="{ED491D5F-4AA2-4FB7-9B78-630608D93626}" srcOrd="7" destOrd="0" presId="urn:microsoft.com/office/officeart/2005/8/layout/list1"/>
    <dgm:cxn modelId="{673700FF-B8B4-4214-B654-226508309964}" type="presParOf" srcId="{9A1B1490-23D4-4191-B630-75CC1740A282}" destId="{DF5D82DC-71B5-41A2-A1D8-96D7C9530875}" srcOrd="8" destOrd="0" presId="urn:microsoft.com/office/officeart/2005/8/layout/list1"/>
    <dgm:cxn modelId="{15687090-5A88-427B-8031-C98954465520}" type="presParOf" srcId="{DF5D82DC-71B5-41A2-A1D8-96D7C9530875}" destId="{C810FD5E-0E3E-4E61-97DA-FEFE39CCE339}" srcOrd="0" destOrd="0" presId="urn:microsoft.com/office/officeart/2005/8/layout/list1"/>
    <dgm:cxn modelId="{48A0FF91-F96E-4A11-B360-2475F56F54F5}" type="presParOf" srcId="{DF5D82DC-71B5-41A2-A1D8-96D7C9530875}" destId="{3F1174AC-71F3-4559-92C3-F686F9397829}" srcOrd="1" destOrd="0" presId="urn:microsoft.com/office/officeart/2005/8/layout/list1"/>
    <dgm:cxn modelId="{59C4593C-5778-46D1-998E-E3FEA12CD6A7}" type="presParOf" srcId="{9A1B1490-23D4-4191-B630-75CC1740A282}" destId="{53DD17BC-018A-4B21-AE09-FF2EC1ED20BB}" srcOrd="9" destOrd="0" presId="urn:microsoft.com/office/officeart/2005/8/layout/list1"/>
    <dgm:cxn modelId="{0AA7EF82-B7AB-49F3-9055-588190D18D0F}" type="presParOf" srcId="{9A1B1490-23D4-4191-B630-75CC1740A282}" destId="{9955FA4D-D1B3-4839-BE35-26138C921F42}" srcOrd="10" destOrd="0" presId="urn:microsoft.com/office/officeart/2005/8/layout/list1"/>
    <dgm:cxn modelId="{628A882A-4CD8-4D5B-9A81-D8269828D393}" type="presParOf" srcId="{9A1B1490-23D4-4191-B630-75CC1740A282}" destId="{FBB06959-7E35-4CC3-AC3F-78C629AE8B0B}" srcOrd="11" destOrd="0" presId="urn:microsoft.com/office/officeart/2005/8/layout/list1"/>
    <dgm:cxn modelId="{7411A467-EB59-473F-9CAA-17E577C199EC}" type="presParOf" srcId="{9A1B1490-23D4-4191-B630-75CC1740A282}" destId="{D2FFD804-8A70-46D7-8F7A-0BBDA2E4A119}" srcOrd="12" destOrd="0" presId="urn:microsoft.com/office/officeart/2005/8/layout/list1"/>
    <dgm:cxn modelId="{2F337A75-E100-4EB8-96D8-22F8FA65A3BA}" type="presParOf" srcId="{D2FFD804-8A70-46D7-8F7A-0BBDA2E4A119}" destId="{2D0C5FCC-D078-4099-B517-25406BA24259}" srcOrd="0" destOrd="0" presId="urn:microsoft.com/office/officeart/2005/8/layout/list1"/>
    <dgm:cxn modelId="{CC52A10D-3747-45CF-8208-EDBAEF10BC50}" type="presParOf" srcId="{D2FFD804-8A70-46D7-8F7A-0BBDA2E4A119}" destId="{5D28375C-2F56-42ED-98A3-5911995110F3}" srcOrd="1" destOrd="0" presId="urn:microsoft.com/office/officeart/2005/8/layout/list1"/>
    <dgm:cxn modelId="{53222A8A-B765-41B9-AB82-4F2F8C76999A}" type="presParOf" srcId="{9A1B1490-23D4-4191-B630-75CC1740A282}" destId="{08790B4F-6416-43D6-8776-0A4E90A756DF}" srcOrd="13" destOrd="0" presId="urn:microsoft.com/office/officeart/2005/8/layout/list1"/>
    <dgm:cxn modelId="{D949D697-6A04-4E5E-91DE-E500FA487231}" type="presParOf" srcId="{9A1B1490-23D4-4191-B630-75CC1740A282}" destId="{2F36E57D-F540-46D2-ACB1-26B08B837515}" srcOrd="14" destOrd="0" presId="urn:microsoft.com/office/officeart/2005/8/layout/list1"/>
    <dgm:cxn modelId="{F53A9060-3210-411E-8FFD-50DA2480794C}" type="presParOf" srcId="{9A1B1490-23D4-4191-B630-75CC1740A282}" destId="{706A1307-7D50-4C99-8B09-DB82F147C38B}" srcOrd="15" destOrd="0" presId="urn:microsoft.com/office/officeart/2005/8/layout/list1"/>
    <dgm:cxn modelId="{0EE5DFE7-D650-4D84-B0BB-B42CA8BCC20A}" type="presParOf" srcId="{9A1B1490-23D4-4191-B630-75CC1740A282}" destId="{0A366F8E-4E0E-411D-8377-7B7351E2CAAE}" srcOrd="16" destOrd="0" presId="urn:microsoft.com/office/officeart/2005/8/layout/list1"/>
    <dgm:cxn modelId="{9842B0D6-108F-4553-927C-47B09467A7FB}" type="presParOf" srcId="{0A366F8E-4E0E-411D-8377-7B7351E2CAAE}" destId="{891ECBD0-F2AD-4AA6-8CDC-956054BEEECF}" srcOrd="0" destOrd="0" presId="urn:microsoft.com/office/officeart/2005/8/layout/list1"/>
    <dgm:cxn modelId="{858F7661-AD46-4FEB-80C5-BE6EAD6E74B1}" type="presParOf" srcId="{0A366F8E-4E0E-411D-8377-7B7351E2CAAE}" destId="{E9EB7F86-9296-497A-925E-6CFEDCED13D5}" srcOrd="1" destOrd="0" presId="urn:microsoft.com/office/officeart/2005/8/layout/list1"/>
    <dgm:cxn modelId="{71266F7F-451C-4DA1-8188-AFD1A28F1193}" type="presParOf" srcId="{9A1B1490-23D4-4191-B630-75CC1740A282}" destId="{39565604-701F-4877-9E09-A780C1536EAF}" srcOrd="17" destOrd="0" presId="urn:microsoft.com/office/officeart/2005/8/layout/list1"/>
    <dgm:cxn modelId="{60F64892-143A-4EA6-B35C-520398D8E7EE}" type="presParOf" srcId="{9A1B1490-23D4-4191-B630-75CC1740A282}" destId="{EC4E67EF-07A9-43A1-B00C-782E52ADD1D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AC2BF29-AA8C-4DEA-AFAB-1080CDBD5061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2CE0FC2-1D7E-4242-9D0C-E802CA08253E}">
      <dgm:prSet phldrT="[Текст]"/>
      <dgm:spPr/>
      <dgm:t>
        <a:bodyPr/>
        <a:lstStyle/>
        <a:p>
          <a:r>
            <a:rPr lang="ru-RU" dirty="0" smtClean="0"/>
            <a:t>Территория, на которой сложилась ЧС</a:t>
          </a:r>
          <a:endParaRPr lang="ru-RU" dirty="0"/>
        </a:p>
      </dgm:t>
    </dgm:pt>
    <dgm:pt modelId="{3566B9ED-D5BA-492F-9B30-DD506CB70390}" type="parTrans" cxnId="{84ADF692-DC0A-4707-B485-4A2239C60267}">
      <dgm:prSet/>
      <dgm:spPr/>
    </dgm:pt>
    <dgm:pt modelId="{B1E1B447-04ED-4F9A-A4EE-C42F5C0E9108}" type="sibTrans" cxnId="{84ADF692-DC0A-4707-B485-4A2239C60267}">
      <dgm:prSet/>
      <dgm:spPr/>
    </dgm:pt>
    <dgm:pt modelId="{0B330459-9E5B-4AE9-8947-AB9F36DD68E5}" type="pres">
      <dgm:prSet presAssocID="{8AC2BF29-AA8C-4DEA-AFAB-1080CDBD50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2DFF02-7DE3-4746-8180-8D9AB57B710D}" type="pres">
      <dgm:prSet presAssocID="{92CE0FC2-1D7E-4242-9D0C-E802CA08253E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70B5BD-36BA-4259-A85A-04407DB134B4}" type="presOf" srcId="{92CE0FC2-1D7E-4242-9D0C-E802CA08253E}" destId="{982DFF02-7DE3-4746-8180-8D9AB57B710D}" srcOrd="0" destOrd="0" presId="urn:microsoft.com/office/officeart/2005/8/layout/default"/>
    <dgm:cxn modelId="{3B584A9B-73FD-4E42-82B1-0CDA43DCE519}" type="presOf" srcId="{8AC2BF29-AA8C-4DEA-AFAB-1080CDBD5061}" destId="{0B330459-9E5B-4AE9-8947-AB9F36DD68E5}" srcOrd="0" destOrd="0" presId="urn:microsoft.com/office/officeart/2005/8/layout/default"/>
    <dgm:cxn modelId="{84ADF692-DC0A-4707-B485-4A2239C60267}" srcId="{8AC2BF29-AA8C-4DEA-AFAB-1080CDBD5061}" destId="{92CE0FC2-1D7E-4242-9D0C-E802CA08253E}" srcOrd="0" destOrd="0" parTransId="{3566B9ED-D5BA-492F-9B30-DD506CB70390}" sibTransId="{B1E1B447-04ED-4F9A-A4EE-C42F5C0E9108}"/>
    <dgm:cxn modelId="{E80BB9A2-A750-4CEB-B79A-53A70A3B733B}" type="presParOf" srcId="{0B330459-9E5B-4AE9-8947-AB9F36DD68E5}" destId="{982DFF02-7DE3-4746-8180-8D9AB57B710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807E2C6E-556A-4640-BAF1-3014849C3CE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EEA27-637C-49E2-A1C6-F9D84B83B4A5}">
      <dgm:prSet phldrT="[Текст]"/>
      <dgm:spPr/>
      <dgm:t>
        <a:bodyPr/>
        <a:lstStyle/>
        <a:p>
          <a:pPr algn="ctr"/>
          <a:r>
            <a:rPr lang="ru-RU" dirty="0" smtClean="0"/>
            <a:t>БЖД рассматривает все опасности, с какими может столкнуться человек в процессе своей жизнедеятельности. </a:t>
          </a:r>
          <a:r>
            <a:rPr lang="ru-RU" smtClean="0"/>
            <a:t>Это основы </a:t>
          </a:r>
          <a:r>
            <a:rPr lang="ru-RU" dirty="0" smtClean="0"/>
            <a:t>личной, коллективной и государственной защиты.</a:t>
          </a:r>
          <a:endParaRPr lang="ru-RU" dirty="0"/>
        </a:p>
      </dgm:t>
    </dgm:pt>
    <dgm:pt modelId="{47728289-3B90-402B-B80D-9AAE153E5F6F}" type="parTrans" cxnId="{25748E03-2921-4312-A726-AB5F79776E68}">
      <dgm:prSet/>
      <dgm:spPr/>
      <dgm:t>
        <a:bodyPr/>
        <a:lstStyle/>
        <a:p>
          <a:endParaRPr lang="ru-RU"/>
        </a:p>
      </dgm:t>
    </dgm:pt>
    <dgm:pt modelId="{D2DBC1AA-FC92-4719-A228-60FD58F7FF8A}" type="sibTrans" cxnId="{25748E03-2921-4312-A726-AB5F79776E68}">
      <dgm:prSet/>
      <dgm:spPr/>
      <dgm:t>
        <a:bodyPr/>
        <a:lstStyle/>
        <a:p>
          <a:endParaRPr lang="ru-RU"/>
        </a:p>
      </dgm:t>
    </dgm:pt>
    <dgm:pt modelId="{C1AC90F3-DCC9-4488-AD36-C75C74CF6F78}" type="pres">
      <dgm:prSet presAssocID="{807E2C6E-556A-4640-BAF1-3014849C3C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5A2D57-92D9-4064-B18F-139C75765E35}" type="pres">
      <dgm:prSet presAssocID="{DCFEEA27-637C-49E2-A1C6-F9D84B83B4A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748E03-2921-4312-A726-AB5F79776E68}" srcId="{807E2C6E-556A-4640-BAF1-3014849C3CE5}" destId="{DCFEEA27-637C-49E2-A1C6-F9D84B83B4A5}" srcOrd="0" destOrd="0" parTransId="{47728289-3B90-402B-B80D-9AAE153E5F6F}" sibTransId="{D2DBC1AA-FC92-4719-A228-60FD58F7FF8A}"/>
    <dgm:cxn modelId="{8D491031-BC8D-49C2-83FE-D7D4F73C1FEF}" type="presOf" srcId="{DCFEEA27-637C-49E2-A1C6-F9D84B83B4A5}" destId="{825A2D57-92D9-4064-B18F-139C75765E35}" srcOrd="0" destOrd="0" presId="urn:microsoft.com/office/officeart/2005/8/layout/vList2"/>
    <dgm:cxn modelId="{E63C6D09-7D8C-49A5-98A0-5D97244B450B}" type="presOf" srcId="{807E2C6E-556A-4640-BAF1-3014849C3CE5}" destId="{C1AC90F3-DCC9-4488-AD36-C75C74CF6F78}" srcOrd="0" destOrd="0" presId="urn:microsoft.com/office/officeart/2005/8/layout/vList2"/>
    <dgm:cxn modelId="{642D1FA6-A5D5-4FED-BB5B-861C94226100}" type="presParOf" srcId="{C1AC90F3-DCC9-4488-AD36-C75C74CF6F78}" destId="{825A2D57-92D9-4064-B18F-139C75765E3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219B0C-4492-47A2-8E0F-AB5C2C738A7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AA8C4F-BDAB-48FA-A79D-12FAC5776608}">
      <dgm:prSet phldrT="[Текст]"/>
      <dgm:spPr/>
      <dgm:t>
        <a:bodyPr/>
        <a:lstStyle/>
        <a:p>
          <a:r>
            <a:rPr lang="ru-RU" dirty="0" smtClean="0"/>
            <a:t>Деятельность человека потенциально опасна</a:t>
          </a:r>
          <a:endParaRPr lang="ru-RU" dirty="0"/>
        </a:p>
      </dgm:t>
    </dgm:pt>
    <dgm:pt modelId="{32EFED08-4250-414D-9CA9-C3A2BF1009C4}" type="parTrans" cxnId="{4FA4DF38-DF13-46F5-A889-0D510891BE28}">
      <dgm:prSet/>
      <dgm:spPr/>
      <dgm:t>
        <a:bodyPr/>
        <a:lstStyle/>
        <a:p>
          <a:endParaRPr lang="ru-RU"/>
        </a:p>
      </dgm:t>
    </dgm:pt>
    <dgm:pt modelId="{DF9A8397-96BC-4C56-8E85-74D749986304}" type="sibTrans" cxnId="{4FA4DF38-DF13-46F5-A889-0D510891BE28}">
      <dgm:prSet/>
      <dgm:spPr/>
      <dgm:t>
        <a:bodyPr/>
        <a:lstStyle/>
        <a:p>
          <a:endParaRPr lang="ru-RU"/>
        </a:p>
      </dgm:t>
    </dgm:pt>
    <dgm:pt modelId="{436A9C47-96EC-4FF0-9F5A-3F4E142F97BD}" type="pres">
      <dgm:prSet presAssocID="{89219B0C-4492-47A2-8E0F-AB5C2C738A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CB6121-9083-41DC-9544-ACD33D8AD0BF}" type="pres">
      <dgm:prSet presAssocID="{5BAA8C4F-BDAB-48FA-A79D-12FAC577660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E576C8-76E1-4293-9098-9A17BDC681A9}" type="presOf" srcId="{5BAA8C4F-BDAB-48FA-A79D-12FAC5776608}" destId="{BFCB6121-9083-41DC-9544-ACD33D8AD0BF}" srcOrd="0" destOrd="0" presId="urn:microsoft.com/office/officeart/2005/8/layout/default"/>
    <dgm:cxn modelId="{4FA4DF38-DF13-46F5-A889-0D510891BE28}" srcId="{89219B0C-4492-47A2-8E0F-AB5C2C738A7B}" destId="{5BAA8C4F-BDAB-48FA-A79D-12FAC5776608}" srcOrd="0" destOrd="0" parTransId="{32EFED08-4250-414D-9CA9-C3A2BF1009C4}" sibTransId="{DF9A8397-96BC-4C56-8E85-74D749986304}"/>
    <dgm:cxn modelId="{C7E51C38-A03D-4925-BB9C-015F38B7741A}" type="presOf" srcId="{89219B0C-4492-47A2-8E0F-AB5C2C738A7B}" destId="{436A9C47-96EC-4FF0-9F5A-3F4E142F97BD}" srcOrd="0" destOrd="0" presId="urn:microsoft.com/office/officeart/2005/8/layout/default"/>
    <dgm:cxn modelId="{CC1A2CA9-18B1-43A3-A376-3B06E6432D36}" type="presParOf" srcId="{436A9C47-96EC-4FF0-9F5A-3F4E142F97BD}" destId="{BFCB6121-9083-41DC-9544-ACD33D8AD0BF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219B0C-4492-47A2-8E0F-AB5C2C738A7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AA8C4F-BDAB-48FA-A79D-12FAC5776608}">
      <dgm:prSet phldrT="[Текст]"/>
      <dgm:spPr/>
      <dgm:t>
        <a:bodyPr/>
        <a:lstStyle/>
        <a:p>
          <a:r>
            <a:rPr lang="ru-RU" dirty="0" smtClean="0"/>
            <a:t>Опасности</a:t>
          </a:r>
          <a:r>
            <a:rPr lang="ru-RU" baseline="0" dirty="0" smtClean="0"/>
            <a:t> – это то, что угрожает не только человеку, но и обществу, государству в целом</a:t>
          </a:r>
          <a:endParaRPr lang="ru-RU" dirty="0"/>
        </a:p>
      </dgm:t>
    </dgm:pt>
    <dgm:pt modelId="{32EFED08-4250-414D-9CA9-C3A2BF1009C4}" type="parTrans" cxnId="{4FA4DF38-DF13-46F5-A889-0D510891BE28}">
      <dgm:prSet/>
      <dgm:spPr/>
      <dgm:t>
        <a:bodyPr/>
        <a:lstStyle/>
        <a:p>
          <a:endParaRPr lang="ru-RU"/>
        </a:p>
      </dgm:t>
    </dgm:pt>
    <dgm:pt modelId="{DF9A8397-96BC-4C56-8E85-74D749986304}" type="sibTrans" cxnId="{4FA4DF38-DF13-46F5-A889-0D510891BE28}">
      <dgm:prSet/>
      <dgm:spPr/>
      <dgm:t>
        <a:bodyPr/>
        <a:lstStyle/>
        <a:p>
          <a:endParaRPr lang="ru-RU"/>
        </a:p>
      </dgm:t>
    </dgm:pt>
    <dgm:pt modelId="{436A9C47-96EC-4FF0-9F5A-3F4E142F97BD}" type="pres">
      <dgm:prSet presAssocID="{89219B0C-4492-47A2-8E0F-AB5C2C738A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CB6121-9083-41DC-9544-ACD33D8AD0BF}" type="pres">
      <dgm:prSet presAssocID="{5BAA8C4F-BDAB-48FA-A79D-12FAC577660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D7F7E2-01E3-4192-A36E-DA0F7083E2F6}" type="presOf" srcId="{89219B0C-4492-47A2-8E0F-AB5C2C738A7B}" destId="{436A9C47-96EC-4FF0-9F5A-3F4E142F97BD}" srcOrd="0" destOrd="0" presId="urn:microsoft.com/office/officeart/2005/8/layout/default"/>
    <dgm:cxn modelId="{5346AE59-185D-47AE-8418-BC048B3A51AA}" type="presOf" srcId="{5BAA8C4F-BDAB-48FA-A79D-12FAC5776608}" destId="{BFCB6121-9083-41DC-9544-ACD33D8AD0BF}" srcOrd="0" destOrd="0" presId="urn:microsoft.com/office/officeart/2005/8/layout/default"/>
    <dgm:cxn modelId="{4FA4DF38-DF13-46F5-A889-0D510891BE28}" srcId="{89219B0C-4492-47A2-8E0F-AB5C2C738A7B}" destId="{5BAA8C4F-BDAB-48FA-A79D-12FAC5776608}" srcOrd="0" destOrd="0" parTransId="{32EFED08-4250-414D-9CA9-C3A2BF1009C4}" sibTransId="{DF9A8397-96BC-4C56-8E85-74D749986304}"/>
    <dgm:cxn modelId="{DF2CD6AA-F556-4C71-AAC0-C974F06FE1EE}" type="presParOf" srcId="{436A9C47-96EC-4FF0-9F5A-3F4E142F97BD}" destId="{BFCB6121-9083-41DC-9544-ACD33D8AD0BF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219B0C-4492-47A2-8E0F-AB5C2C738A7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AA8C4F-BDAB-48FA-A79D-12FAC5776608}">
      <dgm:prSet phldrT="[Текст]"/>
      <dgm:spPr/>
      <dgm:t>
        <a:bodyPr/>
        <a:lstStyle/>
        <a:p>
          <a:r>
            <a:rPr lang="ru-RU" dirty="0" smtClean="0"/>
            <a:t>Безопасность</a:t>
          </a:r>
          <a:r>
            <a:rPr lang="ru-RU" baseline="0" dirty="0" smtClean="0"/>
            <a:t> – это такой уровень опасности, с которым на данном этапе научного и экономического развития можно смириться, - это приемлемый риск</a:t>
          </a:r>
          <a:endParaRPr lang="ru-RU" dirty="0"/>
        </a:p>
      </dgm:t>
    </dgm:pt>
    <dgm:pt modelId="{32EFED08-4250-414D-9CA9-C3A2BF1009C4}" type="parTrans" cxnId="{4FA4DF38-DF13-46F5-A889-0D510891BE28}">
      <dgm:prSet/>
      <dgm:spPr/>
      <dgm:t>
        <a:bodyPr/>
        <a:lstStyle/>
        <a:p>
          <a:endParaRPr lang="ru-RU"/>
        </a:p>
      </dgm:t>
    </dgm:pt>
    <dgm:pt modelId="{DF9A8397-96BC-4C56-8E85-74D749986304}" type="sibTrans" cxnId="{4FA4DF38-DF13-46F5-A889-0D510891BE28}">
      <dgm:prSet/>
      <dgm:spPr/>
      <dgm:t>
        <a:bodyPr/>
        <a:lstStyle/>
        <a:p>
          <a:endParaRPr lang="ru-RU"/>
        </a:p>
      </dgm:t>
    </dgm:pt>
    <dgm:pt modelId="{436A9C47-96EC-4FF0-9F5A-3F4E142F97BD}" type="pres">
      <dgm:prSet presAssocID="{89219B0C-4492-47A2-8E0F-AB5C2C738A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CB6121-9083-41DC-9544-ACD33D8AD0BF}" type="pres">
      <dgm:prSet presAssocID="{5BAA8C4F-BDAB-48FA-A79D-12FAC577660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033237-502F-449E-AE68-9AB72126A7A8}" type="presOf" srcId="{5BAA8C4F-BDAB-48FA-A79D-12FAC5776608}" destId="{BFCB6121-9083-41DC-9544-ACD33D8AD0BF}" srcOrd="0" destOrd="0" presId="urn:microsoft.com/office/officeart/2005/8/layout/default"/>
    <dgm:cxn modelId="{2696C795-E773-4399-9D5A-98D28E75D2FC}" type="presOf" srcId="{89219B0C-4492-47A2-8E0F-AB5C2C738A7B}" destId="{436A9C47-96EC-4FF0-9F5A-3F4E142F97BD}" srcOrd="0" destOrd="0" presId="urn:microsoft.com/office/officeart/2005/8/layout/default"/>
    <dgm:cxn modelId="{4FA4DF38-DF13-46F5-A889-0D510891BE28}" srcId="{89219B0C-4492-47A2-8E0F-AB5C2C738A7B}" destId="{5BAA8C4F-BDAB-48FA-A79D-12FAC5776608}" srcOrd="0" destOrd="0" parTransId="{32EFED08-4250-414D-9CA9-C3A2BF1009C4}" sibTransId="{DF9A8397-96BC-4C56-8E85-74D749986304}"/>
    <dgm:cxn modelId="{45F45391-76B9-4C83-8AC8-7254667F8E31}" type="presParOf" srcId="{436A9C47-96EC-4FF0-9F5A-3F4E142F97BD}" destId="{BFCB6121-9083-41DC-9544-ACD33D8AD0BF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219B0C-4492-47A2-8E0F-AB5C2C738A7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AA8C4F-BDAB-48FA-A79D-12FAC5776608}">
      <dgm:prSet phldrT="[Текст]"/>
      <dgm:spPr/>
      <dgm:t>
        <a:bodyPr/>
        <a:lstStyle/>
        <a:p>
          <a:r>
            <a:rPr lang="ru-RU" dirty="0" smtClean="0"/>
            <a:t>Опасности</a:t>
          </a:r>
          <a:r>
            <a:rPr lang="ru-RU" baseline="0" dirty="0" smtClean="0"/>
            <a:t> по своей природе вероятностны (случайны), потенциальны (скрыты), перманентны (постоянны) и тотальны (всеобщи)</a:t>
          </a:r>
          <a:endParaRPr lang="ru-RU" dirty="0"/>
        </a:p>
      </dgm:t>
    </dgm:pt>
    <dgm:pt modelId="{32EFED08-4250-414D-9CA9-C3A2BF1009C4}" type="parTrans" cxnId="{4FA4DF38-DF13-46F5-A889-0D510891BE28}">
      <dgm:prSet/>
      <dgm:spPr/>
      <dgm:t>
        <a:bodyPr/>
        <a:lstStyle/>
        <a:p>
          <a:endParaRPr lang="ru-RU"/>
        </a:p>
      </dgm:t>
    </dgm:pt>
    <dgm:pt modelId="{DF9A8397-96BC-4C56-8E85-74D749986304}" type="sibTrans" cxnId="{4FA4DF38-DF13-46F5-A889-0D510891BE28}">
      <dgm:prSet/>
      <dgm:spPr/>
      <dgm:t>
        <a:bodyPr/>
        <a:lstStyle/>
        <a:p>
          <a:endParaRPr lang="ru-RU"/>
        </a:p>
      </dgm:t>
    </dgm:pt>
    <dgm:pt modelId="{436A9C47-96EC-4FF0-9F5A-3F4E142F97BD}" type="pres">
      <dgm:prSet presAssocID="{89219B0C-4492-47A2-8E0F-AB5C2C738A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CB6121-9083-41DC-9544-ACD33D8AD0BF}" type="pres">
      <dgm:prSet presAssocID="{5BAA8C4F-BDAB-48FA-A79D-12FAC577660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36DEC-454F-4950-BEB5-644BFB5A6EF3}" type="presOf" srcId="{5BAA8C4F-BDAB-48FA-A79D-12FAC5776608}" destId="{BFCB6121-9083-41DC-9544-ACD33D8AD0BF}" srcOrd="0" destOrd="0" presId="urn:microsoft.com/office/officeart/2005/8/layout/default"/>
    <dgm:cxn modelId="{5A9968BD-4527-4B83-B81E-92AFBD36C58A}" type="presOf" srcId="{89219B0C-4492-47A2-8E0F-AB5C2C738A7B}" destId="{436A9C47-96EC-4FF0-9F5A-3F4E142F97BD}" srcOrd="0" destOrd="0" presId="urn:microsoft.com/office/officeart/2005/8/layout/default"/>
    <dgm:cxn modelId="{4FA4DF38-DF13-46F5-A889-0D510891BE28}" srcId="{89219B0C-4492-47A2-8E0F-AB5C2C738A7B}" destId="{5BAA8C4F-BDAB-48FA-A79D-12FAC5776608}" srcOrd="0" destOrd="0" parTransId="{32EFED08-4250-414D-9CA9-C3A2BF1009C4}" sibTransId="{DF9A8397-96BC-4C56-8E85-74D749986304}"/>
    <dgm:cxn modelId="{80B5EFCD-BA8F-4968-B963-BFEF992F3ECF}" type="presParOf" srcId="{436A9C47-96EC-4FF0-9F5A-3F4E142F97BD}" destId="{BFCB6121-9083-41DC-9544-ACD33D8AD0BF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9219B0C-4492-47A2-8E0F-AB5C2C738A7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AA8C4F-BDAB-48FA-A79D-12FAC5776608}">
      <dgm:prSet phldrT="[Текст]"/>
      <dgm:spPr/>
      <dgm:t>
        <a:bodyPr/>
        <a:lstStyle/>
        <a:p>
          <a:r>
            <a:rPr lang="ru-RU" dirty="0" smtClean="0"/>
            <a:t>Все</a:t>
          </a:r>
          <a:r>
            <a:rPr lang="ru-RU" baseline="0" dirty="0" smtClean="0"/>
            <a:t> опасности действуют в пространстве и времени – они есть всегда и везде</a:t>
          </a:r>
          <a:endParaRPr lang="ru-RU" dirty="0"/>
        </a:p>
      </dgm:t>
    </dgm:pt>
    <dgm:pt modelId="{32EFED08-4250-414D-9CA9-C3A2BF1009C4}" type="parTrans" cxnId="{4FA4DF38-DF13-46F5-A889-0D510891BE28}">
      <dgm:prSet/>
      <dgm:spPr/>
      <dgm:t>
        <a:bodyPr/>
        <a:lstStyle/>
        <a:p>
          <a:endParaRPr lang="ru-RU"/>
        </a:p>
      </dgm:t>
    </dgm:pt>
    <dgm:pt modelId="{DF9A8397-96BC-4C56-8E85-74D749986304}" type="sibTrans" cxnId="{4FA4DF38-DF13-46F5-A889-0D510891BE28}">
      <dgm:prSet/>
      <dgm:spPr/>
      <dgm:t>
        <a:bodyPr/>
        <a:lstStyle/>
        <a:p>
          <a:endParaRPr lang="ru-RU"/>
        </a:p>
      </dgm:t>
    </dgm:pt>
    <dgm:pt modelId="{436A9C47-96EC-4FF0-9F5A-3F4E142F97BD}" type="pres">
      <dgm:prSet presAssocID="{89219B0C-4492-47A2-8E0F-AB5C2C738A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CB6121-9083-41DC-9544-ACD33D8AD0BF}" type="pres">
      <dgm:prSet presAssocID="{5BAA8C4F-BDAB-48FA-A79D-12FAC577660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816064-C7E6-4585-BB0A-105E10B00006}" type="presOf" srcId="{89219B0C-4492-47A2-8E0F-AB5C2C738A7B}" destId="{436A9C47-96EC-4FF0-9F5A-3F4E142F97BD}" srcOrd="0" destOrd="0" presId="urn:microsoft.com/office/officeart/2005/8/layout/default"/>
    <dgm:cxn modelId="{4FA4DF38-DF13-46F5-A889-0D510891BE28}" srcId="{89219B0C-4492-47A2-8E0F-AB5C2C738A7B}" destId="{5BAA8C4F-BDAB-48FA-A79D-12FAC5776608}" srcOrd="0" destOrd="0" parTransId="{32EFED08-4250-414D-9CA9-C3A2BF1009C4}" sibTransId="{DF9A8397-96BC-4C56-8E85-74D749986304}"/>
    <dgm:cxn modelId="{9D1BA8DD-7E7D-4958-8E88-2E277BBA853B}" type="presOf" srcId="{5BAA8C4F-BDAB-48FA-A79D-12FAC5776608}" destId="{BFCB6121-9083-41DC-9544-ACD33D8AD0BF}" srcOrd="0" destOrd="0" presId="urn:microsoft.com/office/officeart/2005/8/layout/default"/>
    <dgm:cxn modelId="{CC6A8882-704E-4DE4-987E-BA90BF6ACB77}" type="presParOf" srcId="{436A9C47-96EC-4FF0-9F5A-3F4E142F97BD}" destId="{BFCB6121-9083-41DC-9544-ACD33D8AD0BF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9219B0C-4492-47A2-8E0F-AB5C2C738A7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AA8C4F-BDAB-48FA-A79D-12FAC5776608}">
      <dgm:prSet phldrT="[Текст]"/>
      <dgm:spPr/>
      <dgm:t>
        <a:bodyPr/>
        <a:lstStyle/>
        <a:p>
          <a:r>
            <a:rPr lang="ru-RU" dirty="0" smtClean="0"/>
            <a:t>Защиты</a:t>
          </a:r>
          <a:r>
            <a:rPr lang="ru-RU" baseline="0" dirty="0" smtClean="0"/>
            <a:t> от опасностей достигается совершенствованием средств и объектов защиты, применением защитных мер</a:t>
          </a:r>
          <a:endParaRPr lang="ru-RU" dirty="0"/>
        </a:p>
      </dgm:t>
    </dgm:pt>
    <dgm:pt modelId="{32EFED08-4250-414D-9CA9-C3A2BF1009C4}" type="parTrans" cxnId="{4FA4DF38-DF13-46F5-A889-0D510891BE28}">
      <dgm:prSet/>
      <dgm:spPr/>
      <dgm:t>
        <a:bodyPr/>
        <a:lstStyle/>
        <a:p>
          <a:endParaRPr lang="ru-RU"/>
        </a:p>
      </dgm:t>
    </dgm:pt>
    <dgm:pt modelId="{DF9A8397-96BC-4C56-8E85-74D749986304}" type="sibTrans" cxnId="{4FA4DF38-DF13-46F5-A889-0D510891BE28}">
      <dgm:prSet/>
      <dgm:spPr/>
      <dgm:t>
        <a:bodyPr/>
        <a:lstStyle/>
        <a:p>
          <a:endParaRPr lang="ru-RU"/>
        </a:p>
      </dgm:t>
    </dgm:pt>
    <dgm:pt modelId="{436A9C47-96EC-4FF0-9F5A-3F4E142F97BD}" type="pres">
      <dgm:prSet presAssocID="{89219B0C-4492-47A2-8E0F-AB5C2C738A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CB6121-9083-41DC-9544-ACD33D8AD0BF}" type="pres">
      <dgm:prSet presAssocID="{5BAA8C4F-BDAB-48FA-A79D-12FAC577660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89736C-0086-46BE-B410-81772D3C4BB6}" type="presOf" srcId="{89219B0C-4492-47A2-8E0F-AB5C2C738A7B}" destId="{436A9C47-96EC-4FF0-9F5A-3F4E142F97BD}" srcOrd="0" destOrd="0" presId="urn:microsoft.com/office/officeart/2005/8/layout/default"/>
    <dgm:cxn modelId="{4FA4DF38-DF13-46F5-A889-0D510891BE28}" srcId="{89219B0C-4492-47A2-8E0F-AB5C2C738A7B}" destId="{5BAA8C4F-BDAB-48FA-A79D-12FAC5776608}" srcOrd="0" destOrd="0" parTransId="{32EFED08-4250-414D-9CA9-C3A2BF1009C4}" sibTransId="{DF9A8397-96BC-4C56-8E85-74D749986304}"/>
    <dgm:cxn modelId="{A284A34A-506E-49FD-A1E1-95BDEEDA1997}" type="presOf" srcId="{5BAA8C4F-BDAB-48FA-A79D-12FAC5776608}" destId="{BFCB6121-9083-41DC-9544-ACD33D8AD0BF}" srcOrd="0" destOrd="0" presId="urn:microsoft.com/office/officeart/2005/8/layout/default"/>
    <dgm:cxn modelId="{347C3788-8B9C-4E37-A731-A3502CABCE58}" type="presParOf" srcId="{436A9C47-96EC-4FF0-9F5A-3F4E142F97BD}" destId="{BFCB6121-9083-41DC-9544-ACD33D8AD0BF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AC2BF29-AA8C-4DEA-AFAB-1080CDBD5061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1FBE8AA-0806-4F6E-92AF-93FBE7051D0D}">
      <dgm:prSet phldrT="[Текст]"/>
      <dgm:spPr/>
      <dgm:t>
        <a:bodyPr/>
        <a:lstStyle/>
        <a:p>
          <a:r>
            <a:rPr lang="ru-RU" dirty="0" smtClean="0"/>
            <a:t>Опасность – это явления, процессы, объекты, свойства предметов, способные в определенных условиях причинить ущерб здоровью человека, разрушительно действовать на определенную среду (природную,  социальную, производственную)</a:t>
          </a:r>
          <a:endParaRPr lang="ru-RU" dirty="0"/>
        </a:p>
      </dgm:t>
    </dgm:pt>
    <dgm:pt modelId="{D82F3DDE-5A63-4B1A-82E3-38F6198B2915}" type="parTrans" cxnId="{C8D7C9EB-732C-4A1D-8C80-072E9AA8B169}">
      <dgm:prSet/>
      <dgm:spPr/>
      <dgm:t>
        <a:bodyPr/>
        <a:lstStyle/>
        <a:p>
          <a:endParaRPr lang="ru-RU"/>
        </a:p>
      </dgm:t>
    </dgm:pt>
    <dgm:pt modelId="{A34D64C0-C1E5-438E-A061-81BB741F83F5}" type="sibTrans" cxnId="{C8D7C9EB-732C-4A1D-8C80-072E9AA8B169}">
      <dgm:prSet/>
      <dgm:spPr/>
      <dgm:t>
        <a:bodyPr/>
        <a:lstStyle/>
        <a:p>
          <a:endParaRPr lang="ru-RU"/>
        </a:p>
      </dgm:t>
    </dgm:pt>
    <dgm:pt modelId="{0B330459-9E5B-4AE9-8947-AB9F36DD68E5}" type="pres">
      <dgm:prSet presAssocID="{8AC2BF29-AA8C-4DEA-AFAB-1080CDBD50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7D0A1B-CC01-43A4-87DD-5EAD7C17F9FB}" type="pres">
      <dgm:prSet presAssocID="{01FBE8AA-0806-4F6E-92AF-93FBE7051D0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A6F4A6-728C-4AA9-B7AE-A6F73B9B7E9B}" type="presOf" srcId="{8AC2BF29-AA8C-4DEA-AFAB-1080CDBD5061}" destId="{0B330459-9E5B-4AE9-8947-AB9F36DD68E5}" srcOrd="0" destOrd="0" presId="urn:microsoft.com/office/officeart/2005/8/layout/default"/>
    <dgm:cxn modelId="{C8D7C9EB-732C-4A1D-8C80-072E9AA8B169}" srcId="{8AC2BF29-AA8C-4DEA-AFAB-1080CDBD5061}" destId="{01FBE8AA-0806-4F6E-92AF-93FBE7051D0D}" srcOrd="0" destOrd="0" parTransId="{D82F3DDE-5A63-4B1A-82E3-38F6198B2915}" sibTransId="{A34D64C0-C1E5-438E-A061-81BB741F83F5}"/>
    <dgm:cxn modelId="{6014F836-D45E-4B66-9127-386775D257DA}" type="presOf" srcId="{01FBE8AA-0806-4F6E-92AF-93FBE7051D0D}" destId="{BD7D0A1B-CC01-43A4-87DD-5EAD7C17F9FB}" srcOrd="0" destOrd="0" presId="urn:microsoft.com/office/officeart/2005/8/layout/default"/>
    <dgm:cxn modelId="{BDC731ED-D437-4441-BCF5-9894A28E3D76}" type="presParOf" srcId="{0B330459-9E5B-4AE9-8947-AB9F36DD68E5}" destId="{BD7D0A1B-CC01-43A4-87DD-5EAD7C17F9FB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6507A5-6BA4-42C2-A145-2BE6A9135180}">
      <dsp:nvSpPr>
        <dsp:cNvPr id="0" name=""/>
        <dsp:cNvSpPr/>
      </dsp:nvSpPr>
      <dsp:spPr>
        <a:xfrm>
          <a:off x="0" y="438955"/>
          <a:ext cx="8229600" cy="119175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Личность – ее права и свободы</a:t>
          </a:r>
          <a:endParaRPr lang="ru-RU" sz="3000" b="1" kern="1200" dirty="0"/>
        </a:p>
      </dsp:txBody>
      <dsp:txXfrm>
        <a:off x="0" y="438955"/>
        <a:ext cx="8229600" cy="1191754"/>
      </dsp:txXfrm>
    </dsp:sp>
    <dsp:sp modelId="{3D98F06D-C48A-4CE9-84DE-187D4F614B71}">
      <dsp:nvSpPr>
        <dsp:cNvPr id="0" name=""/>
        <dsp:cNvSpPr/>
      </dsp:nvSpPr>
      <dsp:spPr>
        <a:xfrm>
          <a:off x="0" y="1717110"/>
          <a:ext cx="8229600" cy="119175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Общество – его материальные и духовные ценности</a:t>
          </a:r>
          <a:endParaRPr lang="ru-RU" sz="3000" b="1" kern="1200" dirty="0"/>
        </a:p>
      </dsp:txBody>
      <dsp:txXfrm>
        <a:off x="0" y="1717110"/>
        <a:ext cx="8229600" cy="1191754"/>
      </dsp:txXfrm>
    </dsp:sp>
    <dsp:sp modelId="{CFAC1F9D-817E-4AAB-97FD-AF771DDD2BF5}">
      <dsp:nvSpPr>
        <dsp:cNvPr id="0" name=""/>
        <dsp:cNvSpPr/>
      </dsp:nvSpPr>
      <dsp:spPr>
        <a:xfrm>
          <a:off x="0" y="2995264"/>
          <a:ext cx="8229600" cy="119175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Государство – его конституционный строй, суверенитет и территориальная целостность</a:t>
          </a:r>
          <a:endParaRPr lang="ru-RU" sz="3000" b="1" kern="1200" dirty="0"/>
        </a:p>
      </dsp:txBody>
      <dsp:txXfrm>
        <a:off x="0" y="2995264"/>
        <a:ext cx="8229600" cy="119175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7D0A1B-CC01-43A4-87DD-5EAD7C17F9FB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Процесс</a:t>
          </a:r>
          <a:r>
            <a:rPr lang="ru-RU" sz="3200" kern="1200" baseline="0" dirty="0" smtClean="0"/>
            <a:t> обнаружения и установления количественных, временн</a:t>
          </a:r>
          <a:r>
            <a:rPr lang="ru-RU" sz="3200" i="1" kern="1200" baseline="0" dirty="0" smtClean="0"/>
            <a:t>ы</a:t>
          </a:r>
          <a:r>
            <a:rPr lang="ru-RU" sz="3200" kern="1200" baseline="0" dirty="0" smtClean="0"/>
            <a:t>х, пространственных и иных характеристик, необходимых и достаточных для разработки профилактических и оперативных мероприятий, направленных на предупреждение реализации опасностей и обеспечение нормальной жизнедеятельности.</a:t>
          </a:r>
          <a:endParaRPr lang="ru-RU" sz="3200" kern="1200" dirty="0"/>
        </a:p>
      </dsp:txBody>
      <dsp:txXfrm>
        <a:off x="261193" y="823"/>
        <a:ext cx="7707213" cy="4624327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7D0A1B-CC01-43A4-87DD-5EAD7C17F9FB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/>
            <a:t>Защищенность</a:t>
          </a:r>
          <a:r>
            <a:rPr lang="ru-RU" sz="5200" kern="1200" baseline="0" dirty="0" smtClean="0"/>
            <a:t> жизненно важных интересов личности, общества и государства от внешних и внутренних угроз.</a:t>
          </a:r>
          <a:endParaRPr lang="ru-RU" sz="5200" kern="1200" dirty="0"/>
        </a:p>
      </dsp:txBody>
      <dsp:txXfrm>
        <a:off x="261193" y="823"/>
        <a:ext cx="7707213" cy="4624327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7D0A1B-CC01-43A4-87DD-5EAD7C17F9FB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Совокупность</a:t>
          </a:r>
          <a:r>
            <a:rPr lang="ru-RU" sz="5000" kern="1200" baseline="0" dirty="0" smtClean="0"/>
            <a:t> условий и факторов, создающих опасность жизненно важным интересам личности, общества и государства </a:t>
          </a:r>
          <a:endParaRPr lang="ru-RU" sz="5000" kern="1200" dirty="0"/>
        </a:p>
      </dsp:txBody>
      <dsp:txXfrm>
        <a:off x="261193" y="823"/>
        <a:ext cx="7707213" cy="4624327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7D0A1B-CC01-43A4-87DD-5EAD7C17F9FB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/>
            <a:t>Государство, осуществляющее функции в этой области через органы законодательной, исполнительной и судебной властей.</a:t>
          </a:r>
          <a:endParaRPr lang="ru-RU" sz="4900" kern="1200" dirty="0"/>
        </a:p>
      </dsp:txBody>
      <dsp:txXfrm>
        <a:off x="261193" y="823"/>
        <a:ext cx="7707213" cy="4624327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2DFF02-7DE3-4746-8180-8D9AB57B710D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Опасное техногенное происшествие, создающее на определенной территории или объекте угрозу жизни, здоровью и имуществу людей и могущее приводить к разрушению зданий, сооружений, оборудования и транспортных средств, нарушению производственного и транспортного процесса, гибели и нарушению здоровья людей, а также причинению ущерба окружающей природной среде</a:t>
          </a:r>
          <a:endParaRPr lang="ru-RU" sz="2900" kern="1200" dirty="0"/>
        </a:p>
      </dsp:txBody>
      <dsp:txXfrm>
        <a:off x="261193" y="823"/>
        <a:ext cx="7707213" cy="4624327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2DFF02-7DE3-4746-8180-8D9AB57B710D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Совокупность</a:t>
          </a:r>
          <a:r>
            <a:rPr lang="ru-RU" sz="6500" kern="1200" baseline="0" dirty="0" smtClean="0"/>
            <a:t> всех видов и форм деятельности человека</a:t>
          </a:r>
          <a:endParaRPr lang="ru-RU" sz="6500" kern="1200" dirty="0"/>
        </a:p>
      </dsp:txBody>
      <dsp:txXfrm>
        <a:off x="261193" y="823"/>
        <a:ext cx="7707213" cy="4624327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2DFF02-7DE3-4746-8180-8D9AB57B710D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Событие</a:t>
          </a:r>
          <a:r>
            <a:rPr lang="ru-RU" sz="4300" kern="1200" baseline="0" dirty="0" smtClean="0"/>
            <a:t> с трагическими последствиями (погибло не &lt; 100 человек, не &lt; 400 получили ранения, не &lt; 35 т.ч. были эвакуированы, не &lt; 70 т.ч. остались без источников питьевой воды)</a:t>
          </a:r>
          <a:endParaRPr lang="ru-RU" sz="4300" kern="1200" dirty="0"/>
        </a:p>
      </dsp:txBody>
      <dsp:txXfrm>
        <a:off x="261193" y="823"/>
        <a:ext cx="7707213" cy="4624327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2DFF02-7DE3-4746-8180-8D9AB57B710D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Разрушительное</a:t>
          </a:r>
          <a:r>
            <a:rPr lang="ru-RU" sz="3400" kern="1200" baseline="0" dirty="0" smtClean="0"/>
            <a:t> природное и/или природно-антропогенное явление значительного масштаба, в результате которого может возникнуть или возникла угроза жизни и здоровью людей, может произойти разрушение или уничтожение материальных ценностей и компонентов окружающей среды.</a:t>
          </a:r>
          <a:endParaRPr lang="ru-RU" sz="3400" kern="1200" dirty="0"/>
        </a:p>
      </dsp:txBody>
      <dsp:txXfrm>
        <a:off x="261193" y="823"/>
        <a:ext cx="7707213" cy="4624327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2DFF02-7DE3-4746-8180-8D9AB57B710D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потери в производственной и непроизводственной сфере жизнедеятельности человека, вред окружающей природной среде, причиненные в результате аварии, природного стихийного бедствия, ЧС и исчисляемые в денежном эквиваленте.</a:t>
          </a:r>
          <a:endParaRPr lang="ru-RU" sz="3800" kern="1200" dirty="0"/>
        </a:p>
      </dsp:txBody>
      <dsp:txXfrm>
        <a:off x="261193" y="823"/>
        <a:ext cx="7707213" cy="4624327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2DFF02-7DE3-4746-8180-8D9AB57B710D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Неожиданная, внезапно возникшая обстановка на определенной территории или объекте экономики в результате аварии, катастрофы, опасного природного явления или стихийного бедствия, которые могут привести к человеческим жертвам, ущербу здоровью людей или окружающей среде, материальным потерям и нарушению жизнедеятельности людей.</a:t>
          </a:r>
          <a:endParaRPr lang="ru-RU" sz="3100" kern="1200" dirty="0"/>
        </a:p>
      </dsp:txBody>
      <dsp:txXfrm>
        <a:off x="261193" y="823"/>
        <a:ext cx="7707213" cy="46243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B2EF7D-1488-4F74-9BFD-D6BDAE92A47C}">
      <dsp:nvSpPr>
        <dsp:cNvPr id="0" name=""/>
        <dsp:cNvSpPr/>
      </dsp:nvSpPr>
      <dsp:spPr>
        <a:xfrm>
          <a:off x="0" y="888036"/>
          <a:ext cx="8784976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8FEDDE6-9682-4139-A4C0-B004AE2AD03C}">
      <dsp:nvSpPr>
        <dsp:cNvPr id="0" name=""/>
        <dsp:cNvSpPr/>
      </dsp:nvSpPr>
      <dsp:spPr>
        <a:xfrm>
          <a:off x="430240" y="47068"/>
          <a:ext cx="8350560" cy="92952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Анализ источников и причин возникновения опасностей, прогнозирование и оценка их воздействия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30240" y="47068"/>
        <a:ext cx="8350560" cy="929527"/>
      </dsp:txXfrm>
    </dsp:sp>
    <dsp:sp modelId="{B84A8479-C695-4D79-8438-AA7562F870F9}">
      <dsp:nvSpPr>
        <dsp:cNvPr id="0" name=""/>
        <dsp:cNvSpPr/>
      </dsp:nvSpPr>
      <dsp:spPr>
        <a:xfrm>
          <a:off x="0" y="1912603"/>
          <a:ext cx="8784976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hueOff val="-1507785"/>
              <a:satOff val="10526"/>
              <a:lumOff val="1127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98C45C9-6F24-4DCD-A70A-445FB6EAF11B}">
      <dsp:nvSpPr>
        <dsp:cNvPr id="0" name=""/>
        <dsp:cNvSpPr/>
      </dsp:nvSpPr>
      <dsp:spPr>
        <a:xfrm>
          <a:off x="430240" y="1071636"/>
          <a:ext cx="8350560" cy="929527"/>
        </a:xfrm>
        <a:prstGeom prst="roundRect">
          <a:avLst/>
        </a:prstGeom>
        <a:gradFill rotWithShape="0">
          <a:gsLst>
            <a:gs pos="0">
              <a:schemeClr val="accent4">
                <a:hueOff val="-1507785"/>
                <a:satOff val="10526"/>
                <a:lumOff val="1127"/>
                <a:alphaOff val="0"/>
                <a:shade val="47500"/>
                <a:satMod val="137000"/>
              </a:schemeClr>
            </a:gs>
            <a:gs pos="55000">
              <a:schemeClr val="accent4">
                <a:hueOff val="-1507785"/>
                <a:satOff val="10526"/>
                <a:lumOff val="1127"/>
                <a:alphaOff val="0"/>
                <a:shade val="69000"/>
                <a:satMod val="137000"/>
              </a:schemeClr>
            </a:gs>
            <a:gs pos="100000">
              <a:schemeClr val="accent4">
                <a:hueOff val="-1507785"/>
                <a:satOff val="10526"/>
                <a:lumOff val="1127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Разработка эффективных систем и методов профилактики опасностей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30240" y="1071636"/>
        <a:ext cx="8350560" cy="929527"/>
      </dsp:txXfrm>
    </dsp:sp>
    <dsp:sp modelId="{9955FA4D-D1B3-4839-BE35-26138C921F42}">
      <dsp:nvSpPr>
        <dsp:cNvPr id="0" name=""/>
        <dsp:cNvSpPr/>
      </dsp:nvSpPr>
      <dsp:spPr>
        <a:xfrm>
          <a:off x="0" y="2937171"/>
          <a:ext cx="8784976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hueOff val="-3015570"/>
              <a:satOff val="21052"/>
              <a:lumOff val="2255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F1174AC-71F3-4559-92C3-F686F9397829}">
      <dsp:nvSpPr>
        <dsp:cNvPr id="0" name=""/>
        <dsp:cNvSpPr/>
      </dsp:nvSpPr>
      <dsp:spPr>
        <a:xfrm>
          <a:off x="430240" y="2096203"/>
          <a:ext cx="8350560" cy="929527"/>
        </a:xfrm>
        <a:prstGeom prst="roundRect">
          <a:avLst/>
        </a:prstGeom>
        <a:gradFill rotWithShape="0">
          <a:gsLst>
            <a:gs pos="0">
              <a:schemeClr val="accent4">
                <a:hueOff val="-3015570"/>
                <a:satOff val="21052"/>
                <a:lumOff val="2255"/>
                <a:alphaOff val="0"/>
                <a:shade val="47500"/>
                <a:satMod val="137000"/>
              </a:schemeClr>
            </a:gs>
            <a:gs pos="55000">
              <a:schemeClr val="accent4">
                <a:hueOff val="-3015570"/>
                <a:satOff val="21052"/>
                <a:lumOff val="2255"/>
                <a:alphaOff val="0"/>
                <a:shade val="69000"/>
                <a:satMod val="137000"/>
              </a:schemeClr>
            </a:gs>
            <a:gs pos="100000">
              <a:schemeClr val="accent4">
                <a:hueOff val="-3015570"/>
                <a:satOff val="21052"/>
                <a:lumOff val="2255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Организация систем мониторинга и контроля опасностей и управление состоянием безопасности </a:t>
          </a:r>
          <a:r>
            <a:rPr lang="ru-RU" sz="2400" b="1" kern="1200" dirty="0" err="1" smtClean="0">
              <a:solidFill>
                <a:schemeClr val="tx1"/>
              </a:solidFill>
            </a:rPr>
            <a:t>техносферы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30240" y="2096203"/>
        <a:ext cx="8350560" cy="929527"/>
      </dsp:txXfrm>
    </dsp:sp>
    <dsp:sp modelId="{2F36E57D-F540-46D2-ACB1-26B08B837515}">
      <dsp:nvSpPr>
        <dsp:cNvPr id="0" name=""/>
        <dsp:cNvSpPr/>
      </dsp:nvSpPr>
      <dsp:spPr>
        <a:xfrm>
          <a:off x="0" y="3961738"/>
          <a:ext cx="8784976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hueOff val="-4523356"/>
              <a:satOff val="31579"/>
              <a:lumOff val="3382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D28375C-2F56-42ED-98A3-5911995110F3}">
      <dsp:nvSpPr>
        <dsp:cNvPr id="0" name=""/>
        <dsp:cNvSpPr/>
      </dsp:nvSpPr>
      <dsp:spPr>
        <a:xfrm>
          <a:off x="430240" y="3120771"/>
          <a:ext cx="8350560" cy="929527"/>
        </a:xfrm>
        <a:prstGeom prst="roundRect">
          <a:avLst/>
        </a:prstGeom>
        <a:gradFill rotWithShape="0">
          <a:gsLst>
            <a:gs pos="0">
              <a:schemeClr val="accent4">
                <a:hueOff val="-4523356"/>
                <a:satOff val="31579"/>
                <a:lumOff val="3382"/>
                <a:alphaOff val="0"/>
                <a:shade val="47500"/>
                <a:satMod val="137000"/>
              </a:schemeClr>
            </a:gs>
            <a:gs pos="55000">
              <a:schemeClr val="accent4">
                <a:hueOff val="-4523356"/>
                <a:satOff val="31579"/>
                <a:lumOff val="3382"/>
                <a:alphaOff val="0"/>
                <a:shade val="69000"/>
                <a:satMod val="137000"/>
              </a:schemeClr>
            </a:gs>
            <a:gs pos="100000">
              <a:schemeClr val="accent4">
                <a:hueOff val="-4523356"/>
                <a:satOff val="31579"/>
                <a:lumOff val="3382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Разработка и реализация мер по ликвидации последствий проявления опасностей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30240" y="3120771"/>
        <a:ext cx="8350560" cy="929527"/>
      </dsp:txXfrm>
    </dsp:sp>
    <dsp:sp modelId="{EC4E67EF-07A9-43A1-B00C-782E52ADD1D4}">
      <dsp:nvSpPr>
        <dsp:cNvPr id="0" name=""/>
        <dsp:cNvSpPr/>
      </dsp:nvSpPr>
      <dsp:spPr>
        <a:xfrm>
          <a:off x="0" y="4986306"/>
          <a:ext cx="8784976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hueOff val="-6031141"/>
              <a:satOff val="42105"/>
              <a:lumOff val="4509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9EB7F86-9296-497A-925E-6CFEDCED13D5}">
      <dsp:nvSpPr>
        <dsp:cNvPr id="0" name=""/>
        <dsp:cNvSpPr/>
      </dsp:nvSpPr>
      <dsp:spPr>
        <a:xfrm>
          <a:off x="430240" y="4145338"/>
          <a:ext cx="8350560" cy="929527"/>
        </a:xfrm>
        <a:prstGeom prst="roundRect">
          <a:avLst/>
        </a:prstGeom>
        <a:gradFill rotWithShape="0">
          <a:gsLst>
            <a:gs pos="0">
              <a:schemeClr val="accent4">
                <a:hueOff val="-6031141"/>
                <a:satOff val="42105"/>
                <a:lumOff val="4509"/>
                <a:alphaOff val="0"/>
                <a:shade val="47500"/>
                <a:satMod val="137000"/>
              </a:schemeClr>
            </a:gs>
            <a:gs pos="55000">
              <a:schemeClr val="accent4">
                <a:hueOff val="-6031141"/>
                <a:satOff val="42105"/>
                <a:lumOff val="4509"/>
                <a:alphaOff val="0"/>
                <a:shade val="69000"/>
                <a:satMod val="137000"/>
              </a:schemeClr>
            </a:gs>
            <a:gs pos="100000">
              <a:schemeClr val="accent4">
                <a:hueOff val="-6031141"/>
                <a:satOff val="42105"/>
                <a:lumOff val="4509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Организация обучения населения основам безопасности и подготовку специалистов БЖД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30240" y="4145338"/>
        <a:ext cx="8350560" cy="929527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2DFF02-7DE3-4746-8180-8D9AB57B710D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Территория, на которой сложилась ЧС</a:t>
          </a:r>
          <a:endParaRPr lang="ru-RU" sz="6500" kern="1200" dirty="0"/>
        </a:p>
      </dsp:txBody>
      <dsp:txXfrm>
        <a:off x="261193" y="823"/>
        <a:ext cx="7707213" cy="4624327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5A2D57-92D9-4064-B18F-139C75765E35}">
      <dsp:nvSpPr>
        <dsp:cNvPr id="0" name=""/>
        <dsp:cNvSpPr/>
      </dsp:nvSpPr>
      <dsp:spPr>
        <a:xfrm>
          <a:off x="0" y="150827"/>
          <a:ext cx="8229600" cy="4324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БЖД рассматривает все опасности, с какими может столкнуться человек в процессе своей жизнедеятельности. </a:t>
          </a:r>
          <a:r>
            <a:rPr lang="ru-RU" sz="4200" kern="1200" smtClean="0"/>
            <a:t>Это основы </a:t>
          </a:r>
          <a:r>
            <a:rPr lang="ru-RU" sz="4200" kern="1200" dirty="0" smtClean="0"/>
            <a:t>личной, коллективной и государственной защиты.</a:t>
          </a:r>
          <a:endParaRPr lang="ru-RU" sz="4200" kern="1200" dirty="0"/>
        </a:p>
      </dsp:txBody>
      <dsp:txXfrm>
        <a:off x="0" y="150827"/>
        <a:ext cx="8229600" cy="43243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CB6121-9083-41DC-9544-ACD33D8AD0BF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Деятельность человека потенциально опасна</a:t>
          </a:r>
          <a:endParaRPr lang="ru-RU" sz="6500" kern="1200" dirty="0"/>
        </a:p>
      </dsp:txBody>
      <dsp:txXfrm>
        <a:off x="261193" y="823"/>
        <a:ext cx="7707213" cy="462432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CB6121-9083-41DC-9544-ACD33D8AD0BF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/>
            <a:t>Опасности</a:t>
          </a:r>
          <a:r>
            <a:rPr lang="ru-RU" sz="5900" kern="1200" baseline="0" dirty="0" smtClean="0"/>
            <a:t> – это то, что угрожает не только человеку, но и обществу, государству в целом</a:t>
          </a:r>
          <a:endParaRPr lang="ru-RU" sz="5900" kern="1200" dirty="0"/>
        </a:p>
      </dsp:txBody>
      <dsp:txXfrm>
        <a:off x="261193" y="823"/>
        <a:ext cx="7707213" cy="462432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CB6121-9083-41DC-9544-ACD33D8AD0BF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Безопасность</a:t>
          </a:r>
          <a:r>
            <a:rPr lang="ru-RU" sz="4700" kern="1200" baseline="0" dirty="0" smtClean="0"/>
            <a:t> – это такой уровень опасности, с которым на данном этапе научного и экономического развития можно смириться, - это приемлемый риск</a:t>
          </a:r>
          <a:endParaRPr lang="ru-RU" sz="4700" kern="1200" dirty="0"/>
        </a:p>
      </dsp:txBody>
      <dsp:txXfrm>
        <a:off x="261193" y="823"/>
        <a:ext cx="7707213" cy="462432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CB6121-9083-41DC-9544-ACD33D8AD0BF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Опасности</a:t>
          </a:r>
          <a:r>
            <a:rPr lang="ru-RU" sz="5000" kern="1200" baseline="0" dirty="0" smtClean="0"/>
            <a:t> по своей природе вероятностны (случайны), потенциальны (скрыты), перманентны (постоянны) и тотальны (всеобщи)</a:t>
          </a:r>
          <a:endParaRPr lang="ru-RU" sz="5000" kern="1200" dirty="0"/>
        </a:p>
      </dsp:txBody>
      <dsp:txXfrm>
        <a:off x="261193" y="823"/>
        <a:ext cx="7707213" cy="462432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CB6121-9083-41DC-9544-ACD33D8AD0BF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/>
            <a:t>Все</a:t>
          </a:r>
          <a:r>
            <a:rPr lang="ru-RU" sz="5900" kern="1200" baseline="0" dirty="0" smtClean="0"/>
            <a:t> опасности действуют в пространстве и времени – они есть всегда и везде</a:t>
          </a:r>
          <a:endParaRPr lang="ru-RU" sz="5900" kern="1200" dirty="0"/>
        </a:p>
      </dsp:txBody>
      <dsp:txXfrm>
        <a:off x="261193" y="823"/>
        <a:ext cx="7707213" cy="462432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CB6121-9083-41DC-9544-ACD33D8AD0BF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Защиты</a:t>
          </a:r>
          <a:r>
            <a:rPr lang="ru-RU" sz="5000" kern="1200" baseline="0" dirty="0" smtClean="0"/>
            <a:t> от опасностей достигается совершенствованием средств и объектов защиты, применением защитных мер</a:t>
          </a:r>
          <a:endParaRPr lang="ru-RU" sz="5000" kern="1200" dirty="0"/>
        </a:p>
      </dsp:txBody>
      <dsp:txXfrm>
        <a:off x="261193" y="823"/>
        <a:ext cx="7707213" cy="462432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7D0A1B-CC01-43A4-87DD-5EAD7C17F9FB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Опасность – это явления, процессы, объекты, свойства предметов, способные в определенных условиях причинить ущерб здоровью человека, разрушительно действовать на определенную среду (природную,  социальную, производственную)</a:t>
          </a:r>
          <a:endParaRPr lang="ru-RU" sz="3800" kern="1200" dirty="0"/>
        </a:p>
      </dsp:txBody>
      <dsp:txXfrm>
        <a:off x="261193" y="823"/>
        <a:ext cx="7707213" cy="4624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8077200" cy="25363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Безопасность жизнедеятельности и ее основные положения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077200" cy="149961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Лекция 1.  Тема 1:</a:t>
            </a: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Положение 2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Положение 3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Положение 4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Положение 5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Положение 6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Основные понятия в курсе «Безопасность жизнедеятельности»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Идентификация опасностей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Безопасность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Угроза безопасности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Субъект безопасности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Рассмотреть основные теоретико-методологические основания курса «Безопасность жизнедеятельности»</a:t>
            </a:r>
            <a:endParaRPr lang="ru-RU" sz="4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Авария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Жизнедеятельность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Катастрофа 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Стихийное бедствие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3600" dirty="0" smtClean="0"/>
              <a:t>Ущерб 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3600" dirty="0" smtClean="0"/>
              <a:t>Чрезвычайная ситуация (ЧС)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3600" dirty="0" smtClean="0"/>
              <a:t>Зона ЧС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 по лекции: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ru-RU" sz="4000" b="1" dirty="0" smtClean="0"/>
              <a:t>Цель, предмет, задачи дисциплины. 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000" b="1" dirty="0" smtClean="0"/>
              <a:t>Основные положения дисциплины. 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4000" b="1" dirty="0" smtClean="0"/>
              <a:t>Основные понятия в курсе «Безопасность жизнедеятельности».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БЖД - 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Область научно-практических знаний, изучающая природу опасностей, которые угрожают человеку и окружающему миру, закономерности их формирования и проявления, способы предупреждения и защиты от них и ликвидации их последствий.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БЖД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Выработка идеологии безопасности, формирование безопасного мышления и поведения</a:t>
            </a:r>
            <a:endParaRPr lang="ru-RU" sz="4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Предмет БЖД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/>
              <a:t>Защита жизненно важных интересов личности, общества и государства, имущества и окружающей среды от внешних и внутренних опасностей и угроз, способных погубить их, нанести неприемлемый ущерб для выживания и развития.</a:t>
            </a:r>
            <a:endParaRPr lang="ru-RU" sz="3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Объекты безопасности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БЖД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784976" cy="51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FEDDE6-9682-4139-A4C0-B004AE2AD0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E8FEDDE6-9682-4139-A4C0-B004AE2AD0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B2EF7D-1488-4F74-9BFD-D6BDAE92A4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C0B2EF7D-1488-4F74-9BFD-D6BDAE92A4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8C45C9-6F24-4DCD-A70A-445FB6EAF1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098C45C9-6F24-4DCD-A70A-445FB6EAF1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4A8479-C695-4D79-8438-AA7562F870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B84A8479-C695-4D79-8438-AA7562F870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1174AC-71F3-4559-92C3-F686F93978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3F1174AC-71F3-4559-92C3-F686F93978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55FA4D-D1B3-4839-BE35-26138C921F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9955FA4D-D1B3-4839-BE35-26138C921F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28375C-2F56-42ED-98A3-591199511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5D28375C-2F56-42ED-98A3-5911995110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36E57D-F540-46D2-ACB1-26B08B8375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2F36E57D-F540-46D2-ACB1-26B08B8375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EB7F86-9296-497A-925E-6CFEDCED13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E9EB7F86-9296-497A-925E-6CFEDCED13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4E67EF-07A9-43A1-B00C-782E52ADD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EC4E67EF-07A9-43A1-B00C-782E52ADD1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положения дисциплины. Положение 1.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</TotalTime>
  <Words>687</Words>
  <Application>Microsoft Office PowerPoint</Application>
  <PresentationFormat>Экран (4:3)</PresentationFormat>
  <Paragraphs>62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Модульная</vt:lpstr>
      <vt:lpstr>Безопасность жизнедеятельности и ее основные положения </vt:lpstr>
      <vt:lpstr>Цель лекции:</vt:lpstr>
      <vt:lpstr>План лекции:</vt:lpstr>
      <vt:lpstr>БЖД - это</vt:lpstr>
      <vt:lpstr>Цель БЖД</vt:lpstr>
      <vt:lpstr>Предмет БЖД</vt:lpstr>
      <vt:lpstr>Объекты безопасности</vt:lpstr>
      <vt:lpstr>Задачи БЖД</vt:lpstr>
      <vt:lpstr>Основные положения дисциплины. Положение 1.</vt:lpstr>
      <vt:lpstr>Положение 2</vt:lpstr>
      <vt:lpstr>Положение 3</vt:lpstr>
      <vt:lpstr>Положение 4</vt:lpstr>
      <vt:lpstr>Положение 5</vt:lpstr>
      <vt:lpstr>Положение 6</vt:lpstr>
      <vt:lpstr>Основные понятия в курсе «Безопасность жизнедеятельности»</vt:lpstr>
      <vt:lpstr>Идентификация опасностей</vt:lpstr>
      <vt:lpstr>Безопасность</vt:lpstr>
      <vt:lpstr>Угроза безопасности</vt:lpstr>
      <vt:lpstr>Субъект безопасности</vt:lpstr>
      <vt:lpstr>Авария</vt:lpstr>
      <vt:lpstr>Жизнедеятельность</vt:lpstr>
      <vt:lpstr>Катастрофа </vt:lpstr>
      <vt:lpstr>Стихийное бедствие</vt:lpstr>
      <vt:lpstr>Ущерб </vt:lpstr>
      <vt:lpstr>Чрезвычайная ситуация (ЧС)</vt:lpstr>
      <vt:lpstr>Зона ЧС</vt:lpstr>
      <vt:lpstr>Вывод по лекции: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жизнедеятельности и ее основные положения </dc:title>
  <dc:creator>komp</dc:creator>
  <cp:lastModifiedBy>komp</cp:lastModifiedBy>
  <cp:revision>6</cp:revision>
  <dcterms:created xsi:type="dcterms:W3CDTF">2012-08-20T05:09:03Z</dcterms:created>
  <dcterms:modified xsi:type="dcterms:W3CDTF">2012-09-16T14:31:04Z</dcterms:modified>
</cp:coreProperties>
</file>